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16672453" r:id="rId2"/>
    <p:sldId id="16672455" r:id="rId3"/>
    <p:sldId id="166724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赵 园园" initials="赵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CF6"/>
    <a:srgbClr val="FEF8F4"/>
    <a:srgbClr val="FDF0E7"/>
    <a:srgbClr val="FFFFFF"/>
    <a:srgbClr val="C6F0EA"/>
    <a:srgbClr val="EFF5FB"/>
    <a:srgbClr val="E7F0F9"/>
    <a:srgbClr val="FFF7E1"/>
    <a:srgbClr val="97C0E5"/>
    <a:srgbClr val="F1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19" autoAdjust="0"/>
    <p:restoredTop sz="92280" autoAdjust="0"/>
  </p:normalViewPr>
  <p:slideViewPr>
    <p:cSldViewPr snapToGrid="0" showGuides="1">
      <p:cViewPr varScale="1">
        <p:scale>
          <a:sx n="102" d="100"/>
          <a:sy n="102" d="100"/>
        </p:scale>
        <p:origin x="678" y="90"/>
      </p:cViewPr>
      <p:guideLst>
        <p:guide orient="horz" pos="2183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79D8E2-4621-4772-BA9D-691E5611197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5070044C-9868-4373-82A9-6132B8ECB90D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易燃易爆化学品</a:t>
          </a:r>
        </a:p>
      </dgm:t>
    </dgm:pt>
    <dgm:pt modelId="{E8DE6A37-ACD0-411B-860F-CDFB592C7EB6}" type="parTrans" cxnId="{4974100D-0700-4007-870A-624906F8BB0C}">
      <dgm:prSet/>
      <dgm:spPr/>
      <dgm:t>
        <a:bodyPr/>
        <a:lstStyle/>
        <a:p>
          <a:endParaRPr lang="zh-CN" altLang="en-US" sz="2000"/>
        </a:p>
      </dgm:t>
    </dgm:pt>
    <dgm:pt modelId="{072220E6-0F94-496B-9AB3-A313FA590F95}" type="sibTrans" cxnId="{4974100D-0700-4007-870A-624906F8BB0C}">
      <dgm:prSet/>
      <dgm:spPr/>
      <dgm:t>
        <a:bodyPr/>
        <a:lstStyle/>
        <a:p>
          <a:endParaRPr lang="zh-CN" altLang="en-US" sz="2000"/>
        </a:p>
      </dgm:t>
    </dgm:pt>
    <dgm:pt modelId="{18A818DD-100A-4B09-9F26-27B544BD3B53}">
      <dgm:prSet phldrT="[文本]" custT="1"/>
      <dgm:spPr/>
      <dgm:t>
        <a:bodyPr/>
        <a:lstStyle/>
        <a:p>
          <a:r>
            <a:rPr lang="zh-CN" altLang="en-US" sz="2000" dirty="0"/>
            <a:t>乙醇、甲醇、石油醚</a:t>
          </a:r>
        </a:p>
      </dgm:t>
    </dgm:pt>
    <dgm:pt modelId="{2FEB8F75-62AE-4B46-B4C4-A3D2902AB38E}" type="parTrans" cxnId="{1CEA60C1-59D8-4EF5-9285-DC06B86C958C}">
      <dgm:prSet/>
      <dgm:spPr/>
      <dgm:t>
        <a:bodyPr/>
        <a:lstStyle/>
        <a:p>
          <a:endParaRPr lang="zh-CN" altLang="en-US" sz="2000"/>
        </a:p>
      </dgm:t>
    </dgm:pt>
    <dgm:pt modelId="{0E5B581B-5B44-4B80-AD0C-40BBD6B0EEB9}" type="sibTrans" cxnId="{1CEA60C1-59D8-4EF5-9285-DC06B86C958C}">
      <dgm:prSet/>
      <dgm:spPr/>
      <dgm:t>
        <a:bodyPr/>
        <a:lstStyle/>
        <a:p>
          <a:endParaRPr lang="zh-CN" altLang="en-US" sz="2000"/>
        </a:p>
      </dgm:t>
    </dgm:pt>
    <dgm:pt modelId="{FE4CEC95-7F05-4974-AD09-B907FBFA3E70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腐蚀性化学品</a:t>
          </a:r>
        </a:p>
      </dgm:t>
    </dgm:pt>
    <dgm:pt modelId="{B39B909E-96B8-4E53-8681-B454C58AFDEF}" type="parTrans" cxnId="{4B087D07-4F39-40C8-B401-2FC3252C3D3B}">
      <dgm:prSet/>
      <dgm:spPr/>
      <dgm:t>
        <a:bodyPr/>
        <a:lstStyle/>
        <a:p>
          <a:endParaRPr lang="zh-CN" altLang="en-US" sz="2000"/>
        </a:p>
      </dgm:t>
    </dgm:pt>
    <dgm:pt modelId="{ECBBCCAF-13B3-41F3-B1B7-64F6A4CB50BE}" type="sibTrans" cxnId="{4B087D07-4F39-40C8-B401-2FC3252C3D3B}">
      <dgm:prSet/>
      <dgm:spPr/>
      <dgm:t>
        <a:bodyPr/>
        <a:lstStyle/>
        <a:p>
          <a:endParaRPr lang="zh-CN" altLang="en-US" sz="2000"/>
        </a:p>
      </dgm:t>
    </dgm:pt>
    <dgm:pt modelId="{3FE144BD-3197-43A4-A59B-D15AC7902D4C}">
      <dgm:prSet phldrT="[文本]" custT="1"/>
      <dgm:spPr/>
      <dgm:t>
        <a:bodyPr/>
        <a:lstStyle/>
        <a:p>
          <a:r>
            <a:rPr lang="zh-CN" altLang="en-US" sz="2000" dirty="0"/>
            <a:t>硫酸、硝酸、氢氧化钠</a:t>
          </a:r>
        </a:p>
      </dgm:t>
    </dgm:pt>
    <dgm:pt modelId="{B03BC937-A187-4CB7-BFC9-39864B8C7FA7}" type="parTrans" cxnId="{E2EC72AB-3233-4B3F-B98F-78B638153B6B}">
      <dgm:prSet/>
      <dgm:spPr/>
      <dgm:t>
        <a:bodyPr/>
        <a:lstStyle/>
        <a:p>
          <a:endParaRPr lang="zh-CN" altLang="en-US" sz="2000"/>
        </a:p>
      </dgm:t>
    </dgm:pt>
    <dgm:pt modelId="{74A6A502-8FA5-44E8-AFF3-1EC98F04D366}" type="sibTrans" cxnId="{E2EC72AB-3233-4B3F-B98F-78B638153B6B}">
      <dgm:prSet/>
      <dgm:spPr/>
      <dgm:t>
        <a:bodyPr/>
        <a:lstStyle/>
        <a:p>
          <a:endParaRPr lang="zh-CN" altLang="en-US" sz="2000"/>
        </a:p>
      </dgm:t>
    </dgm:pt>
    <dgm:pt modelId="{C502604E-26EB-4A3B-AB30-4180E5328320}">
      <dgm:prSet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健康危害化学品</a:t>
          </a:r>
        </a:p>
      </dgm:t>
    </dgm:pt>
    <dgm:pt modelId="{66B48BC4-3556-424A-AFD9-704001A82CFF}" type="parTrans" cxnId="{65FAA0A9-DE73-429C-B439-AEBB821B968B}">
      <dgm:prSet/>
      <dgm:spPr/>
      <dgm:t>
        <a:bodyPr/>
        <a:lstStyle/>
        <a:p>
          <a:endParaRPr lang="zh-CN" altLang="en-US" sz="2000"/>
        </a:p>
      </dgm:t>
    </dgm:pt>
    <dgm:pt modelId="{D7619538-13C5-4AA2-9DF4-32E6027A6511}" type="sibTrans" cxnId="{65FAA0A9-DE73-429C-B439-AEBB821B968B}">
      <dgm:prSet/>
      <dgm:spPr/>
      <dgm:t>
        <a:bodyPr/>
        <a:lstStyle/>
        <a:p>
          <a:endParaRPr lang="zh-CN" altLang="en-US" sz="2000"/>
        </a:p>
      </dgm:t>
    </dgm:pt>
    <dgm:pt modelId="{55B4A046-18B1-47B1-92EF-CBCC98201206}">
      <dgm:prSet custT="1"/>
      <dgm:spPr/>
      <dgm:t>
        <a:bodyPr/>
        <a:lstStyle/>
        <a:p>
          <a:r>
            <a:rPr lang="zh-CN" altLang="en-US" sz="2000" dirty="0"/>
            <a:t>苯（致癌）、石油醚（生殖毒性）</a:t>
          </a:r>
        </a:p>
      </dgm:t>
    </dgm:pt>
    <dgm:pt modelId="{95FE0AED-988D-4F41-9C21-2125FC54DC19}" type="parTrans" cxnId="{06656E7B-465C-414B-B8D2-8DED32336F1A}">
      <dgm:prSet/>
      <dgm:spPr/>
      <dgm:t>
        <a:bodyPr/>
        <a:lstStyle/>
        <a:p>
          <a:endParaRPr lang="zh-CN" altLang="en-US" sz="2000"/>
        </a:p>
      </dgm:t>
    </dgm:pt>
    <dgm:pt modelId="{ACD691F4-AF6A-41F9-96D6-C9C6E6C3B16F}" type="sibTrans" cxnId="{06656E7B-465C-414B-B8D2-8DED32336F1A}">
      <dgm:prSet/>
      <dgm:spPr/>
      <dgm:t>
        <a:bodyPr/>
        <a:lstStyle/>
        <a:p>
          <a:endParaRPr lang="zh-CN" altLang="en-US" sz="2000"/>
        </a:p>
      </dgm:t>
    </dgm:pt>
    <dgm:pt modelId="{CCD5019B-D634-4D63-AC9C-281CBD7BF14F}" type="pres">
      <dgm:prSet presAssocID="{9D79D8E2-4621-4772-BA9D-691E56111977}" presName="linear" presStyleCnt="0">
        <dgm:presLayoutVars>
          <dgm:animLvl val="lvl"/>
          <dgm:resizeHandles val="exact"/>
        </dgm:presLayoutVars>
      </dgm:prSet>
      <dgm:spPr/>
    </dgm:pt>
    <dgm:pt modelId="{334A2E0E-61D9-4D79-966C-2CAC9C6BD298}" type="pres">
      <dgm:prSet presAssocID="{5070044C-9868-4373-82A9-6132B8ECB90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3589889-583D-4B05-B17E-F3D0DAFE2561}" type="pres">
      <dgm:prSet presAssocID="{5070044C-9868-4373-82A9-6132B8ECB90D}" presName="childText" presStyleLbl="revTx" presStyleIdx="0" presStyleCnt="3">
        <dgm:presLayoutVars>
          <dgm:bulletEnabled val="1"/>
        </dgm:presLayoutVars>
      </dgm:prSet>
      <dgm:spPr/>
    </dgm:pt>
    <dgm:pt modelId="{9FBF2BA3-2B70-40B0-818F-26F99BF6D930}" type="pres">
      <dgm:prSet presAssocID="{C502604E-26EB-4A3B-AB30-4180E53283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353EDB-3FDE-4587-A39C-A33B80734CB5}" type="pres">
      <dgm:prSet presAssocID="{C502604E-26EB-4A3B-AB30-4180E5328320}" presName="childText" presStyleLbl="revTx" presStyleIdx="1" presStyleCnt="3">
        <dgm:presLayoutVars>
          <dgm:bulletEnabled val="1"/>
        </dgm:presLayoutVars>
      </dgm:prSet>
      <dgm:spPr/>
    </dgm:pt>
    <dgm:pt modelId="{88ED5873-2E3B-4020-9556-892931B9449B}" type="pres">
      <dgm:prSet presAssocID="{FE4CEC95-7F05-4974-AD09-B907FBFA3E7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D8CAB08-DB47-4826-8B85-0E893C6293B6}" type="pres">
      <dgm:prSet presAssocID="{FE4CEC95-7F05-4974-AD09-B907FBFA3E7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B087D07-4F39-40C8-B401-2FC3252C3D3B}" srcId="{9D79D8E2-4621-4772-BA9D-691E56111977}" destId="{FE4CEC95-7F05-4974-AD09-B907FBFA3E70}" srcOrd="2" destOrd="0" parTransId="{B39B909E-96B8-4E53-8681-B454C58AFDEF}" sibTransId="{ECBBCCAF-13B3-41F3-B1B7-64F6A4CB50BE}"/>
    <dgm:cxn modelId="{4974100D-0700-4007-870A-624906F8BB0C}" srcId="{9D79D8E2-4621-4772-BA9D-691E56111977}" destId="{5070044C-9868-4373-82A9-6132B8ECB90D}" srcOrd="0" destOrd="0" parTransId="{E8DE6A37-ACD0-411B-860F-CDFB592C7EB6}" sibTransId="{072220E6-0F94-496B-9AB3-A313FA590F95}"/>
    <dgm:cxn modelId="{0295482C-E480-4267-BC2F-53C63D60948E}" type="presOf" srcId="{FE4CEC95-7F05-4974-AD09-B907FBFA3E70}" destId="{88ED5873-2E3B-4020-9556-892931B9449B}" srcOrd="0" destOrd="0" presId="urn:microsoft.com/office/officeart/2005/8/layout/vList2"/>
    <dgm:cxn modelId="{0CD2075F-C5BF-4680-B953-1E14BCDE8BF0}" type="presOf" srcId="{55B4A046-18B1-47B1-92EF-CBCC98201206}" destId="{66353EDB-3FDE-4587-A39C-A33B80734CB5}" srcOrd="0" destOrd="0" presId="urn:microsoft.com/office/officeart/2005/8/layout/vList2"/>
    <dgm:cxn modelId="{3A246774-09D0-4969-9ED4-AFA23CAAAFB1}" type="presOf" srcId="{5070044C-9868-4373-82A9-6132B8ECB90D}" destId="{334A2E0E-61D9-4D79-966C-2CAC9C6BD298}" srcOrd="0" destOrd="0" presId="urn:microsoft.com/office/officeart/2005/8/layout/vList2"/>
    <dgm:cxn modelId="{06656E7B-465C-414B-B8D2-8DED32336F1A}" srcId="{C502604E-26EB-4A3B-AB30-4180E5328320}" destId="{55B4A046-18B1-47B1-92EF-CBCC98201206}" srcOrd="0" destOrd="0" parTransId="{95FE0AED-988D-4F41-9C21-2125FC54DC19}" sibTransId="{ACD691F4-AF6A-41F9-96D6-C9C6E6C3B16F}"/>
    <dgm:cxn modelId="{99A72385-97C4-4475-9BFC-955EF19F4E1B}" type="presOf" srcId="{18A818DD-100A-4B09-9F26-27B544BD3B53}" destId="{63589889-583D-4B05-B17E-F3D0DAFE2561}" srcOrd="0" destOrd="0" presId="urn:microsoft.com/office/officeart/2005/8/layout/vList2"/>
    <dgm:cxn modelId="{E0B0D69C-71AE-4110-AF53-4AF99B2C0618}" type="presOf" srcId="{C502604E-26EB-4A3B-AB30-4180E5328320}" destId="{9FBF2BA3-2B70-40B0-818F-26F99BF6D930}" srcOrd="0" destOrd="0" presId="urn:microsoft.com/office/officeart/2005/8/layout/vList2"/>
    <dgm:cxn modelId="{65FAA0A9-DE73-429C-B439-AEBB821B968B}" srcId="{9D79D8E2-4621-4772-BA9D-691E56111977}" destId="{C502604E-26EB-4A3B-AB30-4180E5328320}" srcOrd="1" destOrd="0" parTransId="{66B48BC4-3556-424A-AFD9-704001A82CFF}" sibTransId="{D7619538-13C5-4AA2-9DF4-32E6027A6511}"/>
    <dgm:cxn modelId="{E2EC72AB-3233-4B3F-B98F-78B638153B6B}" srcId="{FE4CEC95-7F05-4974-AD09-B907FBFA3E70}" destId="{3FE144BD-3197-43A4-A59B-D15AC7902D4C}" srcOrd="0" destOrd="0" parTransId="{B03BC937-A187-4CB7-BFC9-39864B8C7FA7}" sibTransId="{74A6A502-8FA5-44E8-AFF3-1EC98F04D366}"/>
    <dgm:cxn modelId="{1CEA60C1-59D8-4EF5-9285-DC06B86C958C}" srcId="{5070044C-9868-4373-82A9-6132B8ECB90D}" destId="{18A818DD-100A-4B09-9F26-27B544BD3B53}" srcOrd="0" destOrd="0" parTransId="{2FEB8F75-62AE-4B46-B4C4-A3D2902AB38E}" sibTransId="{0E5B581B-5B44-4B80-AD0C-40BBD6B0EEB9}"/>
    <dgm:cxn modelId="{20C19AE5-FD64-41D5-A7B2-46DE1B332A42}" type="presOf" srcId="{9D79D8E2-4621-4772-BA9D-691E56111977}" destId="{CCD5019B-D634-4D63-AC9C-281CBD7BF14F}" srcOrd="0" destOrd="0" presId="urn:microsoft.com/office/officeart/2005/8/layout/vList2"/>
    <dgm:cxn modelId="{FA5F2CF3-7FCA-419D-B70E-C48E8A8F5E62}" type="presOf" srcId="{3FE144BD-3197-43A4-A59B-D15AC7902D4C}" destId="{5D8CAB08-DB47-4826-8B85-0E893C6293B6}" srcOrd="0" destOrd="0" presId="urn:microsoft.com/office/officeart/2005/8/layout/vList2"/>
    <dgm:cxn modelId="{CF8FB5E0-5E0D-4367-8FD4-A5F46D986082}" type="presParOf" srcId="{CCD5019B-D634-4D63-AC9C-281CBD7BF14F}" destId="{334A2E0E-61D9-4D79-966C-2CAC9C6BD298}" srcOrd="0" destOrd="0" presId="urn:microsoft.com/office/officeart/2005/8/layout/vList2"/>
    <dgm:cxn modelId="{6ED8870C-9E92-494A-AD7B-1EA1E91EAAC3}" type="presParOf" srcId="{CCD5019B-D634-4D63-AC9C-281CBD7BF14F}" destId="{63589889-583D-4B05-B17E-F3D0DAFE2561}" srcOrd="1" destOrd="0" presId="urn:microsoft.com/office/officeart/2005/8/layout/vList2"/>
    <dgm:cxn modelId="{3986C135-77C1-44BD-888A-38A2AE3ED9F2}" type="presParOf" srcId="{CCD5019B-D634-4D63-AC9C-281CBD7BF14F}" destId="{9FBF2BA3-2B70-40B0-818F-26F99BF6D930}" srcOrd="2" destOrd="0" presId="urn:microsoft.com/office/officeart/2005/8/layout/vList2"/>
    <dgm:cxn modelId="{1E5B46E9-8E6E-4D2C-8042-DB2FA1905982}" type="presParOf" srcId="{CCD5019B-D634-4D63-AC9C-281CBD7BF14F}" destId="{66353EDB-3FDE-4587-A39C-A33B80734CB5}" srcOrd="3" destOrd="0" presId="urn:microsoft.com/office/officeart/2005/8/layout/vList2"/>
    <dgm:cxn modelId="{F7E139CD-34A1-4273-A627-A24D6355F285}" type="presParOf" srcId="{CCD5019B-D634-4D63-AC9C-281CBD7BF14F}" destId="{88ED5873-2E3B-4020-9556-892931B9449B}" srcOrd="4" destOrd="0" presId="urn:microsoft.com/office/officeart/2005/8/layout/vList2"/>
    <dgm:cxn modelId="{56E630D9-8E3B-402E-86FC-D2810A5593BF}" type="presParOf" srcId="{CCD5019B-D634-4D63-AC9C-281CBD7BF14F}" destId="{5D8CAB08-DB47-4826-8B85-0E893C6293B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79D8E2-4621-4772-BA9D-691E5611197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5070044C-9868-4373-82A9-6132B8ECB90D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加热设备</a:t>
          </a:r>
          <a:r>
            <a:rPr lang="en-US" altLang="zh-CN" sz="2000" dirty="0">
              <a:solidFill>
                <a:schemeClr val="tx1"/>
              </a:solidFill>
            </a:rPr>
            <a:t>-</a:t>
          </a:r>
          <a:r>
            <a:rPr lang="zh-CN" altLang="en-US" sz="2000" dirty="0">
              <a:solidFill>
                <a:schemeClr val="tx1"/>
              </a:solidFill>
            </a:rPr>
            <a:t>冒烟、火灾、爆炸、烫伤</a:t>
          </a:r>
        </a:p>
      </dgm:t>
    </dgm:pt>
    <dgm:pt modelId="{E8DE6A37-ACD0-411B-860F-CDFB592C7EB6}" type="parTrans" cxnId="{4974100D-0700-4007-870A-624906F8BB0C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072220E6-0F94-496B-9AB3-A313FA590F95}" type="sibTrans" cxnId="{4974100D-0700-4007-870A-624906F8BB0C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18A818DD-100A-4B09-9F26-27B544BD3B53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烘箱、水浴类加热设备、管式炉</a:t>
          </a:r>
        </a:p>
      </dgm:t>
    </dgm:pt>
    <dgm:pt modelId="{2FEB8F75-62AE-4B46-B4C4-A3D2902AB38E}" type="parTrans" cxnId="{1CEA60C1-59D8-4EF5-9285-DC06B86C958C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0E5B581B-5B44-4B80-AD0C-40BBD6B0EEB9}" type="sibTrans" cxnId="{1CEA60C1-59D8-4EF5-9285-DC06B86C958C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FE4CEC95-7F05-4974-AD09-B907FBFA3E70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承压类设备</a:t>
          </a:r>
          <a:r>
            <a:rPr lang="en-US" altLang="zh-CN" sz="2000" dirty="0">
              <a:solidFill>
                <a:schemeClr val="tx1"/>
              </a:solidFill>
            </a:rPr>
            <a:t>-</a:t>
          </a:r>
          <a:r>
            <a:rPr lang="zh-CN" altLang="en-US" sz="2000" dirty="0">
              <a:solidFill>
                <a:schemeClr val="tx1"/>
              </a:solidFill>
            </a:rPr>
            <a:t>冒烟、火灾、爆炸、烫伤</a:t>
          </a:r>
        </a:p>
      </dgm:t>
    </dgm:pt>
    <dgm:pt modelId="{B39B909E-96B8-4E53-8681-B454C58AFDEF}" type="parTrans" cxnId="{4B087D07-4F39-40C8-B401-2FC3252C3D3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ECBBCCAF-13B3-41F3-B1B7-64F6A4CB50BE}" type="sibTrans" cxnId="{4B087D07-4F39-40C8-B401-2FC3252C3D3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3FE144BD-3197-43A4-A59B-D15AC7902D4C}">
      <dgm:prSet phldrT="[文本]"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灭菌锅、反应釜</a:t>
          </a:r>
        </a:p>
      </dgm:t>
    </dgm:pt>
    <dgm:pt modelId="{B03BC937-A187-4CB7-BFC9-39864B8C7FA7}" type="parTrans" cxnId="{E2EC72AB-3233-4B3F-B98F-78B638153B6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74A6A502-8FA5-44E8-AFF3-1EC98F04D366}" type="sibTrans" cxnId="{E2EC72AB-3233-4B3F-B98F-78B638153B6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C502604E-26EB-4A3B-AB30-4180E5328320}">
      <dgm:prSet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高速旋转设备</a:t>
          </a:r>
          <a:r>
            <a:rPr lang="en-US" altLang="zh-CN" sz="2000" dirty="0">
              <a:solidFill>
                <a:schemeClr val="tx1"/>
              </a:solidFill>
            </a:rPr>
            <a:t>-</a:t>
          </a:r>
          <a:r>
            <a:rPr lang="zh-CN" altLang="en-US" sz="2000" dirty="0">
              <a:solidFill>
                <a:schemeClr val="tx1"/>
              </a:solidFill>
            </a:rPr>
            <a:t>转子飞出，机械伤害</a:t>
          </a:r>
        </a:p>
      </dgm:t>
    </dgm:pt>
    <dgm:pt modelId="{66B48BC4-3556-424A-AFD9-704001A82CFF}" type="parTrans" cxnId="{65FAA0A9-DE73-429C-B439-AEBB821B968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D7619538-13C5-4AA2-9DF4-32E6027A6511}" type="sibTrans" cxnId="{65FAA0A9-DE73-429C-B439-AEBB821B968B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55B4A046-18B1-47B1-92EF-CBCC98201206}">
      <dgm:prSet custT="1"/>
      <dgm:spPr/>
      <dgm:t>
        <a:bodyPr/>
        <a:lstStyle/>
        <a:p>
          <a:r>
            <a:rPr lang="zh-CN" altLang="en-US" sz="2000" dirty="0">
              <a:solidFill>
                <a:schemeClr val="tx1"/>
              </a:solidFill>
            </a:rPr>
            <a:t>离心机</a:t>
          </a:r>
        </a:p>
      </dgm:t>
    </dgm:pt>
    <dgm:pt modelId="{95FE0AED-988D-4F41-9C21-2125FC54DC19}" type="parTrans" cxnId="{06656E7B-465C-414B-B8D2-8DED32336F1A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ACD691F4-AF6A-41F9-96D6-C9C6E6C3B16F}" type="sibTrans" cxnId="{06656E7B-465C-414B-B8D2-8DED32336F1A}">
      <dgm:prSet/>
      <dgm:spPr/>
      <dgm:t>
        <a:bodyPr/>
        <a:lstStyle/>
        <a:p>
          <a:endParaRPr lang="zh-CN" altLang="en-US" sz="2000">
            <a:solidFill>
              <a:schemeClr val="tx1"/>
            </a:solidFill>
          </a:endParaRPr>
        </a:p>
      </dgm:t>
    </dgm:pt>
    <dgm:pt modelId="{CCD5019B-D634-4D63-AC9C-281CBD7BF14F}" type="pres">
      <dgm:prSet presAssocID="{9D79D8E2-4621-4772-BA9D-691E56111977}" presName="linear" presStyleCnt="0">
        <dgm:presLayoutVars>
          <dgm:animLvl val="lvl"/>
          <dgm:resizeHandles val="exact"/>
        </dgm:presLayoutVars>
      </dgm:prSet>
      <dgm:spPr/>
    </dgm:pt>
    <dgm:pt modelId="{334A2E0E-61D9-4D79-966C-2CAC9C6BD298}" type="pres">
      <dgm:prSet presAssocID="{5070044C-9868-4373-82A9-6132B8ECB90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3589889-583D-4B05-B17E-F3D0DAFE2561}" type="pres">
      <dgm:prSet presAssocID="{5070044C-9868-4373-82A9-6132B8ECB90D}" presName="childText" presStyleLbl="revTx" presStyleIdx="0" presStyleCnt="3">
        <dgm:presLayoutVars>
          <dgm:bulletEnabled val="1"/>
        </dgm:presLayoutVars>
      </dgm:prSet>
      <dgm:spPr/>
    </dgm:pt>
    <dgm:pt modelId="{9FBF2BA3-2B70-40B0-818F-26F99BF6D930}" type="pres">
      <dgm:prSet presAssocID="{C502604E-26EB-4A3B-AB30-4180E53283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353EDB-3FDE-4587-A39C-A33B80734CB5}" type="pres">
      <dgm:prSet presAssocID="{C502604E-26EB-4A3B-AB30-4180E5328320}" presName="childText" presStyleLbl="revTx" presStyleIdx="1" presStyleCnt="3">
        <dgm:presLayoutVars>
          <dgm:bulletEnabled val="1"/>
        </dgm:presLayoutVars>
      </dgm:prSet>
      <dgm:spPr/>
    </dgm:pt>
    <dgm:pt modelId="{88ED5873-2E3B-4020-9556-892931B9449B}" type="pres">
      <dgm:prSet presAssocID="{FE4CEC95-7F05-4974-AD09-B907FBFA3E7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D8CAB08-DB47-4826-8B85-0E893C6293B6}" type="pres">
      <dgm:prSet presAssocID="{FE4CEC95-7F05-4974-AD09-B907FBFA3E7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B087D07-4F39-40C8-B401-2FC3252C3D3B}" srcId="{9D79D8E2-4621-4772-BA9D-691E56111977}" destId="{FE4CEC95-7F05-4974-AD09-B907FBFA3E70}" srcOrd="2" destOrd="0" parTransId="{B39B909E-96B8-4E53-8681-B454C58AFDEF}" sibTransId="{ECBBCCAF-13B3-41F3-B1B7-64F6A4CB50BE}"/>
    <dgm:cxn modelId="{4974100D-0700-4007-870A-624906F8BB0C}" srcId="{9D79D8E2-4621-4772-BA9D-691E56111977}" destId="{5070044C-9868-4373-82A9-6132B8ECB90D}" srcOrd="0" destOrd="0" parTransId="{E8DE6A37-ACD0-411B-860F-CDFB592C7EB6}" sibTransId="{072220E6-0F94-496B-9AB3-A313FA590F95}"/>
    <dgm:cxn modelId="{0295482C-E480-4267-BC2F-53C63D60948E}" type="presOf" srcId="{FE4CEC95-7F05-4974-AD09-B907FBFA3E70}" destId="{88ED5873-2E3B-4020-9556-892931B9449B}" srcOrd="0" destOrd="0" presId="urn:microsoft.com/office/officeart/2005/8/layout/vList2"/>
    <dgm:cxn modelId="{0CD2075F-C5BF-4680-B953-1E14BCDE8BF0}" type="presOf" srcId="{55B4A046-18B1-47B1-92EF-CBCC98201206}" destId="{66353EDB-3FDE-4587-A39C-A33B80734CB5}" srcOrd="0" destOrd="0" presId="urn:microsoft.com/office/officeart/2005/8/layout/vList2"/>
    <dgm:cxn modelId="{3A246774-09D0-4969-9ED4-AFA23CAAAFB1}" type="presOf" srcId="{5070044C-9868-4373-82A9-6132B8ECB90D}" destId="{334A2E0E-61D9-4D79-966C-2CAC9C6BD298}" srcOrd="0" destOrd="0" presId="urn:microsoft.com/office/officeart/2005/8/layout/vList2"/>
    <dgm:cxn modelId="{06656E7B-465C-414B-B8D2-8DED32336F1A}" srcId="{C502604E-26EB-4A3B-AB30-4180E5328320}" destId="{55B4A046-18B1-47B1-92EF-CBCC98201206}" srcOrd="0" destOrd="0" parTransId="{95FE0AED-988D-4F41-9C21-2125FC54DC19}" sibTransId="{ACD691F4-AF6A-41F9-96D6-C9C6E6C3B16F}"/>
    <dgm:cxn modelId="{99A72385-97C4-4475-9BFC-955EF19F4E1B}" type="presOf" srcId="{18A818DD-100A-4B09-9F26-27B544BD3B53}" destId="{63589889-583D-4B05-B17E-F3D0DAFE2561}" srcOrd="0" destOrd="0" presId="urn:microsoft.com/office/officeart/2005/8/layout/vList2"/>
    <dgm:cxn modelId="{E0B0D69C-71AE-4110-AF53-4AF99B2C0618}" type="presOf" srcId="{C502604E-26EB-4A3B-AB30-4180E5328320}" destId="{9FBF2BA3-2B70-40B0-818F-26F99BF6D930}" srcOrd="0" destOrd="0" presId="urn:microsoft.com/office/officeart/2005/8/layout/vList2"/>
    <dgm:cxn modelId="{65FAA0A9-DE73-429C-B439-AEBB821B968B}" srcId="{9D79D8E2-4621-4772-BA9D-691E56111977}" destId="{C502604E-26EB-4A3B-AB30-4180E5328320}" srcOrd="1" destOrd="0" parTransId="{66B48BC4-3556-424A-AFD9-704001A82CFF}" sibTransId="{D7619538-13C5-4AA2-9DF4-32E6027A6511}"/>
    <dgm:cxn modelId="{E2EC72AB-3233-4B3F-B98F-78B638153B6B}" srcId="{FE4CEC95-7F05-4974-AD09-B907FBFA3E70}" destId="{3FE144BD-3197-43A4-A59B-D15AC7902D4C}" srcOrd="0" destOrd="0" parTransId="{B03BC937-A187-4CB7-BFC9-39864B8C7FA7}" sibTransId="{74A6A502-8FA5-44E8-AFF3-1EC98F04D366}"/>
    <dgm:cxn modelId="{1CEA60C1-59D8-4EF5-9285-DC06B86C958C}" srcId="{5070044C-9868-4373-82A9-6132B8ECB90D}" destId="{18A818DD-100A-4B09-9F26-27B544BD3B53}" srcOrd="0" destOrd="0" parTransId="{2FEB8F75-62AE-4B46-B4C4-A3D2902AB38E}" sibTransId="{0E5B581B-5B44-4B80-AD0C-40BBD6B0EEB9}"/>
    <dgm:cxn modelId="{20C19AE5-FD64-41D5-A7B2-46DE1B332A42}" type="presOf" srcId="{9D79D8E2-4621-4772-BA9D-691E56111977}" destId="{CCD5019B-D634-4D63-AC9C-281CBD7BF14F}" srcOrd="0" destOrd="0" presId="urn:microsoft.com/office/officeart/2005/8/layout/vList2"/>
    <dgm:cxn modelId="{FA5F2CF3-7FCA-419D-B70E-C48E8A8F5E62}" type="presOf" srcId="{3FE144BD-3197-43A4-A59B-D15AC7902D4C}" destId="{5D8CAB08-DB47-4826-8B85-0E893C6293B6}" srcOrd="0" destOrd="0" presId="urn:microsoft.com/office/officeart/2005/8/layout/vList2"/>
    <dgm:cxn modelId="{CF8FB5E0-5E0D-4367-8FD4-A5F46D986082}" type="presParOf" srcId="{CCD5019B-D634-4D63-AC9C-281CBD7BF14F}" destId="{334A2E0E-61D9-4D79-966C-2CAC9C6BD298}" srcOrd="0" destOrd="0" presId="urn:microsoft.com/office/officeart/2005/8/layout/vList2"/>
    <dgm:cxn modelId="{6ED8870C-9E92-494A-AD7B-1EA1E91EAAC3}" type="presParOf" srcId="{CCD5019B-D634-4D63-AC9C-281CBD7BF14F}" destId="{63589889-583D-4B05-B17E-F3D0DAFE2561}" srcOrd="1" destOrd="0" presId="urn:microsoft.com/office/officeart/2005/8/layout/vList2"/>
    <dgm:cxn modelId="{3986C135-77C1-44BD-888A-38A2AE3ED9F2}" type="presParOf" srcId="{CCD5019B-D634-4D63-AC9C-281CBD7BF14F}" destId="{9FBF2BA3-2B70-40B0-818F-26F99BF6D930}" srcOrd="2" destOrd="0" presId="urn:microsoft.com/office/officeart/2005/8/layout/vList2"/>
    <dgm:cxn modelId="{1E5B46E9-8E6E-4D2C-8042-DB2FA1905982}" type="presParOf" srcId="{CCD5019B-D634-4D63-AC9C-281CBD7BF14F}" destId="{66353EDB-3FDE-4587-A39C-A33B80734CB5}" srcOrd="3" destOrd="0" presId="urn:microsoft.com/office/officeart/2005/8/layout/vList2"/>
    <dgm:cxn modelId="{F7E139CD-34A1-4273-A627-A24D6355F285}" type="presParOf" srcId="{CCD5019B-D634-4D63-AC9C-281CBD7BF14F}" destId="{88ED5873-2E3B-4020-9556-892931B9449B}" srcOrd="4" destOrd="0" presId="urn:microsoft.com/office/officeart/2005/8/layout/vList2"/>
    <dgm:cxn modelId="{56E630D9-8E3B-402E-86FC-D2810A5593BF}" type="presParOf" srcId="{CCD5019B-D634-4D63-AC9C-281CBD7BF14F}" destId="{5D8CAB08-DB47-4826-8B85-0E893C6293B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A2E0E-61D9-4D79-966C-2CAC9C6BD298}">
      <dsp:nvSpPr>
        <dsp:cNvPr id="0" name=""/>
        <dsp:cNvSpPr/>
      </dsp:nvSpPr>
      <dsp:spPr>
        <a:xfrm>
          <a:off x="0" y="24281"/>
          <a:ext cx="4680514" cy="542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易燃易爆化学品</a:t>
          </a:r>
        </a:p>
      </dsp:txBody>
      <dsp:txXfrm>
        <a:off x="26501" y="50782"/>
        <a:ext cx="4627512" cy="489878"/>
      </dsp:txXfrm>
    </dsp:sp>
    <dsp:sp modelId="{63589889-583D-4B05-B17E-F3D0DAFE2561}">
      <dsp:nvSpPr>
        <dsp:cNvPr id="0" name=""/>
        <dsp:cNvSpPr/>
      </dsp:nvSpPr>
      <dsp:spPr>
        <a:xfrm>
          <a:off x="0" y="56716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/>
            <a:t>乙醇、甲醇、石油醚</a:t>
          </a:r>
        </a:p>
      </dsp:txBody>
      <dsp:txXfrm>
        <a:off x="0" y="567161"/>
        <a:ext cx="4680514" cy="480240"/>
      </dsp:txXfrm>
    </dsp:sp>
    <dsp:sp modelId="{9FBF2BA3-2B70-40B0-818F-26F99BF6D930}">
      <dsp:nvSpPr>
        <dsp:cNvPr id="0" name=""/>
        <dsp:cNvSpPr/>
      </dsp:nvSpPr>
      <dsp:spPr>
        <a:xfrm>
          <a:off x="0" y="1047401"/>
          <a:ext cx="4680514" cy="542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健康危害化学品</a:t>
          </a:r>
        </a:p>
      </dsp:txBody>
      <dsp:txXfrm>
        <a:off x="26501" y="1073902"/>
        <a:ext cx="4627512" cy="489878"/>
      </dsp:txXfrm>
    </dsp:sp>
    <dsp:sp modelId="{66353EDB-3FDE-4587-A39C-A33B80734CB5}">
      <dsp:nvSpPr>
        <dsp:cNvPr id="0" name=""/>
        <dsp:cNvSpPr/>
      </dsp:nvSpPr>
      <dsp:spPr>
        <a:xfrm>
          <a:off x="0" y="159028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/>
            <a:t>苯（致癌）、石油醚（生殖毒性）</a:t>
          </a:r>
        </a:p>
      </dsp:txBody>
      <dsp:txXfrm>
        <a:off x="0" y="1590281"/>
        <a:ext cx="4680514" cy="480240"/>
      </dsp:txXfrm>
    </dsp:sp>
    <dsp:sp modelId="{88ED5873-2E3B-4020-9556-892931B9449B}">
      <dsp:nvSpPr>
        <dsp:cNvPr id="0" name=""/>
        <dsp:cNvSpPr/>
      </dsp:nvSpPr>
      <dsp:spPr>
        <a:xfrm>
          <a:off x="0" y="2070521"/>
          <a:ext cx="4680514" cy="542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腐蚀性化学品</a:t>
          </a:r>
        </a:p>
      </dsp:txBody>
      <dsp:txXfrm>
        <a:off x="26501" y="2097022"/>
        <a:ext cx="4627512" cy="489878"/>
      </dsp:txXfrm>
    </dsp:sp>
    <dsp:sp modelId="{5D8CAB08-DB47-4826-8B85-0E893C6293B6}">
      <dsp:nvSpPr>
        <dsp:cNvPr id="0" name=""/>
        <dsp:cNvSpPr/>
      </dsp:nvSpPr>
      <dsp:spPr>
        <a:xfrm>
          <a:off x="0" y="261340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/>
            <a:t>硫酸、硝酸、氢氧化钠</a:t>
          </a:r>
        </a:p>
      </dsp:txBody>
      <dsp:txXfrm>
        <a:off x="0" y="2613401"/>
        <a:ext cx="4680514" cy="480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A2E0E-61D9-4D79-966C-2CAC9C6BD298}">
      <dsp:nvSpPr>
        <dsp:cNvPr id="0" name=""/>
        <dsp:cNvSpPr/>
      </dsp:nvSpPr>
      <dsp:spPr>
        <a:xfrm>
          <a:off x="0" y="24281"/>
          <a:ext cx="4680514" cy="542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加热设备</a:t>
          </a:r>
          <a:r>
            <a:rPr lang="en-US" altLang="zh-CN" sz="2000" kern="1200" dirty="0">
              <a:solidFill>
                <a:schemeClr val="tx1"/>
              </a:solidFill>
            </a:rPr>
            <a:t>-</a:t>
          </a:r>
          <a:r>
            <a:rPr lang="zh-CN" altLang="en-US" sz="2000" kern="1200" dirty="0">
              <a:solidFill>
                <a:schemeClr val="tx1"/>
              </a:solidFill>
            </a:rPr>
            <a:t>冒烟、火灾、爆炸、烫伤</a:t>
          </a:r>
        </a:p>
      </dsp:txBody>
      <dsp:txXfrm>
        <a:off x="26501" y="50782"/>
        <a:ext cx="4627512" cy="489878"/>
      </dsp:txXfrm>
    </dsp:sp>
    <dsp:sp modelId="{63589889-583D-4B05-B17E-F3D0DAFE2561}">
      <dsp:nvSpPr>
        <dsp:cNvPr id="0" name=""/>
        <dsp:cNvSpPr/>
      </dsp:nvSpPr>
      <dsp:spPr>
        <a:xfrm>
          <a:off x="0" y="56716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>
              <a:solidFill>
                <a:schemeClr val="tx1"/>
              </a:solidFill>
            </a:rPr>
            <a:t>烘箱、水浴类加热设备、管式炉</a:t>
          </a:r>
        </a:p>
      </dsp:txBody>
      <dsp:txXfrm>
        <a:off x="0" y="567161"/>
        <a:ext cx="4680514" cy="480240"/>
      </dsp:txXfrm>
    </dsp:sp>
    <dsp:sp modelId="{9FBF2BA3-2B70-40B0-818F-26F99BF6D930}">
      <dsp:nvSpPr>
        <dsp:cNvPr id="0" name=""/>
        <dsp:cNvSpPr/>
      </dsp:nvSpPr>
      <dsp:spPr>
        <a:xfrm>
          <a:off x="0" y="1047401"/>
          <a:ext cx="4680514" cy="5428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高速旋转设备</a:t>
          </a:r>
          <a:r>
            <a:rPr lang="en-US" altLang="zh-CN" sz="2000" kern="1200" dirty="0">
              <a:solidFill>
                <a:schemeClr val="tx1"/>
              </a:solidFill>
            </a:rPr>
            <a:t>-</a:t>
          </a:r>
          <a:r>
            <a:rPr lang="zh-CN" altLang="en-US" sz="2000" kern="1200" dirty="0">
              <a:solidFill>
                <a:schemeClr val="tx1"/>
              </a:solidFill>
            </a:rPr>
            <a:t>转子飞出，机械伤害</a:t>
          </a:r>
        </a:p>
      </dsp:txBody>
      <dsp:txXfrm>
        <a:off x="26501" y="1073902"/>
        <a:ext cx="4627512" cy="489878"/>
      </dsp:txXfrm>
    </dsp:sp>
    <dsp:sp modelId="{66353EDB-3FDE-4587-A39C-A33B80734CB5}">
      <dsp:nvSpPr>
        <dsp:cNvPr id="0" name=""/>
        <dsp:cNvSpPr/>
      </dsp:nvSpPr>
      <dsp:spPr>
        <a:xfrm>
          <a:off x="0" y="159028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>
              <a:solidFill>
                <a:schemeClr val="tx1"/>
              </a:solidFill>
            </a:rPr>
            <a:t>离心机</a:t>
          </a:r>
        </a:p>
      </dsp:txBody>
      <dsp:txXfrm>
        <a:off x="0" y="1590281"/>
        <a:ext cx="4680514" cy="480240"/>
      </dsp:txXfrm>
    </dsp:sp>
    <dsp:sp modelId="{88ED5873-2E3B-4020-9556-892931B9449B}">
      <dsp:nvSpPr>
        <dsp:cNvPr id="0" name=""/>
        <dsp:cNvSpPr/>
      </dsp:nvSpPr>
      <dsp:spPr>
        <a:xfrm>
          <a:off x="0" y="2070521"/>
          <a:ext cx="4680514" cy="5428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>
              <a:solidFill>
                <a:schemeClr val="tx1"/>
              </a:solidFill>
            </a:rPr>
            <a:t>承压类设备</a:t>
          </a:r>
          <a:r>
            <a:rPr lang="en-US" altLang="zh-CN" sz="2000" kern="1200" dirty="0">
              <a:solidFill>
                <a:schemeClr val="tx1"/>
              </a:solidFill>
            </a:rPr>
            <a:t>-</a:t>
          </a:r>
          <a:r>
            <a:rPr lang="zh-CN" altLang="en-US" sz="2000" kern="1200" dirty="0">
              <a:solidFill>
                <a:schemeClr val="tx1"/>
              </a:solidFill>
            </a:rPr>
            <a:t>冒烟、火灾、爆炸、烫伤</a:t>
          </a:r>
        </a:p>
      </dsp:txBody>
      <dsp:txXfrm>
        <a:off x="26501" y="2097022"/>
        <a:ext cx="4627512" cy="489878"/>
      </dsp:txXfrm>
    </dsp:sp>
    <dsp:sp modelId="{5D8CAB08-DB47-4826-8B85-0E893C6293B6}">
      <dsp:nvSpPr>
        <dsp:cNvPr id="0" name=""/>
        <dsp:cNvSpPr/>
      </dsp:nvSpPr>
      <dsp:spPr>
        <a:xfrm>
          <a:off x="0" y="2613401"/>
          <a:ext cx="4680514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2000" kern="1200" dirty="0">
              <a:solidFill>
                <a:schemeClr val="tx1"/>
              </a:solidFill>
            </a:rPr>
            <a:t>灭菌锅、反应釜</a:t>
          </a:r>
        </a:p>
      </dsp:txBody>
      <dsp:txXfrm>
        <a:off x="0" y="2613401"/>
        <a:ext cx="4680514" cy="48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DE548-5B82-4414-A89D-D212056C348B}" type="datetimeFigureOut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231E5-67B2-47E3-9666-7D2186942B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4B9CD-4CBE-4E54-B842-C2D2AAD7C4FC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4B9CD-4CBE-4E54-B842-C2D2AAD7C4F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245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4B9CD-4CBE-4E54-B842-C2D2AAD7C4F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23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484F3-5608-4FA1-A937-B462ED4587D5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9D1C-320E-46B4-A900-F20FF19EEE40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E27B9-1B9A-4449-BD6B-D9316B1B2EAD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8583804" y="220133"/>
            <a:ext cx="3303395" cy="389467"/>
          </a:xfrm>
          <a:prstGeom prst="rect">
            <a:avLst/>
          </a:prstGeom>
          <a:ln w="12700" cmpd="sng">
            <a:noFill/>
          </a:ln>
        </p:spPr>
        <p:txBody>
          <a:bodyPr vert="horz" anchor="ctr"/>
          <a:lstStyle>
            <a:lvl1pPr marL="0" indent="0" algn="r">
              <a:buNone/>
              <a:defRPr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lvl="0"/>
            <a:r>
              <a:rPr kumimoji="1" lang="en-US" altLang="zh-CN" dirty="0"/>
              <a:t>CLICK</a:t>
            </a:r>
            <a:r>
              <a:rPr kumimoji="1" lang="zh-CN" altLang="en-US" dirty="0"/>
              <a:t> </a:t>
            </a:r>
            <a:r>
              <a:rPr kumimoji="1" lang="en-US" altLang="zh-CN" dirty="0"/>
              <a:t>HERE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/>
              <a:t>ADD</a:t>
            </a:r>
            <a:r>
              <a:rPr kumimoji="1" lang="zh-CN" altLang="en-US" dirty="0"/>
              <a:t> </a:t>
            </a:r>
            <a:r>
              <a:rPr kumimoji="1" lang="en-US" altLang="zh-CN" dirty="0"/>
              <a:t>YOUR</a:t>
            </a:r>
            <a:r>
              <a:rPr kumimoji="1" lang="zh-CN" altLang="en-US" dirty="0"/>
              <a:t> </a:t>
            </a:r>
            <a:r>
              <a:rPr kumimoji="1" lang="en-US" altLang="zh-CN" dirty="0"/>
              <a:t>TITLE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85E09-0FDB-4452-A1EC-2C7F5C88CFC7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77AC-9E42-4521-9776-3D0FFCDEA999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C2C0-29D1-4DCD-A9C0-0CD058DB9473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1F37-B66A-442A-BF91-654F20D44422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D40E-30B4-4E77-ACB4-9FE741561C56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8980-F177-441C-A73B-6F2E394578D9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5CF08-8597-4FB3-A892-8A5D3C6A29EE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28E3-3D57-47E4-8F19-59D320C41256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322C-2681-4784-86E2-C448D4448A6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87859-B1AA-4C9A-A117-51106C2F92BC}" type="datetime1">
              <a:rPr lang="zh-CN" altLang="en-US" smtClean="0"/>
              <a:t>2025/09/29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B71F0-94C4-42FE-8C31-82E778A9D7A9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diagramLayout" Target="../diagrams/layout2.xml"/><Relationship Id="rId3" Type="http://schemas.openxmlformats.org/officeDocument/2006/relationships/notesSlide" Target="../notesSlides/notesSlide1.xml"/><Relationship Id="rId7" Type="http://schemas.openxmlformats.org/officeDocument/2006/relationships/diagramData" Target="../diagrams/data1.xml"/><Relationship Id="rId12" Type="http://schemas.openxmlformats.org/officeDocument/2006/relationships/diagramData" Target="../diagrams/data2.xml"/><Relationship Id="rId2" Type="http://schemas.openxmlformats.org/officeDocument/2006/relationships/slideLayout" Target="../slideLayouts/slideLayout12.xml"/><Relationship Id="rId16" Type="http://schemas.microsoft.com/office/2007/relationships/diagramDrawing" Target="../diagrams/drawin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11" Type="http://schemas.microsoft.com/office/2007/relationships/diagramDrawing" Target="../diagrams/drawing1.xml"/><Relationship Id="rId5" Type="http://schemas.openxmlformats.org/officeDocument/2006/relationships/image" Target="../media/image2.png"/><Relationship Id="rId15" Type="http://schemas.openxmlformats.org/officeDocument/2006/relationships/diagramColors" Target="../diagrams/colors2.xml"/><Relationship Id="rId10" Type="http://schemas.openxmlformats.org/officeDocument/2006/relationships/diagramColors" Target="../diagrams/colors1.xml"/><Relationship Id="rId4" Type="http://schemas.openxmlformats.org/officeDocument/2006/relationships/image" Target="../media/image1.png"/><Relationship Id="rId9" Type="http://schemas.openxmlformats.org/officeDocument/2006/relationships/diagramQuickStyle" Target="../diagrams/quickStyle1.xml"/><Relationship Id="rId1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35" y="6661127"/>
            <a:ext cx="11340000" cy="17749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11646464" y="6447801"/>
            <a:ext cx="478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0" y="37251"/>
            <a:ext cx="6826287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zh-CN" altLang="en-US" sz="3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3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5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892" y="793952"/>
            <a:ext cx="12190108" cy="111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667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危险源辨识：使用到的危险化学品、有害微生物、气体、危险设备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defTabSz="2667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（列明实验涉及到的主要危险源及其风险）</a:t>
            </a:r>
          </a:p>
        </p:txBody>
      </p:sp>
      <p:sp>
        <p:nvSpPr>
          <p:cNvPr id="36" name="矩形 35"/>
          <p:cNvSpPr/>
          <p:nvPr/>
        </p:nvSpPr>
        <p:spPr>
          <a:xfrm>
            <a:off x="-1892" y="0"/>
            <a:ext cx="12192000" cy="732718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20000">
                <a:schemeClr val="accent5">
                  <a:lumMod val="20000"/>
                  <a:lumOff val="80000"/>
                </a:schemeClr>
              </a:gs>
              <a:gs pos="44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9600000" scaled="0"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0" y="5340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3200" b="1" dirty="0">
                <a:solidFill>
                  <a:srgbClr val="32589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实验风险评估</a:t>
            </a:r>
          </a:p>
        </p:txBody>
      </p:sp>
      <p:sp>
        <p:nvSpPr>
          <p:cNvPr id="38" name="矩形 37"/>
          <p:cNvSpPr/>
          <p:nvPr/>
        </p:nvSpPr>
        <p:spPr>
          <a:xfrm>
            <a:off x="-1892" y="685607"/>
            <a:ext cx="12192000" cy="65814"/>
          </a:xfrm>
          <a:prstGeom prst="rect">
            <a:avLst/>
          </a:prstGeom>
          <a:gradFill>
            <a:gsLst>
              <a:gs pos="100000">
                <a:schemeClr val="accent4">
                  <a:lumMod val="40000"/>
                  <a:lumOff val="60000"/>
                </a:schemeClr>
              </a:gs>
              <a:gs pos="0">
                <a:schemeClr val="accent1"/>
              </a:gs>
            </a:gsLst>
            <a:lin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cs typeface="+mn-cs"/>
            </a:endParaRPr>
          </a:p>
        </p:txBody>
      </p:sp>
      <p:grpSp>
        <p:nvGrpSpPr>
          <p:cNvPr id="39" name="组合 38"/>
          <p:cNvGrpSpPr>
            <a:grpSpLocks noChangeAspect="1"/>
          </p:cNvGrpSpPr>
          <p:nvPr/>
        </p:nvGrpSpPr>
        <p:grpSpPr>
          <a:xfrm>
            <a:off x="10791397" y="70594"/>
            <a:ext cx="1296000" cy="583578"/>
            <a:chOff x="10363376" y="-86192"/>
            <a:chExt cx="1899129" cy="1068260"/>
          </a:xfrm>
        </p:grpSpPr>
        <p:pic>
          <p:nvPicPr>
            <p:cNvPr id="40" name="Picture 5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1" name="Picture 5_1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2" name="Picture 5_1_2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</p:grpSp>
      <p:pic>
        <p:nvPicPr>
          <p:cNvPr id="43" name="图片 42" descr="校徽1918（白底）圆框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5474" y="522"/>
            <a:ext cx="756000" cy="720000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B311F3C9-6C85-43A0-B218-9F0940457A02}"/>
              </a:ext>
            </a:extLst>
          </p:cNvPr>
          <p:cNvGrpSpPr/>
          <p:nvPr/>
        </p:nvGrpSpPr>
        <p:grpSpPr>
          <a:xfrm>
            <a:off x="869793" y="1926421"/>
            <a:ext cx="4680514" cy="3777935"/>
            <a:chOff x="869793" y="1926421"/>
            <a:chExt cx="4680514" cy="3777935"/>
          </a:xfrm>
        </p:grpSpPr>
        <p:sp>
          <p:nvSpPr>
            <p:cNvPr id="18" name="矩形: 圆角 17"/>
            <p:cNvSpPr/>
            <p:nvPr/>
          </p:nvSpPr>
          <p:spPr>
            <a:xfrm>
              <a:off x="869793" y="1926421"/>
              <a:ext cx="4680514" cy="674907"/>
            </a:xfrm>
            <a:prstGeom prst="roundRect">
              <a:avLst>
                <a:gd name="adj" fmla="val 14620"/>
              </a:avLst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危险化学品</a:t>
              </a:r>
              <a:r>
                <a:rPr lang="en-US" altLang="zh-CN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/</a:t>
              </a: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有害微生物</a:t>
              </a:r>
              <a:endPara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图示 8">
              <a:extLst>
                <a:ext uri="{FF2B5EF4-FFF2-40B4-BE49-F238E27FC236}">
                  <a16:creationId xmlns:a16="http://schemas.microsoft.com/office/drawing/2014/main" id="{4A4F8AA7-7389-4693-9223-361FABF59FA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57428828"/>
                </p:ext>
              </p:extLst>
            </p:nvPr>
          </p:nvGraphicFramePr>
          <p:xfrm>
            <a:off x="869793" y="2586433"/>
            <a:ext cx="4680514" cy="311792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DD41B3D7-9D8E-410C-BCBB-F44DEF1FEABB}"/>
              </a:ext>
            </a:extLst>
          </p:cNvPr>
          <p:cNvGrpSpPr/>
          <p:nvPr/>
        </p:nvGrpSpPr>
        <p:grpSpPr>
          <a:xfrm>
            <a:off x="6235215" y="1922983"/>
            <a:ext cx="4680514" cy="3781373"/>
            <a:chOff x="6263496" y="1654596"/>
            <a:chExt cx="4680514" cy="3781373"/>
          </a:xfrm>
        </p:grpSpPr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5FA813FB-CE1A-420B-9157-DDB60EF26F57}"/>
                </a:ext>
              </a:extLst>
            </p:cNvPr>
            <p:cNvSpPr/>
            <p:nvPr/>
          </p:nvSpPr>
          <p:spPr>
            <a:xfrm>
              <a:off x="6263496" y="1654596"/>
              <a:ext cx="4680514" cy="674907"/>
            </a:xfrm>
            <a:prstGeom prst="roundRect">
              <a:avLst>
                <a:gd name="adj" fmla="val 14620"/>
              </a:avLst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危险设备</a:t>
              </a:r>
              <a:endPara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29" name="图示 28">
              <a:extLst>
                <a:ext uri="{FF2B5EF4-FFF2-40B4-BE49-F238E27FC236}">
                  <a16:creationId xmlns:a16="http://schemas.microsoft.com/office/drawing/2014/main" id="{B38E71D4-7728-41C6-B101-4DCFAE0C0DF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53061458"/>
                </p:ext>
              </p:extLst>
            </p:nvPr>
          </p:nvGraphicFramePr>
          <p:xfrm>
            <a:off x="6263496" y="2318046"/>
            <a:ext cx="4680514" cy="311792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35" y="6661127"/>
            <a:ext cx="11340000" cy="17749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11646464" y="6447801"/>
            <a:ext cx="478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0" y="37251"/>
            <a:ext cx="6826287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zh-CN" altLang="en-US" sz="3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3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5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0" y="776314"/>
            <a:ext cx="12190108" cy="55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667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风险防控措施</a:t>
            </a:r>
          </a:p>
        </p:txBody>
      </p:sp>
      <p:sp>
        <p:nvSpPr>
          <p:cNvPr id="36" name="矩形 35"/>
          <p:cNvSpPr/>
          <p:nvPr/>
        </p:nvSpPr>
        <p:spPr>
          <a:xfrm>
            <a:off x="-1892" y="0"/>
            <a:ext cx="12192000" cy="732718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20000">
                <a:schemeClr val="accent5">
                  <a:lumMod val="20000"/>
                  <a:lumOff val="80000"/>
                </a:schemeClr>
              </a:gs>
              <a:gs pos="44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9600000" scaled="0"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0" y="5340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3200" b="1" dirty="0">
                <a:solidFill>
                  <a:srgbClr val="32589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实验安全风险评估</a:t>
            </a:r>
          </a:p>
        </p:txBody>
      </p:sp>
      <p:sp>
        <p:nvSpPr>
          <p:cNvPr id="38" name="矩形 37"/>
          <p:cNvSpPr/>
          <p:nvPr/>
        </p:nvSpPr>
        <p:spPr>
          <a:xfrm>
            <a:off x="-1892" y="685607"/>
            <a:ext cx="12192000" cy="65814"/>
          </a:xfrm>
          <a:prstGeom prst="rect">
            <a:avLst/>
          </a:prstGeom>
          <a:gradFill>
            <a:gsLst>
              <a:gs pos="100000">
                <a:schemeClr val="accent4">
                  <a:lumMod val="40000"/>
                  <a:lumOff val="60000"/>
                </a:schemeClr>
              </a:gs>
              <a:gs pos="0">
                <a:schemeClr val="accent1"/>
              </a:gs>
            </a:gsLst>
            <a:lin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cs typeface="+mn-cs"/>
            </a:endParaRPr>
          </a:p>
        </p:txBody>
      </p:sp>
      <p:grpSp>
        <p:nvGrpSpPr>
          <p:cNvPr id="39" name="组合 38"/>
          <p:cNvGrpSpPr>
            <a:grpSpLocks noChangeAspect="1"/>
          </p:cNvGrpSpPr>
          <p:nvPr/>
        </p:nvGrpSpPr>
        <p:grpSpPr>
          <a:xfrm>
            <a:off x="10791397" y="70594"/>
            <a:ext cx="1296000" cy="583578"/>
            <a:chOff x="10363376" y="-86192"/>
            <a:chExt cx="1899129" cy="1068260"/>
          </a:xfrm>
        </p:grpSpPr>
        <p:pic>
          <p:nvPicPr>
            <p:cNvPr id="40" name="Picture 5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1" name="Picture 5_1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2" name="Picture 5_1_2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</p:grpSp>
      <p:pic>
        <p:nvPicPr>
          <p:cNvPr id="43" name="图片 42" descr="校徽1918（白底）圆框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5474" y="522"/>
            <a:ext cx="756000" cy="72000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98CE700A-ADA6-4D90-9A41-F6A949B8C2A2}"/>
              </a:ext>
            </a:extLst>
          </p:cNvPr>
          <p:cNvSpPr/>
          <p:nvPr/>
        </p:nvSpPr>
        <p:spPr>
          <a:xfrm>
            <a:off x="477708" y="1367574"/>
            <a:ext cx="1140793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结合实验过程，分析上一页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中危险源使用注意事项或风险防控措施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可从工程措施、实验方法和个人防护三方面讲。例如苯是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类致癌物，尽量不用，必须用时在通风柜内操作，规范使用 通风柜，戴防护口罩和手套等。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例如：氧化石墨烯反应时，向硫酸混合液中加高锰酸钾时，确保混合液温度低于某℃，缓慢加高锰酸钾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例如：硝化反应时，明确反应温度、物料比、冷却设施等</a:t>
            </a:r>
            <a:endParaRPr lang="zh-CN" altLang="en-US" dirty="0"/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DA4A1976-0A7A-44D7-B7CE-E8DCD260C1B3}"/>
              </a:ext>
            </a:extLst>
          </p:cNvPr>
          <p:cNvSpPr/>
          <p:nvPr/>
        </p:nvSpPr>
        <p:spPr>
          <a:xfrm>
            <a:off x="569883" y="4988623"/>
            <a:ext cx="2283427" cy="1609522"/>
          </a:xfrm>
          <a:prstGeom prst="roundRect">
            <a:avLst>
              <a:gd name="adj" fmla="val 1462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水浴类加热设备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有人值守，检查水位、固定温度探头，停用老旧设备等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48F87410-67AA-49F1-8334-7BFF1B43DB12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E2EBF2"/>
              </a:clrFrom>
              <a:clrTo>
                <a:srgbClr val="E2EB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84" r="22787" b="37364"/>
          <a:stretch>
            <a:fillRect/>
          </a:stretch>
        </p:blipFill>
        <p:spPr>
          <a:xfrm>
            <a:off x="867763" y="3114855"/>
            <a:ext cx="1710591" cy="18422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1753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35" y="6661127"/>
            <a:ext cx="11340000" cy="17749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11646464" y="6447801"/>
            <a:ext cx="478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0" y="37251"/>
            <a:ext cx="6826287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zh-CN" altLang="en-US" sz="3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3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5" name="灯片编号占位符 1"/>
          <p:cNvSpPr txBox="1"/>
          <p:nvPr/>
        </p:nvSpPr>
        <p:spPr>
          <a:xfrm>
            <a:off x="9261231" y="635634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892" y="708248"/>
            <a:ext cx="12190108" cy="55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667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应急处置</a:t>
            </a:r>
          </a:p>
        </p:txBody>
      </p:sp>
      <p:sp>
        <p:nvSpPr>
          <p:cNvPr id="36" name="矩形 35"/>
          <p:cNvSpPr/>
          <p:nvPr/>
        </p:nvSpPr>
        <p:spPr>
          <a:xfrm>
            <a:off x="-1892" y="0"/>
            <a:ext cx="12192000" cy="732718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20000">
                <a:schemeClr val="accent5">
                  <a:lumMod val="20000"/>
                  <a:lumOff val="80000"/>
                </a:schemeClr>
              </a:gs>
              <a:gs pos="44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9600000" scaled="0"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0" y="5340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3200" b="1" dirty="0">
                <a:solidFill>
                  <a:srgbClr val="32589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实验风险评估</a:t>
            </a:r>
          </a:p>
        </p:txBody>
      </p:sp>
      <p:sp>
        <p:nvSpPr>
          <p:cNvPr id="38" name="矩形 37"/>
          <p:cNvSpPr/>
          <p:nvPr/>
        </p:nvSpPr>
        <p:spPr>
          <a:xfrm>
            <a:off x="-1892" y="685607"/>
            <a:ext cx="12192000" cy="65814"/>
          </a:xfrm>
          <a:prstGeom prst="rect">
            <a:avLst/>
          </a:prstGeom>
          <a:gradFill>
            <a:gsLst>
              <a:gs pos="100000">
                <a:schemeClr val="accent4">
                  <a:lumMod val="40000"/>
                  <a:lumOff val="60000"/>
                </a:schemeClr>
              </a:gs>
              <a:gs pos="0">
                <a:schemeClr val="accent1"/>
              </a:gs>
            </a:gsLst>
            <a:lin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cs typeface="+mn-cs"/>
            </a:endParaRPr>
          </a:p>
        </p:txBody>
      </p:sp>
      <p:grpSp>
        <p:nvGrpSpPr>
          <p:cNvPr id="39" name="组合 38"/>
          <p:cNvGrpSpPr>
            <a:grpSpLocks noChangeAspect="1"/>
          </p:cNvGrpSpPr>
          <p:nvPr/>
        </p:nvGrpSpPr>
        <p:grpSpPr>
          <a:xfrm>
            <a:off x="10791397" y="70594"/>
            <a:ext cx="1296000" cy="583578"/>
            <a:chOff x="10363376" y="-86192"/>
            <a:chExt cx="1899129" cy="1068260"/>
          </a:xfrm>
        </p:grpSpPr>
        <p:pic>
          <p:nvPicPr>
            <p:cNvPr id="40" name="Picture 5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1" name="Picture 5_1_1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  <p:pic>
          <p:nvPicPr>
            <p:cNvPr id="42" name="Picture 5_1_2" descr="图片包含 建筑, 黑暗, 围栏, 大&#10;&#10;描述已自动生成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0363376" y="-86192"/>
              <a:ext cx="1899129" cy="1068260"/>
            </a:xfrm>
            <a:prstGeom prst="rect">
              <a:avLst/>
            </a:prstGeom>
          </p:spPr>
        </p:pic>
      </p:grpSp>
      <p:pic>
        <p:nvPicPr>
          <p:cNvPr id="43" name="图片 42" descr="校徽1918（白底）圆框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65474" y="522"/>
            <a:ext cx="756000" cy="72000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98CE700A-ADA6-4D90-9A41-F6A949B8C2A2}"/>
              </a:ext>
            </a:extLst>
          </p:cNvPr>
          <p:cNvSpPr/>
          <p:nvPr/>
        </p:nvSpPr>
        <p:spPr>
          <a:xfrm>
            <a:off x="238529" y="1231984"/>
            <a:ext cx="11407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列明可能发生的事故及处置方法，例如：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68F79157-2C2C-4FC6-A4BB-FA5CB2BC5442}"/>
              </a:ext>
            </a:extLst>
          </p:cNvPr>
          <p:cNvSpPr txBox="1"/>
          <p:nvPr/>
        </p:nvSpPr>
        <p:spPr>
          <a:xfrm>
            <a:off x="422612" y="1691500"/>
            <a:ext cx="10107127" cy="4269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21005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设备故障或其他异常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defRPr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第一时间切断电源，联系工程师检修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21005" marR="0" lvl="0" indent="-4572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人体接触化学品</a:t>
            </a: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defRPr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第一时间脱去被污染衣服，用大量水冲洗伤口；接触氢氟酸，要用去氟灵和葡萄酸钙凝胶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发生火灾</a:t>
            </a: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用走廊灭火器扑灭初期火灾；火势较大时，第一时间报学院和</a:t>
            </a:r>
            <a:r>
              <a:rPr kumimoji="0" lang="en-US" altLang="zh-CN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119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大量化学品泄露</a:t>
            </a: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联系安全员，由专业人员处理</a:t>
            </a: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02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/>
    </mc:Choice>
    <mc:Fallback xmlns="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</TotalTime>
  <Words>347</Words>
  <Application>Microsoft Office PowerPoint</Application>
  <PresentationFormat>宽屏</PresentationFormat>
  <Paragraphs>42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等线</vt:lpstr>
      <vt:lpstr>等线 Light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赵 园园</dc:creator>
  <cp:lastModifiedBy>HP</cp:lastModifiedBy>
  <cp:revision>1375</cp:revision>
  <dcterms:created xsi:type="dcterms:W3CDTF">2021-03-03T08:10:00Z</dcterms:created>
  <dcterms:modified xsi:type="dcterms:W3CDTF">2025-09-29T07:45:05Z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25EF9765A64644FA844EF74C8C598BA1_13</vt:lpwstr>
  </property>
  <property fmtid="{D5CDD505-2E9C-101B-9397-08002B2CF9AE}" pid="3" name="KSOProductBuildVer">
    <vt:lpwstr>2052-12.1.0.21171</vt:lpwstr>
  </property>
</Properties>
</file>