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97" r:id="rId5"/>
    <p:sldId id="263" r:id="rId6"/>
    <p:sldId id="365" r:id="rId7"/>
    <p:sldId id="364" r:id="rId8"/>
    <p:sldId id="366" r:id="rId9"/>
    <p:sldId id="280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000B"/>
    <a:srgbClr val="036AB2"/>
    <a:srgbClr val="1D78B7"/>
    <a:srgbClr val="0E2D7A"/>
    <a:srgbClr val="5F91CC"/>
    <a:srgbClr val="9D202B"/>
    <a:srgbClr val="3580AC"/>
    <a:srgbClr val="510809"/>
    <a:srgbClr val="A45A51"/>
    <a:srgbClr val="72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3051" autoAdjust="0"/>
  </p:normalViewPr>
  <p:slideViewPr>
    <p:cSldViewPr snapToGrid="0">
      <p:cViewPr varScale="1">
        <p:scale>
          <a:sx n="88" d="100"/>
          <a:sy n="88" d="100"/>
        </p:scale>
        <p:origin x="100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C73F6-1BD2-4324-80A6-2ADA7F6B0CA4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69932-8BBC-48B5-88A7-688B3CE0469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69932-8BBC-48B5-88A7-688B3CE0469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69932-8BBC-48B5-88A7-688B3CE046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69932-8BBC-48B5-88A7-688B3CE0469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4075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69932-8BBC-48B5-88A7-688B3CE0469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38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2020/1/13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0" y="2305012"/>
            <a:ext cx="12192000" cy="0"/>
          </a:xfrm>
          <a:prstGeom prst="line">
            <a:avLst/>
          </a:prstGeom>
          <a:ln w="5715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0" y="2411689"/>
            <a:ext cx="12192000" cy="1302850"/>
          </a:xfrm>
          <a:prstGeom prst="rect">
            <a:avLst/>
          </a:prstGeom>
          <a:solidFill>
            <a:srgbClr val="9D202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62450" y="2802093"/>
            <a:ext cx="78295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84702" y="4138789"/>
            <a:ext cx="5847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Name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×××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684703" y="5325872"/>
            <a:ext cx="5847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Supervisor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×××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52892" y="4730090"/>
            <a:ext cx="5941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Major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Food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Science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and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Engineering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684702" y="5921654"/>
            <a:ext cx="5476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Date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×××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3805455"/>
            <a:ext cx="12192000" cy="0"/>
          </a:xfrm>
          <a:prstGeom prst="line">
            <a:avLst/>
          </a:prstGeom>
          <a:ln w="5715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9" y="485829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9" y="1869057"/>
            <a:ext cx="4799086" cy="238811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147348" y="2040158"/>
            <a:ext cx="581352" cy="33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www.1ppt.com/jiaoan/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www.1ppt.cn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266524"/>
            <a:ext cx="2412365" cy="4853940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文本框 14"/>
          <p:cNvSpPr txBox="1"/>
          <p:nvPr/>
        </p:nvSpPr>
        <p:spPr>
          <a:xfrm>
            <a:off x="-1" y="3495705"/>
            <a:ext cx="2418973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0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3000" b="1">
              <a:solidFill>
                <a:schemeClr val="bg1"/>
              </a:solidFill>
              <a:effectLst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3737301" y="1599725"/>
            <a:ext cx="649605" cy="621042"/>
            <a:chOff x="3684328" y="1409225"/>
            <a:chExt cx="649605" cy="621042"/>
          </a:xfrm>
        </p:grpSpPr>
        <p:sp>
          <p:nvSpPr>
            <p:cNvPr id="20" name="文本框 19"/>
            <p:cNvSpPr txBox="1"/>
            <p:nvPr/>
          </p:nvSpPr>
          <p:spPr>
            <a:xfrm>
              <a:off x="3712903" y="1435221"/>
              <a:ext cx="621030" cy="55399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8F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3684328" y="1409225"/>
              <a:ext cx="621030" cy="621042"/>
            </a:xfrm>
            <a:prstGeom prst="rect">
              <a:avLst/>
            </a:prstGeom>
            <a:noFill/>
            <a:ln>
              <a:solidFill>
                <a:srgbClr val="8F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751588" y="2513693"/>
            <a:ext cx="621030" cy="621042"/>
            <a:chOff x="3714073" y="2463325"/>
            <a:chExt cx="621030" cy="621042"/>
          </a:xfrm>
        </p:grpSpPr>
        <p:sp>
          <p:nvSpPr>
            <p:cNvPr id="38" name="文本框 37"/>
            <p:cNvSpPr txBox="1"/>
            <p:nvPr/>
          </p:nvSpPr>
          <p:spPr>
            <a:xfrm>
              <a:off x="3714073" y="2508371"/>
              <a:ext cx="621030" cy="553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8F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3714073" y="2463325"/>
              <a:ext cx="621030" cy="621042"/>
            </a:xfrm>
            <a:prstGeom prst="rect">
              <a:avLst/>
            </a:prstGeom>
            <a:noFill/>
            <a:ln>
              <a:solidFill>
                <a:srgbClr val="8F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751588" y="3427662"/>
            <a:ext cx="621030" cy="621042"/>
            <a:chOff x="8586093" y="2235478"/>
            <a:chExt cx="621030" cy="621042"/>
          </a:xfrm>
        </p:grpSpPr>
        <p:sp>
          <p:nvSpPr>
            <p:cNvPr id="41" name="文本框 40"/>
            <p:cNvSpPr txBox="1"/>
            <p:nvPr/>
          </p:nvSpPr>
          <p:spPr>
            <a:xfrm>
              <a:off x="8586093" y="2280524"/>
              <a:ext cx="621030" cy="553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>
                  <a:solidFill>
                    <a:srgbClr val="8F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86093" y="2235478"/>
              <a:ext cx="621030" cy="621042"/>
            </a:xfrm>
            <a:prstGeom prst="rect">
              <a:avLst/>
            </a:prstGeom>
            <a:noFill/>
            <a:ln>
              <a:solidFill>
                <a:srgbClr val="8F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51588" y="4341631"/>
            <a:ext cx="621030" cy="621042"/>
            <a:chOff x="3255703" y="4066834"/>
            <a:chExt cx="621030" cy="621042"/>
          </a:xfrm>
        </p:grpSpPr>
        <p:sp>
          <p:nvSpPr>
            <p:cNvPr id="44" name="文本框 43"/>
            <p:cNvSpPr txBox="1"/>
            <p:nvPr/>
          </p:nvSpPr>
          <p:spPr>
            <a:xfrm>
              <a:off x="3255703" y="4111880"/>
              <a:ext cx="621030" cy="553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8F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3255703" y="4066834"/>
              <a:ext cx="621030" cy="621042"/>
            </a:xfrm>
            <a:prstGeom prst="rect">
              <a:avLst/>
            </a:prstGeom>
            <a:noFill/>
            <a:ln>
              <a:solidFill>
                <a:srgbClr val="8F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751588" y="5255599"/>
            <a:ext cx="621030" cy="621042"/>
            <a:chOff x="5866723" y="4045924"/>
            <a:chExt cx="621030" cy="621042"/>
          </a:xfrm>
        </p:grpSpPr>
        <p:sp>
          <p:nvSpPr>
            <p:cNvPr id="48" name="文本框 47"/>
            <p:cNvSpPr txBox="1"/>
            <p:nvPr/>
          </p:nvSpPr>
          <p:spPr>
            <a:xfrm>
              <a:off x="5866723" y="4090970"/>
              <a:ext cx="621030" cy="5530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rgbClr val="8F000B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</a:p>
          </p:txBody>
        </p:sp>
        <p:sp>
          <p:nvSpPr>
            <p:cNvPr id="49" name="矩形 48"/>
            <p:cNvSpPr/>
            <p:nvPr/>
          </p:nvSpPr>
          <p:spPr>
            <a:xfrm>
              <a:off x="5866723" y="4045924"/>
              <a:ext cx="621030" cy="621042"/>
            </a:xfrm>
            <a:prstGeom prst="rect">
              <a:avLst/>
            </a:prstGeom>
            <a:noFill/>
            <a:ln>
              <a:solidFill>
                <a:srgbClr val="8F000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pic>
        <p:nvPicPr>
          <p:cNvPr id="37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240152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直接连接符 52"/>
          <p:cNvCxnSpPr/>
          <p:nvPr/>
        </p:nvCxnSpPr>
        <p:spPr>
          <a:xfrm>
            <a:off x="4559905" y="2239004"/>
            <a:ext cx="6502977" cy="0"/>
          </a:xfrm>
          <a:prstGeom prst="line">
            <a:avLst/>
          </a:prstGeom>
          <a:ln w="1270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559905" y="3162929"/>
            <a:ext cx="6502977" cy="0"/>
          </a:xfrm>
          <a:prstGeom prst="line">
            <a:avLst/>
          </a:prstGeom>
          <a:ln w="1270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4559905" y="4029704"/>
            <a:ext cx="6502977" cy="0"/>
          </a:xfrm>
          <a:prstGeom prst="line">
            <a:avLst/>
          </a:prstGeom>
          <a:ln w="1270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4559905" y="4991729"/>
            <a:ext cx="6502977" cy="0"/>
          </a:xfrm>
          <a:prstGeom prst="line">
            <a:avLst/>
          </a:prstGeom>
          <a:ln w="1270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4559905" y="5877554"/>
            <a:ext cx="6502977" cy="0"/>
          </a:xfrm>
          <a:prstGeom prst="line">
            <a:avLst/>
          </a:prstGeom>
          <a:ln w="1270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366" y="2361565"/>
            <a:ext cx="4359008" cy="1583690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2008505"/>
            <a:ext cx="12192000" cy="252727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1270502" y="2868295"/>
            <a:ext cx="2070735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One</a:t>
            </a:r>
          </a:p>
        </p:txBody>
      </p:sp>
      <p:sp>
        <p:nvSpPr>
          <p:cNvPr id="10" name="矩形 9"/>
          <p:cNvSpPr/>
          <p:nvPr/>
        </p:nvSpPr>
        <p:spPr>
          <a:xfrm>
            <a:off x="4672497" y="2357756"/>
            <a:ext cx="200025" cy="1584012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51470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4">
            <a:extLst>
              <a:ext uri="{FF2B5EF4-FFF2-40B4-BE49-F238E27FC236}">
                <a16:creationId xmlns:a16="http://schemas.microsoft.com/office/drawing/2014/main" id="{3AAACBC9-DB6F-E349-BB56-BC7BE7FE2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828" y="2868295"/>
            <a:ext cx="5157286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xxxxxxxxxx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cxnSpLocks/>
          </p:cNvCxnSpPr>
          <p:nvPr/>
        </p:nvCxnSpPr>
        <p:spPr>
          <a:xfrm>
            <a:off x="1147775" y="1051459"/>
            <a:ext cx="10391079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i02piccdn.sogoucdn.com/5dc1833fe62b24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167714"/>
            <a:ext cx="818563" cy="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366" y="2361565"/>
            <a:ext cx="4359008" cy="1583690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2008505"/>
            <a:ext cx="12192000" cy="252727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1270502" y="2850661"/>
            <a:ext cx="2070735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Two</a:t>
            </a:r>
            <a:endParaRPr lang="en-US" altLang="zh-CN" sz="2700" b="1" dirty="0">
              <a:solidFill>
                <a:srgbClr val="679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2497" y="2357756"/>
            <a:ext cx="200025" cy="1584012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1" y="182096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4">
            <a:extLst>
              <a:ext uri="{FF2B5EF4-FFF2-40B4-BE49-F238E27FC236}">
                <a16:creationId xmlns:a16="http://schemas.microsoft.com/office/drawing/2014/main" id="{AD1E2008-2097-1F45-B289-E04A57999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828" y="2868295"/>
            <a:ext cx="5157286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xxxxxxxxxx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cxnSpLocks/>
          </p:cNvCxnSpPr>
          <p:nvPr/>
        </p:nvCxnSpPr>
        <p:spPr>
          <a:xfrm>
            <a:off x="1147775" y="1051459"/>
            <a:ext cx="10391079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i02piccdn.sogoucdn.com/5dc1833fe62b24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167714"/>
            <a:ext cx="818563" cy="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7255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6366" y="2361565"/>
            <a:ext cx="4359008" cy="1583690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2008505"/>
            <a:ext cx="12192000" cy="252727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Text Box 64"/>
          <p:cNvSpPr txBox="1">
            <a:spLocks noChangeArrowheads="1"/>
          </p:cNvSpPr>
          <p:nvPr/>
        </p:nvSpPr>
        <p:spPr bwMode="auto">
          <a:xfrm>
            <a:off x="1031875" y="2766695"/>
            <a:ext cx="2548255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Three</a:t>
            </a:r>
            <a:endParaRPr lang="en-US" altLang="zh-CN" sz="2700" b="1" dirty="0">
              <a:solidFill>
                <a:srgbClr val="679E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72497" y="2357756"/>
            <a:ext cx="200025" cy="1584012"/>
          </a:xfrm>
          <a:prstGeom prst="rect">
            <a:avLst/>
          </a:prstGeom>
          <a:solidFill>
            <a:srgbClr val="8F000B"/>
          </a:solidFill>
          <a:ln>
            <a:solidFill>
              <a:srgbClr val="8F00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" y="51470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4">
            <a:extLst>
              <a:ext uri="{FF2B5EF4-FFF2-40B4-BE49-F238E27FC236}">
                <a16:creationId xmlns:a16="http://schemas.microsoft.com/office/drawing/2014/main" id="{50C33B72-3E12-1549-894F-D064BBB1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828" y="2868295"/>
            <a:ext cx="5157286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xxxxxxxxxx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cxnSpLocks/>
          </p:cNvCxnSpPr>
          <p:nvPr/>
        </p:nvCxnSpPr>
        <p:spPr>
          <a:xfrm>
            <a:off x="1147775" y="1051459"/>
            <a:ext cx="10391079" cy="0"/>
          </a:xfrm>
          <a:prstGeom prst="line">
            <a:avLst/>
          </a:prstGeom>
          <a:ln w="28575" cmpd="sng">
            <a:solidFill>
              <a:srgbClr val="8F000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s://i02piccdn.sogoucdn.com/5dc1833fe62b245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" y="167714"/>
            <a:ext cx="818563" cy="8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7129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>
            <a:off x="0" y="2464666"/>
            <a:ext cx="12192000" cy="0"/>
          </a:xfrm>
          <a:prstGeom prst="line">
            <a:avLst/>
          </a:prstGeom>
          <a:ln w="5715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0" y="2571343"/>
            <a:ext cx="12192000" cy="1302850"/>
          </a:xfrm>
          <a:prstGeom prst="rect">
            <a:avLst/>
          </a:prstGeom>
          <a:solidFill>
            <a:srgbClr val="9D202B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460010" y="2961778"/>
            <a:ext cx="66650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your listening!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0" y="3965109"/>
            <a:ext cx="12192000" cy="0"/>
          </a:xfrm>
          <a:prstGeom prst="line">
            <a:avLst/>
          </a:prstGeom>
          <a:ln w="57150">
            <a:solidFill>
              <a:srgbClr val="9D20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8" descr="F:\班级工作\研究生\研团委\13届宣传部\团徽-校徽-研会会徽高清图\SCUT_logo\scut_new_log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6" y="312728"/>
            <a:ext cx="30003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89" y="2028711"/>
            <a:ext cx="4799086" cy="238811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85"/>
  <p:tag name="AS_OS" val="Microsoft Windows NT 6.1.7601 Service Pack 1"/>
  <p:tag name="AS_RELEASE_DATE" val="2018.04.09"/>
  <p:tag name="AS_TITLE" val="Aspose.Slides for .NET 2.0"/>
  <p:tag name="AS_VERSION" val="18.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233</Words>
  <Application>Microsoft Macintosh PowerPoint</Application>
  <PresentationFormat>宽屏</PresentationFormat>
  <Paragraphs>31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风云办公</Manager>
  <Company>上海剑姬网络科技有限公司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风云办公PPT模板</dc:title>
  <dc:creator>风云办公</dc:creator>
  <cp:keywords>风云办公</cp:keywords>
  <dc:description>风云办公 http://www.ppt118.com</dc:description>
  <cp:lastModifiedBy>YED</cp:lastModifiedBy>
  <cp:revision>313</cp:revision>
  <dcterms:created xsi:type="dcterms:W3CDTF">2015-05-05T08:02:00Z</dcterms:created>
  <dcterms:modified xsi:type="dcterms:W3CDTF">2020-01-13T14:41:01Z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