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1" r:id="rId2"/>
    <p:sldId id="311" r:id="rId3"/>
    <p:sldId id="307" r:id="rId4"/>
    <p:sldId id="312" r:id="rId5"/>
    <p:sldId id="308" r:id="rId6"/>
    <p:sldId id="309" r:id="rId7"/>
  </p:sldIdLst>
  <p:sldSz cx="9144000" cy="5715000" type="screen16x10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y123.Or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FCE"/>
    <a:srgbClr val="FF3300"/>
    <a:srgbClr val="F9A3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0" autoAdjust="0"/>
    <p:restoredTop sz="94660"/>
  </p:normalViewPr>
  <p:slideViewPr>
    <p:cSldViewPr>
      <p:cViewPr>
        <p:scale>
          <a:sx n="81" d="100"/>
          <a:sy n="81" d="100"/>
        </p:scale>
        <p:origin x="-2400" y="-8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E5E531-59EA-41DD-BA00-AE335F338CFB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92EB6E-39CE-491A-A0C1-23CA801716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5F6A-5E19-4A48-BC0C-024FBBA93FC1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AF9A-DAF1-4263-8BCE-53EB30825A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6FB8-E476-432D-9F37-E210F5C290D0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EF1D-2C42-4658-A223-A98F63B493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DCED-FD70-4F7E-9041-F14DE618DAE6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4EB6-6B4B-4D7F-8F0A-CED8468C45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27BF-2FF5-476D-AFB0-CA2E6593B0B9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C5BFE-FED3-41A3-AB79-61221586AA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0DDE-BC93-4E3B-A9AE-F825C3351712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D442-A21D-4DD3-A1EE-504D8D8FC3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5900-39BC-497B-A84F-A67032978D07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AB2B-A592-4812-89BB-A003E031A7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044E-CE4D-4706-B4C8-19954CF55287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D94C-82C6-4BC6-ABE7-E88C28869E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0B47-AF49-4DDB-BBB6-36CC4F959D26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AD6-5466-4BB9-A73A-43FFD4961E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EA68-ED74-47D9-8288-0EBCD150575B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B94B-7990-46EE-8847-60F91023BF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745F-4806-4932-8E4F-3581EE9CB71D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440C-9326-43C5-A836-AF4CEF8228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4C0D-8E93-4417-8AB7-37200B76FC0D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268AA-C088-4E31-A2B8-CFF52D5A38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5ED0A0-BDD1-41C2-B26A-CDD0B3021BDF}" type="datetimeFigureOut">
              <a:rPr lang="zh-CN" altLang="en-US"/>
              <a:pPr>
                <a:defRPr/>
              </a:pPr>
              <a:t>2016-5-25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DC192E-DAAC-4F60-98FC-03D918E664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0"/>
          <p:cNvSpPr txBox="1">
            <a:spLocks noChangeArrowheads="1"/>
          </p:cNvSpPr>
          <p:nvPr/>
        </p:nvSpPr>
        <p:spPr bwMode="auto">
          <a:xfrm>
            <a:off x="4857750" y="1928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工程</a:t>
            </a:r>
          </a:p>
        </p:txBody>
      </p:sp>
      <p:sp>
        <p:nvSpPr>
          <p:cNvPr id="25602" name="矩形 31"/>
          <p:cNvSpPr>
            <a:spLocks noChangeArrowheads="1"/>
          </p:cNvSpPr>
          <p:nvPr/>
        </p:nvSpPr>
        <p:spPr bwMode="auto">
          <a:xfrm>
            <a:off x="71438" y="14287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2CBFCE"/>
                </a:solidFill>
                <a:latin typeface="微软雅黑" pitchFamily="34" charset="-122"/>
                <a:ea typeface="微软雅黑" pitchFamily="34" charset="-122"/>
              </a:rPr>
              <a:t>五、政府采购计划填报系统</a:t>
            </a:r>
            <a:endParaRPr lang="en-US" altLang="zh-CN" sz="2400" b="1">
              <a:solidFill>
                <a:srgbClr val="2CBFC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03" name="AutoShape 1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4" name="AutoShape 2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AutoShape 3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5607" name="组合 30"/>
          <p:cNvGrpSpPr>
            <a:grpSpLocks/>
          </p:cNvGrpSpPr>
          <p:nvPr/>
        </p:nvGrpSpPr>
        <p:grpSpPr bwMode="auto">
          <a:xfrm>
            <a:off x="0" y="5143500"/>
            <a:ext cx="9144000" cy="473075"/>
            <a:chOff x="0" y="5143516"/>
            <a:chExt cx="9144000" cy="473301"/>
          </a:xfrm>
        </p:grpSpPr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6643688" y="5143516"/>
              <a:ext cx="1428750" cy="462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舒体"/>
                  <a:ea typeface="方正舒体"/>
                  <a:cs typeface="方正舒体"/>
                </a:rPr>
                <a:t>招标中心</a:t>
              </a:r>
            </a:p>
          </p:txBody>
        </p:sp>
        <p:grpSp>
          <p:nvGrpSpPr>
            <p:cNvPr id="25609" name="组合 21"/>
            <p:cNvGrpSpPr>
              <a:grpSpLocks/>
            </p:cNvGrpSpPr>
            <p:nvPr/>
          </p:nvGrpSpPr>
          <p:grpSpPr bwMode="auto">
            <a:xfrm>
              <a:off x="0" y="5286455"/>
              <a:ext cx="9144000" cy="330358"/>
              <a:chOff x="0" y="6444911"/>
              <a:chExt cx="9144000" cy="44047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0" y="6472447"/>
                <a:ext cx="6510338" cy="412947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25611" name="组合 35"/>
              <p:cNvGrpSpPr>
                <a:grpSpLocks/>
              </p:cNvGrpSpPr>
              <p:nvPr/>
            </p:nvGrpSpPr>
            <p:grpSpPr bwMode="auto">
              <a:xfrm>
                <a:off x="8140700" y="6444911"/>
                <a:ext cx="534988" cy="412949"/>
                <a:chOff x="8071580" y="6444911"/>
                <a:chExt cx="534988" cy="412949"/>
              </a:xfrm>
            </p:grpSpPr>
            <p:sp>
              <p:nvSpPr>
                <p:cNvPr id="30" name="矩形 29"/>
                <p:cNvSpPr/>
                <p:nvPr/>
              </p:nvSpPr>
              <p:spPr>
                <a:xfrm>
                  <a:off x="8071580" y="6444916"/>
                  <a:ext cx="460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8147780" y="6444916"/>
                  <a:ext cx="714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8250968" y="6444916"/>
                  <a:ext cx="106362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8387493" y="6444916"/>
                  <a:ext cx="219075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8723313" y="6444916"/>
                <a:ext cx="420687" cy="412949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5252"/>
            <a:ext cx="8204597" cy="468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0"/>
          <p:cNvSpPr txBox="1">
            <a:spLocks noChangeArrowheads="1"/>
          </p:cNvSpPr>
          <p:nvPr/>
        </p:nvSpPr>
        <p:spPr bwMode="auto">
          <a:xfrm>
            <a:off x="4857750" y="1928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工程</a:t>
            </a:r>
          </a:p>
        </p:txBody>
      </p:sp>
      <p:sp>
        <p:nvSpPr>
          <p:cNvPr id="25602" name="矩形 31"/>
          <p:cNvSpPr>
            <a:spLocks noChangeArrowheads="1"/>
          </p:cNvSpPr>
          <p:nvPr/>
        </p:nvSpPr>
        <p:spPr bwMode="auto">
          <a:xfrm>
            <a:off x="71438" y="14287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2CBFCE"/>
                </a:solidFill>
                <a:latin typeface="微软雅黑" pitchFamily="34" charset="-122"/>
                <a:ea typeface="微软雅黑" pitchFamily="34" charset="-122"/>
              </a:rPr>
              <a:t>五、政府采购计划填报系统</a:t>
            </a:r>
            <a:endParaRPr lang="en-US" altLang="zh-CN" sz="2400" b="1">
              <a:solidFill>
                <a:srgbClr val="2CBFC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03" name="AutoShape 1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4" name="AutoShape 2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AutoShape 3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0" y="5143500"/>
            <a:ext cx="9144000" cy="473075"/>
            <a:chOff x="0" y="5143516"/>
            <a:chExt cx="9144000" cy="473301"/>
          </a:xfrm>
        </p:grpSpPr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6643688" y="5143516"/>
              <a:ext cx="1428750" cy="462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舒体"/>
                  <a:ea typeface="方正舒体"/>
                  <a:cs typeface="方正舒体"/>
                </a:rPr>
                <a:t>招标中心</a:t>
              </a:r>
            </a:p>
          </p:txBody>
        </p:sp>
        <p:grpSp>
          <p:nvGrpSpPr>
            <p:cNvPr id="3" name="组合 21"/>
            <p:cNvGrpSpPr>
              <a:grpSpLocks/>
            </p:cNvGrpSpPr>
            <p:nvPr/>
          </p:nvGrpSpPr>
          <p:grpSpPr bwMode="auto">
            <a:xfrm>
              <a:off x="0" y="5286455"/>
              <a:ext cx="9144000" cy="330358"/>
              <a:chOff x="0" y="6444911"/>
              <a:chExt cx="9144000" cy="44047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0" y="6472447"/>
                <a:ext cx="6510338" cy="412947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4" name="组合 35"/>
              <p:cNvGrpSpPr>
                <a:grpSpLocks/>
              </p:cNvGrpSpPr>
              <p:nvPr/>
            </p:nvGrpSpPr>
            <p:grpSpPr bwMode="auto">
              <a:xfrm>
                <a:off x="8140700" y="6444911"/>
                <a:ext cx="534988" cy="412949"/>
                <a:chOff x="8071580" y="6444911"/>
                <a:chExt cx="534988" cy="412949"/>
              </a:xfrm>
            </p:grpSpPr>
            <p:sp>
              <p:nvSpPr>
                <p:cNvPr id="30" name="矩形 29"/>
                <p:cNvSpPr/>
                <p:nvPr/>
              </p:nvSpPr>
              <p:spPr>
                <a:xfrm>
                  <a:off x="8071580" y="6444916"/>
                  <a:ext cx="460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>
                  <a:off x="8147780" y="6444916"/>
                  <a:ext cx="714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8250968" y="6444916"/>
                  <a:ext cx="106362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8387493" y="6444916"/>
                  <a:ext cx="219075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8723313" y="6444916"/>
                <a:ext cx="420687" cy="412949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53244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0"/>
          <p:cNvSpPr txBox="1">
            <a:spLocks noChangeArrowheads="1"/>
          </p:cNvSpPr>
          <p:nvPr/>
        </p:nvSpPr>
        <p:spPr bwMode="auto">
          <a:xfrm>
            <a:off x="4857750" y="1928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工程</a:t>
            </a:r>
          </a:p>
        </p:txBody>
      </p:sp>
      <p:sp>
        <p:nvSpPr>
          <p:cNvPr id="26626" name="AutoShape 1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7" name="AutoShape 2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8" name="AutoShape 3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0" name="矩形 17"/>
          <p:cNvSpPr>
            <a:spLocks noChangeArrowheads="1"/>
          </p:cNvSpPr>
          <p:nvPr/>
        </p:nvSpPr>
        <p:spPr bwMode="auto">
          <a:xfrm>
            <a:off x="71438" y="14287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2CBFCE"/>
                </a:solidFill>
                <a:latin typeface="微软雅黑" pitchFamily="34" charset="-122"/>
                <a:ea typeface="微软雅黑" pitchFamily="34" charset="-122"/>
              </a:rPr>
              <a:t>五、政府采购计划填报系统</a:t>
            </a:r>
            <a:endParaRPr lang="en-US" altLang="zh-CN" sz="2400" b="1">
              <a:solidFill>
                <a:srgbClr val="2CBFC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6631" name="组合 30"/>
          <p:cNvGrpSpPr>
            <a:grpSpLocks/>
          </p:cNvGrpSpPr>
          <p:nvPr/>
        </p:nvGrpSpPr>
        <p:grpSpPr bwMode="auto">
          <a:xfrm>
            <a:off x="0" y="5143500"/>
            <a:ext cx="9144000" cy="473075"/>
            <a:chOff x="0" y="5143516"/>
            <a:chExt cx="9144000" cy="473301"/>
          </a:xfrm>
        </p:grpSpPr>
        <p:sp>
          <p:nvSpPr>
            <p:cNvPr id="20" name="TextBox 13"/>
            <p:cNvSpPr txBox="1">
              <a:spLocks noChangeArrowheads="1"/>
            </p:cNvSpPr>
            <p:nvPr/>
          </p:nvSpPr>
          <p:spPr bwMode="auto">
            <a:xfrm>
              <a:off x="6643688" y="5143516"/>
              <a:ext cx="1428750" cy="462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舒体"/>
                  <a:ea typeface="方正舒体"/>
                  <a:cs typeface="方正舒体"/>
                </a:rPr>
                <a:t>招标中心</a:t>
              </a:r>
            </a:p>
          </p:txBody>
        </p:sp>
        <p:grpSp>
          <p:nvGrpSpPr>
            <p:cNvPr id="26633" name="组合 21"/>
            <p:cNvGrpSpPr>
              <a:grpSpLocks/>
            </p:cNvGrpSpPr>
            <p:nvPr/>
          </p:nvGrpSpPr>
          <p:grpSpPr bwMode="auto">
            <a:xfrm>
              <a:off x="0" y="5286455"/>
              <a:ext cx="9144000" cy="330358"/>
              <a:chOff x="0" y="6444911"/>
              <a:chExt cx="9144000" cy="440478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0" y="6472447"/>
                <a:ext cx="6510338" cy="412947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26635" name="组合 35"/>
              <p:cNvGrpSpPr>
                <a:grpSpLocks/>
              </p:cNvGrpSpPr>
              <p:nvPr/>
            </p:nvGrpSpPr>
            <p:grpSpPr bwMode="auto">
              <a:xfrm>
                <a:off x="8140700" y="6444911"/>
                <a:ext cx="534988" cy="412949"/>
                <a:chOff x="8071580" y="6444911"/>
                <a:chExt cx="534988" cy="412949"/>
              </a:xfrm>
            </p:grpSpPr>
            <p:sp>
              <p:nvSpPr>
                <p:cNvPr id="31" name="矩形 30"/>
                <p:cNvSpPr/>
                <p:nvPr/>
              </p:nvSpPr>
              <p:spPr>
                <a:xfrm>
                  <a:off x="8071580" y="6444916"/>
                  <a:ext cx="460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8147780" y="6444916"/>
                  <a:ext cx="714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8250968" y="6444916"/>
                  <a:ext cx="106362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387493" y="6444916"/>
                  <a:ext cx="219075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30" name="矩形 29"/>
              <p:cNvSpPr/>
              <p:nvPr/>
            </p:nvSpPr>
            <p:spPr>
              <a:xfrm>
                <a:off x="8723313" y="6444916"/>
                <a:ext cx="420687" cy="412949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41276"/>
            <a:ext cx="8964488" cy="435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0"/>
          <p:cNvSpPr txBox="1">
            <a:spLocks noChangeArrowheads="1"/>
          </p:cNvSpPr>
          <p:nvPr/>
        </p:nvSpPr>
        <p:spPr bwMode="auto">
          <a:xfrm>
            <a:off x="4857750" y="1928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工程</a:t>
            </a:r>
          </a:p>
        </p:txBody>
      </p:sp>
      <p:sp>
        <p:nvSpPr>
          <p:cNvPr id="26626" name="AutoShape 1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7" name="AutoShape 2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8" name="AutoShape 3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14438"/>
            <a:ext cx="828675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矩形 17"/>
          <p:cNvSpPr>
            <a:spLocks noChangeArrowheads="1"/>
          </p:cNvSpPr>
          <p:nvPr/>
        </p:nvSpPr>
        <p:spPr bwMode="auto">
          <a:xfrm>
            <a:off x="71438" y="14287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2CBFCE"/>
                </a:solidFill>
                <a:latin typeface="微软雅黑" pitchFamily="34" charset="-122"/>
                <a:ea typeface="微软雅黑" pitchFamily="34" charset="-122"/>
              </a:rPr>
              <a:t>五、政府采购计划填报系统</a:t>
            </a:r>
            <a:endParaRPr lang="en-US" altLang="zh-CN" sz="2400" b="1">
              <a:solidFill>
                <a:srgbClr val="2CBFC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0" y="5143500"/>
            <a:ext cx="9144000" cy="473075"/>
            <a:chOff x="0" y="5143516"/>
            <a:chExt cx="9144000" cy="473301"/>
          </a:xfrm>
        </p:grpSpPr>
        <p:sp>
          <p:nvSpPr>
            <p:cNvPr id="20" name="TextBox 13"/>
            <p:cNvSpPr txBox="1">
              <a:spLocks noChangeArrowheads="1"/>
            </p:cNvSpPr>
            <p:nvPr/>
          </p:nvSpPr>
          <p:spPr bwMode="auto">
            <a:xfrm>
              <a:off x="6643688" y="5143516"/>
              <a:ext cx="1428750" cy="462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舒体"/>
                  <a:ea typeface="方正舒体"/>
                  <a:cs typeface="方正舒体"/>
                </a:rPr>
                <a:t>招标中心</a:t>
              </a:r>
            </a:p>
          </p:txBody>
        </p:sp>
        <p:grpSp>
          <p:nvGrpSpPr>
            <p:cNvPr id="3" name="组合 21"/>
            <p:cNvGrpSpPr>
              <a:grpSpLocks/>
            </p:cNvGrpSpPr>
            <p:nvPr/>
          </p:nvGrpSpPr>
          <p:grpSpPr bwMode="auto">
            <a:xfrm>
              <a:off x="0" y="5286455"/>
              <a:ext cx="9144000" cy="330358"/>
              <a:chOff x="0" y="6444911"/>
              <a:chExt cx="9144000" cy="440478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0" y="6472447"/>
                <a:ext cx="6510338" cy="412947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4" name="组合 35"/>
              <p:cNvGrpSpPr>
                <a:grpSpLocks/>
              </p:cNvGrpSpPr>
              <p:nvPr/>
            </p:nvGrpSpPr>
            <p:grpSpPr bwMode="auto">
              <a:xfrm>
                <a:off x="8140700" y="6444911"/>
                <a:ext cx="534988" cy="412949"/>
                <a:chOff x="8071580" y="6444911"/>
                <a:chExt cx="534988" cy="412949"/>
              </a:xfrm>
            </p:grpSpPr>
            <p:sp>
              <p:nvSpPr>
                <p:cNvPr id="31" name="矩形 30"/>
                <p:cNvSpPr/>
                <p:nvPr/>
              </p:nvSpPr>
              <p:spPr>
                <a:xfrm>
                  <a:off x="8071580" y="6444916"/>
                  <a:ext cx="460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8147780" y="6444916"/>
                  <a:ext cx="714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8250968" y="6444916"/>
                  <a:ext cx="106362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387493" y="6444916"/>
                  <a:ext cx="219075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30" name="矩形 29"/>
              <p:cNvSpPr/>
              <p:nvPr/>
            </p:nvSpPr>
            <p:spPr>
              <a:xfrm>
                <a:off x="8723313" y="6444916"/>
                <a:ext cx="420687" cy="412949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0"/>
          <p:cNvSpPr txBox="1">
            <a:spLocks noChangeArrowheads="1"/>
          </p:cNvSpPr>
          <p:nvPr/>
        </p:nvSpPr>
        <p:spPr bwMode="auto">
          <a:xfrm>
            <a:off x="4857750" y="1928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工程</a:t>
            </a:r>
          </a:p>
        </p:txBody>
      </p:sp>
      <p:sp>
        <p:nvSpPr>
          <p:cNvPr id="27650" name="AutoShape 1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1" name="AutoShape 2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2" name="AutoShape 3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7653" name="Picture 1" descr="C:\Documents and Settings\Administrator\My Documents\2975499852\Image\C2C\LI{SH(Z0A)SVQ}I~W%A4J5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000125"/>
            <a:ext cx="8786812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矩形 17"/>
          <p:cNvSpPr>
            <a:spLocks noChangeArrowheads="1"/>
          </p:cNvSpPr>
          <p:nvPr/>
        </p:nvSpPr>
        <p:spPr bwMode="auto">
          <a:xfrm>
            <a:off x="71438" y="14287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2CBFCE"/>
                </a:solidFill>
                <a:latin typeface="微软雅黑" pitchFamily="34" charset="-122"/>
                <a:ea typeface="微软雅黑" pitchFamily="34" charset="-122"/>
              </a:rPr>
              <a:t>五、政府采购计划填报系统</a:t>
            </a:r>
            <a:endParaRPr lang="en-US" altLang="zh-CN" sz="2400" b="1">
              <a:solidFill>
                <a:srgbClr val="2CBFC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7655" name="组合 30"/>
          <p:cNvGrpSpPr>
            <a:grpSpLocks/>
          </p:cNvGrpSpPr>
          <p:nvPr/>
        </p:nvGrpSpPr>
        <p:grpSpPr bwMode="auto">
          <a:xfrm>
            <a:off x="0" y="5143500"/>
            <a:ext cx="9144000" cy="473075"/>
            <a:chOff x="0" y="5143516"/>
            <a:chExt cx="9144000" cy="473301"/>
          </a:xfrm>
        </p:grpSpPr>
        <p:sp>
          <p:nvSpPr>
            <p:cNvPr id="20" name="TextBox 13"/>
            <p:cNvSpPr txBox="1">
              <a:spLocks noChangeArrowheads="1"/>
            </p:cNvSpPr>
            <p:nvPr/>
          </p:nvSpPr>
          <p:spPr bwMode="auto">
            <a:xfrm>
              <a:off x="6643688" y="5143516"/>
              <a:ext cx="1428750" cy="462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舒体"/>
                  <a:ea typeface="方正舒体"/>
                  <a:cs typeface="方正舒体"/>
                </a:rPr>
                <a:t>招标中心</a:t>
              </a:r>
            </a:p>
          </p:txBody>
        </p:sp>
        <p:grpSp>
          <p:nvGrpSpPr>
            <p:cNvPr id="27657" name="组合 21"/>
            <p:cNvGrpSpPr>
              <a:grpSpLocks/>
            </p:cNvGrpSpPr>
            <p:nvPr/>
          </p:nvGrpSpPr>
          <p:grpSpPr bwMode="auto">
            <a:xfrm>
              <a:off x="0" y="5286455"/>
              <a:ext cx="9144000" cy="330358"/>
              <a:chOff x="0" y="6444911"/>
              <a:chExt cx="9144000" cy="440478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0" y="6472447"/>
                <a:ext cx="6510338" cy="412947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27659" name="组合 35"/>
              <p:cNvGrpSpPr>
                <a:grpSpLocks/>
              </p:cNvGrpSpPr>
              <p:nvPr/>
            </p:nvGrpSpPr>
            <p:grpSpPr bwMode="auto">
              <a:xfrm>
                <a:off x="8140700" y="6444911"/>
                <a:ext cx="534988" cy="412949"/>
                <a:chOff x="8071580" y="6444911"/>
                <a:chExt cx="534988" cy="412949"/>
              </a:xfrm>
            </p:grpSpPr>
            <p:sp>
              <p:nvSpPr>
                <p:cNvPr id="31" name="矩形 30"/>
                <p:cNvSpPr/>
                <p:nvPr/>
              </p:nvSpPr>
              <p:spPr>
                <a:xfrm>
                  <a:off x="8071580" y="6444916"/>
                  <a:ext cx="460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8147780" y="6444916"/>
                  <a:ext cx="714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8250968" y="6444916"/>
                  <a:ext cx="106362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387493" y="6444916"/>
                  <a:ext cx="219075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30" name="矩形 29"/>
              <p:cNvSpPr/>
              <p:nvPr/>
            </p:nvSpPr>
            <p:spPr>
              <a:xfrm>
                <a:off x="8723313" y="6444916"/>
                <a:ext cx="420687" cy="412949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0"/>
          <p:cNvSpPr txBox="1">
            <a:spLocks noChangeArrowheads="1"/>
          </p:cNvSpPr>
          <p:nvPr/>
        </p:nvSpPr>
        <p:spPr bwMode="auto">
          <a:xfrm>
            <a:off x="4857750" y="1928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工程</a:t>
            </a:r>
          </a:p>
        </p:txBody>
      </p:sp>
      <p:sp>
        <p:nvSpPr>
          <p:cNvPr id="28674" name="AutoShape 1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5" name="AutoShape 2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6" name="AutoShape 3" descr="C:\Documents and Settings\Administrator\My Documents\2975499852\Image\C2C\DNlZ%(UKVP}S~M%HX{(AG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8677" name="Picture 1" descr="C:\Documents and Settings\Administrator\My Documents\2975499852\Image\C2C\8[AUQ$]BD1R{DX@DK)~H(B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928688"/>
            <a:ext cx="869156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矩形 18"/>
          <p:cNvSpPr>
            <a:spLocks noChangeArrowheads="1"/>
          </p:cNvSpPr>
          <p:nvPr/>
        </p:nvSpPr>
        <p:spPr bwMode="auto">
          <a:xfrm>
            <a:off x="2428875" y="2643188"/>
            <a:ext cx="4108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rPr>
              <a:t>在该页面查询后，打印采购计划批复页</a:t>
            </a: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28679" name="矩形 19"/>
          <p:cNvSpPr>
            <a:spLocks noChangeArrowheads="1"/>
          </p:cNvSpPr>
          <p:nvPr/>
        </p:nvSpPr>
        <p:spPr bwMode="auto">
          <a:xfrm>
            <a:off x="71438" y="142875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2CBFCE"/>
                </a:solidFill>
                <a:latin typeface="微软雅黑" pitchFamily="34" charset="-122"/>
                <a:ea typeface="微软雅黑" pitchFamily="34" charset="-122"/>
              </a:rPr>
              <a:t>五、政府采购计划填报系统</a:t>
            </a:r>
            <a:endParaRPr lang="en-US" altLang="zh-CN" sz="2400" b="1">
              <a:solidFill>
                <a:srgbClr val="2CBFC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8680" name="组合 30"/>
          <p:cNvGrpSpPr>
            <a:grpSpLocks/>
          </p:cNvGrpSpPr>
          <p:nvPr/>
        </p:nvGrpSpPr>
        <p:grpSpPr bwMode="auto">
          <a:xfrm>
            <a:off x="0" y="5143500"/>
            <a:ext cx="9144000" cy="473075"/>
            <a:chOff x="0" y="5143516"/>
            <a:chExt cx="9144000" cy="473301"/>
          </a:xfrm>
        </p:grpSpPr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6643688" y="5143516"/>
              <a:ext cx="1428750" cy="462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舒体"/>
                  <a:ea typeface="方正舒体"/>
                  <a:cs typeface="方正舒体"/>
                </a:rPr>
                <a:t>招标中心</a:t>
              </a:r>
            </a:p>
          </p:txBody>
        </p:sp>
        <p:grpSp>
          <p:nvGrpSpPr>
            <p:cNvPr id="28682" name="组合 21"/>
            <p:cNvGrpSpPr>
              <a:grpSpLocks/>
            </p:cNvGrpSpPr>
            <p:nvPr/>
          </p:nvGrpSpPr>
          <p:grpSpPr bwMode="auto">
            <a:xfrm>
              <a:off x="0" y="5286455"/>
              <a:ext cx="9144000" cy="330358"/>
              <a:chOff x="0" y="6444911"/>
              <a:chExt cx="9144000" cy="440478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0" y="6472447"/>
                <a:ext cx="6510338" cy="412947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28684" name="组合 35"/>
              <p:cNvGrpSpPr>
                <a:grpSpLocks/>
              </p:cNvGrpSpPr>
              <p:nvPr/>
            </p:nvGrpSpPr>
            <p:grpSpPr bwMode="auto">
              <a:xfrm>
                <a:off x="8140700" y="6444911"/>
                <a:ext cx="534988" cy="412949"/>
                <a:chOff x="8071580" y="6444911"/>
                <a:chExt cx="534988" cy="412949"/>
              </a:xfrm>
            </p:grpSpPr>
            <p:sp>
              <p:nvSpPr>
                <p:cNvPr id="34" name="矩形 33"/>
                <p:cNvSpPr/>
                <p:nvPr/>
              </p:nvSpPr>
              <p:spPr>
                <a:xfrm>
                  <a:off x="8071580" y="6444916"/>
                  <a:ext cx="460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147780" y="6444916"/>
                  <a:ext cx="71438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6" name="矩形 35"/>
                <p:cNvSpPr/>
                <p:nvPr/>
              </p:nvSpPr>
              <p:spPr>
                <a:xfrm>
                  <a:off x="8250968" y="6444916"/>
                  <a:ext cx="106362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7" name="矩形 36"/>
                <p:cNvSpPr/>
                <p:nvPr/>
              </p:nvSpPr>
              <p:spPr>
                <a:xfrm>
                  <a:off x="8387493" y="6444916"/>
                  <a:ext cx="219075" cy="4129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33" name="矩形 32"/>
              <p:cNvSpPr/>
              <p:nvPr/>
            </p:nvSpPr>
            <p:spPr>
              <a:xfrm>
                <a:off x="8723313" y="6444916"/>
                <a:ext cx="420687" cy="412949"/>
              </a:xfrm>
              <a:prstGeom prst="rect">
                <a:avLst/>
              </a:prstGeom>
              <a:solidFill>
                <a:srgbClr val="2CBFCE"/>
              </a:solidFill>
              <a:ln>
                <a:solidFill>
                  <a:srgbClr val="2CBFC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125</Words>
  <Application>Microsoft Office PowerPoint</Application>
  <PresentationFormat>全屏显示(16:10)</PresentationFormat>
  <Paragraphs>19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303</cp:revision>
  <dcterms:modified xsi:type="dcterms:W3CDTF">2016-05-25T07:53:24Z</dcterms:modified>
</cp:coreProperties>
</file>