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Lst>
  <p:sldSz cx="5832475" cy="8294370"/>
  <p:notesSz cx="6858000" cy="9144000"/>
  <p:custDataLst>
    <p:tags r:id="rId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DE"/>
    <a:srgbClr val="0594FF"/>
    <a:srgbClr val="3FADFF"/>
    <a:srgbClr val="E6E6E6"/>
    <a:srgbClr val="FFFFFF"/>
    <a:srgbClr val="DCDCDC"/>
    <a:srgbClr val="F0F0F0"/>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5" d="100"/>
          <a:sy n="95" d="100"/>
        </p:scale>
        <p:origin x="3162" y="84"/>
      </p:cViewPr>
      <p:guideLst>
        <p:guide orient="horz" pos="2613"/>
        <p:guide pos="183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8.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44738" y="1143000"/>
            <a:ext cx="21685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78180" rtl="0" eaLnBrk="1" latinLnBrk="0" hangingPunct="1">
      <a:defRPr sz="890" kern="1200">
        <a:solidFill>
          <a:schemeClr val="tx1"/>
        </a:solidFill>
        <a:latin typeface="+mn-lt"/>
        <a:ea typeface="+mn-ea"/>
        <a:cs typeface="+mn-cs"/>
      </a:defRPr>
    </a:lvl1pPr>
    <a:lvl2pPr marL="339090" algn="l" defTabSz="678180" rtl="0" eaLnBrk="1" latinLnBrk="0" hangingPunct="1">
      <a:defRPr sz="890" kern="1200">
        <a:solidFill>
          <a:schemeClr val="tx1"/>
        </a:solidFill>
        <a:latin typeface="+mn-lt"/>
        <a:ea typeface="+mn-ea"/>
        <a:cs typeface="+mn-cs"/>
      </a:defRPr>
    </a:lvl2pPr>
    <a:lvl3pPr marL="678180" algn="l" defTabSz="678180" rtl="0" eaLnBrk="1" latinLnBrk="0" hangingPunct="1">
      <a:defRPr sz="890" kern="1200">
        <a:solidFill>
          <a:schemeClr val="tx1"/>
        </a:solidFill>
        <a:latin typeface="+mn-lt"/>
        <a:ea typeface="+mn-ea"/>
        <a:cs typeface="+mn-cs"/>
      </a:defRPr>
    </a:lvl3pPr>
    <a:lvl4pPr marL="1017270" algn="l" defTabSz="678180" rtl="0" eaLnBrk="1" latinLnBrk="0" hangingPunct="1">
      <a:defRPr sz="890" kern="1200">
        <a:solidFill>
          <a:schemeClr val="tx1"/>
        </a:solidFill>
        <a:latin typeface="+mn-lt"/>
        <a:ea typeface="+mn-ea"/>
        <a:cs typeface="+mn-cs"/>
      </a:defRPr>
    </a:lvl4pPr>
    <a:lvl5pPr marL="1356360" algn="l" defTabSz="678180" rtl="0" eaLnBrk="1" latinLnBrk="0" hangingPunct="1">
      <a:defRPr sz="890" kern="1200">
        <a:solidFill>
          <a:schemeClr val="tx1"/>
        </a:solidFill>
        <a:latin typeface="+mn-lt"/>
        <a:ea typeface="+mn-ea"/>
        <a:cs typeface="+mn-cs"/>
      </a:defRPr>
    </a:lvl5pPr>
    <a:lvl6pPr marL="1694815" algn="l" defTabSz="678180" rtl="0" eaLnBrk="1" latinLnBrk="0" hangingPunct="1">
      <a:defRPr sz="890" kern="1200">
        <a:solidFill>
          <a:schemeClr val="tx1"/>
        </a:solidFill>
        <a:latin typeface="+mn-lt"/>
        <a:ea typeface="+mn-ea"/>
        <a:cs typeface="+mn-cs"/>
      </a:defRPr>
    </a:lvl6pPr>
    <a:lvl7pPr marL="2033905" algn="l" defTabSz="678180" rtl="0" eaLnBrk="1" latinLnBrk="0" hangingPunct="1">
      <a:defRPr sz="890" kern="1200">
        <a:solidFill>
          <a:schemeClr val="tx1"/>
        </a:solidFill>
        <a:latin typeface="+mn-lt"/>
        <a:ea typeface="+mn-ea"/>
        <a:cs typeface="+mn-cs"/>
      </a:defRPr>
    </a:lvl7pPr>
    <a:lvl8pPr marL="2372995" algn="l" defTabSz="678180" rtl="0" eaLnBrk="1" latinLnBrk="0" hangingPunct="1">
      <a:defRPr sz="890" kern="1200">
        <a:solidFill>
          <a:schemeClr val="tx1"/>
        </a:solidFill>
        <a:latin typeface="+mn-lt"/>
        <a:ea typeface="+mn-ea"/>
        <a:cs typeface="+mn-cs"/>
      </a:defRPr>
    </a:lvl8pPr>
    <a:lvl9pPr marL="2712085" algn="l" defTabSz="678180" rtl="0" eaLnBrk="1" latinLnBrk="0" hangingPunct="1">
      <a:defRPr sz="89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437436" y="1357488"/>
            <a:ext cx="4957604" cy="2887780"/>
          </a:xfrm>
        </p:spPr>
        <p:txBody>
          <a:bodyPr anchor="b"/>
          <a:lstStyle>
            <a:lvl1pPr algn="ctr">
              <a:defRPr sz="3825"/>
            </a:lvl1pPr>
          </a:lstStyle>
          <a:p>
            <a:r>
              <a:rPr lang="zh-CN" altLang="en-US"/>
              <a:t>单击此处编辑母版标题样式</a:t>
            </a:r>
            <a:endParaRPr lang="en-US" dirty="0"/>
          </a:p>
        </p:txBody>
      </p:sp>
      <p:sp>
        <p:nvSpPr>
          <p:cNvPr id="3" name="Subtitle 2"/>
          <p:cNvSpPr>
            <a:spLocks noGrp="1"/>
          </p:cNvSpPr>
          <p:nvPr>
            <p:ph type="subTitle" idx="1"/>
          </p:nvPr>
        </p:nvSpPr>
        <p:spPr>
          <a:xfrm>
            <a:off x="729060" y="4356632"/>
            <a:ext cx="4374356" cy="2002629"/>
          </a:xfrm>
        </p:spPr>
        <p:txBody>
          <a:bodyPr/>
          <a:lstStyle>
            <a:lvl1pPr marL="0" indent="0" algn="ctr">
              <a:buNone/>
              <a:defRPr sz="1530"/>
            </a:lvl1pPr>
            <a:lvl2pPr marL="291465" indent="0" algn="ctr">
              <a:buNone/>
              <a:defRPr sz="1275"/>
            </a:lvl2pPr>
            <a:lvl3pPr marL="582930" indent="0" algn="ctr">
              <a:buNone/>
              <a:defRPr sz="1150"/>
            </a:lvl3pPr>
            <a:lvl4pPr marL="875030" indent="0" algn="ctr">
              <a:buNone/>
              <a:defRPr sz="1020"/>
            </a:lvl4pPr>
            <a:lvl5pPr marL="1166495" indent="0" algn="ctr">
              <a:buNone/>
              <a:defRPr sz="1020"/>
            </a:lvl5pPr>
            <a:lvl6pPr marL="1457960" indent="0" algn="ctr">
              <a:buNone/>
              <a:defRPr sz="1020"/>
            </a:lvl6pPr>
            <a:lvl7pPr marL="1749425" indent="0" algn="ctr">
              <a:buNone/>
              <a:defRPr sz="1020"/>
            </a:lvl7pPr>
            <a:lvl8pPr marL="2041525" indent="0" algn="ctr">
              <a:buNone/>
              <a:defRPr sz="1020"/>
            </a:lvl8pPr>
            <a:lvl9pPr marL="2332990" indent="0" algn="ctr">
              <a:buNone/>
              <a:defRPr sz="102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dirty="0"/>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dirty="0"/>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3865" y="441615"/>
            <a:ext cx="1257627" cy="702936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00983" y="441615"/>
            <a:ext cx="3699976" cy="7029365"/>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291050" y="1881273"/>
            <a:ext cx="2503428" cy="5574141"/>
          </a:xfrm>
        </p:spPr>
        <p:txBody>
          <a:bodyPr vert="horz" lIns="90000" tIns="46800" rIns="90000" bIns="46800" rtlCol="0">
            <a:normAutofit/>
          </a:bodyPr>
          <a:lstStyle>
            <a:lvl1pPr>
              <a:buNone/>
              <a:defRPr sz="815"/>
            </a:lvl1pPr>
          </a:lstStyle>
          <a:p>
            <a:pPr lvl="0"/>
            <a:endParaRPr lang="zh-CN" altLang="en-US"/>
          </a:p>
        </p:txBody>
      </p:sp>
      <p:sp>
        <p:nvSpPr>
          <p:cNvPr id="4" name="文本占位符 3"/>
          <p:cNvSpPr>
            <a:spLocks noGrp="1"/>
          </p:cNvSpPr>
          <p:nvPr>
            <p:ph type="body" sz="half" idx="2"/>
            <p:custDataLst>
              <p:tags r:id="rId3"/>
            </p:custDataLst>
          </p:nvPr>
        </p:nvSpPr>
        <p:spPr>
          <a:xfrm>
            <a:off x="3037939" y="1881273"/>
            <a:ext cx="2500616" cy="5574141"/>
          </a:xfrm>
        </p:spPr>
        <p:txBody>
          <a:bodyPr vert="horz" lIns="90000" tIns="46800" rIns="90000" bIns="46800" rtlCol="0">
            <a:normAutofit/>
          </a:bodyPr>
          <a:lstStyle>
            <a:lvl1pPr>
              <a:buNone/>
              <a:defRPr sz="815"/>
            </a:lvl1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291049" y="936281"/>
            <a:ext cx="5249228" cy="663235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573489" y="3004811"/>
            <a:ext cx="4687794" cy="1232407"/>
          </a:xfrm>
        </p:spPr>
        <p:txBody>
          <a:bodyPr vert="horz" lIns="90000" tIns="46800" rIns="90000" bIns="46800" rtlCol="0" anchor="t" anchorCtr="0">
            <a:normAutofit/>
          </a:bodyPr>
          <a:lstStyle>
            <a:lvl1pPr algn="ctr">
              <a:defRPr sz="3060"/>
            </a:lvl1pPr>
          </a:lstStyle>
          <a:p>
            <a:pPr lvl="0"/>
            <a:r>
              <a:rPr lang="zh-CN" altLang="en-US"/>
              <a:t>单击此处编辑标题</a:t>
            </a:r>
            <a:endParaRPr lang="zh-CN" altLang="en-US"/>
          </a:p>
        </p:txBody>
      </p:sp>
      <p:sp>
        <p:nvSpPr>
          <p:cNvPr id="7" name="文本占位符 6"/>
          <p:cNvSpPr>
            <a:spLocks noGrp="1"/>
          </p:cNvSpPr>
          <p:nvPr>
            <p:ph type="body" sz="quarter" idx="13"/>
            <p:custDataLst>
              <p:tags r:id="rId6"/>
            </p:custDataLst>
          </p:nvPr>
        </p:nvSpPr>
        <p:spPr>
          <a:xfrm>
            <a:off x="573489" y="4306895"/>
            <a:ext cx="4687794" cy="570478"/>
          </a:xfrm>
        </p:spPr>
        <p:txBody>
          <a:bodyPr lIns="90000" tIns="46800" rIns="90000" bIns="46800">
            <a:normAutofit/>
          </a:bodyPr>
          <a:lstStyle>
            <a:lvl1pPr algn="ctr">
              <a:lnSpc>
                <a:spcPct val="110000"/>
              </a:lnSpc>
              <a:buNone/>
              <a:defRPr sz="1225" spc="136"/>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397945" y="2067914"/>
            <a:ext cx="5030510" cy="3450359"/>
          </a:xfrm>
        </p:spPr>
        <p:txBody>
          <a:bodyPr anchor="b"/>
          <a:lstStyle>
            <a:lvl1pPr>
              <a:defRPr sz="3825"/>
            </a:lvl1pPr>
          </a:lstStyle>
          <a:p>
            <a:r>
              <a:rPr lang="zh-CN" altLang="en-US"/>
              <a:t>单击此处编辑母版标题样式</a:t>
            </a:r>
            <a:endParaRPr lang="en-US" dirty="0"/>
          </a:p>
        </p:txBody>
      </p:sp>
      <p:sp>
        <p:nvSpPr>
          <p:cNvPr id="3" name="Text Placeholder 2"/>
          <p:cNvSpPr>
            <a:spLocks noGrp="1"/>
          </p:cNvSpPr>
          <p:nvPr>
            <p:ph type="body" idx="1"/>
          </p:nvPr>
        </p:nvSpPr>
        <p:spPr>
          <a:xfrm>
            <a:off x="397945" y="5550915"/>
            <a:ext cx="5030510" cy="1814462"/>
          </a:xfrm>
        </p:spPr>
        <p:txBody>
          <a:bodyPr/>
          <a:lstStyle>
            <a:lvl1pPr marL="0" indent="0">
              <a:buNone/>
              <a:defRPr sz="1530">
                <a:solidFill>
                  <a:schemeClr val="tx1"/>
                </a:solidFill>
              </a:defRPr>
            </a:lvl1pPr>
            <a:lvl2pPr marL="291465" indent="0">
              <a:buNone/>
              <a:defRPr sz="1275">
                <a:solidFill>
                  <a:schemeClr val="tx1">
                    <a:tint val="75000"/>
                  </a:schemeClr>
                </a:solidFill>
              </a:defRPr>
            </a:lvl2pPr>
            <a:lvl3pPr marL="582930" indent="0">
              <a:buNone/>
              <a:defRPr sz="1150">
                <a:solidFill>
                  <a:schemeClr val="tx1">
                    <a:tint val="75000"/>
                  </a:schemeClr>
                </a:solidFill>
              </a:defRPr>
            </a:lvl3pPr>
            <a:lvl4pPr marL="875030" indent="0">
              <a:buNone/>
              <a:defRPr sz="1020">
                <a:solidFill>
                  <a:schemeClr val="tx1">
                    <a:tint val="75000"/>
                  </a:schemeClr>
                </a:solidFill>
              </a:defRPr>
            </a:lvl4pPr>
            <a:lvl5pPr marL="1166495" indent="0">
              <a:buNone/>
              <a:defRPr sz="1020">
                <a:solidFill>
                  <a:schemeClr val="tx1">
                    <a:tint val="75000"/>
                  </a:schemeClr>
                </a:solidFill>
              </a:defRPr>
            </a:lvl5pPr>
            <a:lvl6pPr marL="1457960" indent="0">
              <a:buNone/>
              <a:defRPr sz="1020">
                <a:solidFill>
                  <a:schemeClr val="tx1">
                    <a:tint val="75000"/>
                  </a:schemeClr>
                </a:solidFill>
              </a:defRPr>
            </a:lvl6pPr>
            <a:lvl7pPr marL="1749425" indent="0">
              <a:buNone/>
              <a:defRPr sz="1020">
                <a:solidFill>
                  <a:schemeClr val="tx1">
                    <a:tint val="75000"/>
                  </a:schemeClr>
                </a:solidFill>
              </a:defRPr>
            </a:lvl7pPr>
            <a:lvl8pPr marL="2041525" indent="0">
              <a:buNone/>
              <a:defRPr sz="1020">
                <a:solidFill>
                  <a:schemeClr val="tx1">
                    <a:tint val="75000"/>
                  </a:schemeClr>
                </a:solidFill>
              </a:defRPr>
            </a:lvl8pPr>
            <a:lvl9pPr marL="2332990" indent="0">
              <a:buNone/>
              <a:defRPr sz="102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400983" y="2208077"/>
            <a:ext cx="2478802" cy="526290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2952690" y="2208077"/>
            <a:ext cx="2478802" cy="526290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01742" y="441617"/>
            <a:ext cx="5030510" cy="160325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401743" y="2033351"/>
            <a:ext cx="2467410" cy="996514"/>
          </a:xfrm>
        </p:spPr>
        <p:txBody>
          <a:bodyPr anchor="b"/>
          <a:lstStyle>
            <a:lvl1pPr marL="0" indent="0">
              <a:buNone/>
              <a:defRPr sz="1530" b="1"/>
            </a:lvl1pPr>
            <a:lvl2pPr marL="291465" indent="0">
              <a:buNone/>
              <a:defRPr sz="1275" b="1"/>
            </a:lvl2pPr>
            <a:lvl3pPr marL="582930" indent="0">
              <a:buNone/>
              <a:defRPr sz="1150" b="1"/>
            </a:lvl3pPr>
            <a:lvl4pPr marL="875030" indent="0">
              <a:buNone/>
              <a:defRPr sz="1020" b="1"/>
            </a:lvl4pPr>
            <a:lvl5pPr marL="1166495" indent="0">
              <a:buNone/>
              <a:defRPr sz="1020" b="1"/>
            </a:lvl5pPr>
            <a:lvl6pPr marL="1457960" indent="0">
              <a:buNone/>
              <a:defRPr sz="1020" b="1"/>
            </a:lvl6pPr>
            <a:lvl7pPr marL="1749425" indent="0">
              <a:buNone/>
              <a:defRPr sz="1020" b="1"/>
            </a:lvl7pPr>
            <a:lvl8pPr marL="2041525" indent="0">
              <a:buNone/>
              <a:defRPr sz="1020" b="1"/>
            </a:lvl8pPr>
            <a:lvl9pPr marL="2332990" indent="0">
              <a:buNone/>
              <a:defRPr sz="102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401743" y="3029865"/>
            <a:ext cx="2467410" cy="445647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2952691" y="2033351"/>
            <a:ext cx="2479562" cy="996514"/>
          </a:xfrm>
        </p:spPr>
        <p:txBody>
          <a:bodyPr anchor="b"/>
          <a:lstStyle>
            <a:lvl1pPr marL="0" indent="0">
              <a:buNone/>
              <a:defRPr sz="1530" b="1"/>
            </a:lvl1pPr>
            <a:lvl2pPr marL="291465" indent="0">
              <a:buNone/>
              <a:defRPr sz="1275" b="1"/>
            </a:lvl2pPr>
            <a:lvl3pPr marL="582930" indent="0">
              <a:buNone/>
              <a:defRPr sz="1150" b="1"/>
            </a:lvl3pPr>
            <a:lvl4pPr marL="875030" indent="0">
              <a:buNone/>
              <a:defRPr sz="1020" b="1"/>
            </a:lvl4pPr>
            <a:lvl5pPr marL="1166495" indent="0">
              <a:buNone/>
              <a:defRPr sz="1020" b="1"/>
            </a:lvl5pPr>
            <a:lvl6pPr marL="1457960" indent="0">
              <a:buNone/>
              <a:defRPr sz="1020" b="1"/>
            </a:lvl6pPr>
            <a:lvl7pPr marL="1749425" indent="0">
              <a:buNone/>
              <a:defRPr sz="1020" b="1"/>
            </a:lvl7pPr>
            <a:lvl8pPr marL="2041525" indent="0">
              <a:buNone/>
              <a:defRPr sz="1020" b="1"/>
            </a:lvl8pPr>
            <a:lvl9pPr marL="2332990" indent="0">
              <a:buNone/>
              <a:defRPr sz="102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2952691" y="3029865"/>
            <a:ext cx="2479562" cy="445647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01742" y="552979"/>
            <a:ext cx="1881125" cy="1935427"/>
          </a:xfrm>
        </p:spPr>
        <p:txBody>
          <a:bodyPr anchor="b"/>
          <a:lstStyle>
            <a:lvl1pPr>
              <a:defRPr sz="2040"/>
            </a:lvl1pPr>
          </a:lstStyle>
          <a:p>
            <a:r>
              <a:rPr lang="zh-CN" altLang="en-US"/>
              <a:t>单击此处编辑母版标题样式</a:t>
            </a:r>
            <a:endParaRPr lang="en-US" dirty="0"/>
          </a:p>
        </p:txBody>
      </p:sp>
      <p:sp>
        <p:nvSpPr>
          <p:cNvPr id="3" name="Content Placeholder 2"/>
          <p:cNvSpPr>
            <a:spLocks noGrp="1"/>
          </p:cNvSpPr>
          <p:nvPr>
            <p:ph idx="1"/>
          </p:nvPr>
        </p:nvSpPr>
        <p:spPr>
          <a:xfrm>
            <a:off x="2479562" y="1194283"/>
            <a:ext cx="2952690" cy="5894605"/>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401742" y="2488406"/>
            <a:ext cx="1881125" cy="4610081"/>
          </a:xfrm>
        </p:spPr>
        <p:txBody>
          <a:bodyPr/>
          <a:lstStyle>
            <a:lvl1pPr marL="0" indent="0">
              <a:buNone/>
              <a:defRPr sz="1020"/>
            </a:lvl1pPr>
            <a:lvl2pPr marL="291465" indent="0">
              <a:buNone/>
              <a:defRPr sz="895"/>
            </a:lvl2pPr>
            <a:lvl3pPr marL="582930" indent="0">
              <a:buNone/>
              <a:defRPr sz="765"/>
            </a:lvl3pPr>
            <a:lvl4pPr marL="875030" indent="0">
              <a:buNone/>
              <a:defRPr sz="640"/>
            </a:lvl4pPr>
            <a:lvl5pPr marL="1166495" indent="0">
              <a:buNone/>
              <a:defRPr sz="640"/>
            </a:lvl5pPr>
            <a:lvl6pPr marL="1457960" indent="0">
              <a:buNone/>
              <a:defRPr sz="640"/>
            </a:lvl6pPr>
            <a:lvl7pPr marL="1749425" indent="0">
              <a:buNone/>
              <a:defRPr sz="640"/>
            </a:lvl7pPr>
            <a:lvl8pPr marL="2041525" indent="0">
              <a:buNone/>
              <a:defRPr sz="640"/>
            </a:lvl8pPr>
            <a:lvl9pPr marL="2332990" indent="0">
              <a:buNone/>
              <a:defRPr sz="64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dirty="0"/>
          </a:p>
        </p:txBody>
      </p:sp>
      <p:sp>
        <p:nvSpPr>
          <p:cNvPr id="7" name="Slide Number Placeholder 6"/>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01742" y="552979"/>
            <a:ext cx="1881125" cy="1935427"/>
          </a:xfrm>
        </p:spPr>
        <p:txBody>
          <a:bodyPr anchor="b"/>
          <a:lstStyle>
            <a:lvl1pPr>
              <a:defRPr sz="204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479562" y="1194283"/>
            <a:ext cx="2952690" cy="5894605"/>
          </a:xfrm>
        </p:spPr>
        <p:txBody>
          <a:bodyPr anchor="t"/>
          <a:lstStyle>
            <a:lvl1pPr marL="0" indent="0">
              <a:buNone/>
              <a:defRPr sz="2040"/>
            </a:lvl1pPr>
            <a:lvl2pPr marL="291465" indent="0">
              <a:buNone/>
              <a:defRPr sz="1785"/>
            </a:lvl2pPr>
            <a:lvl3pPr marL="582930" indent="0">
              <a:buNone/>
              <a:defRPr sz="1530"/>
            </a:lvl3pPr>
            <a:lvl4pPr marL="875030" indent="0">
              <a:buNone/>
              <a:defRPr sz="1275"/>
            </a:lvl4pPr>
            <a:lvl5pPr marL="1166495" indent="0">
              <a:buNone/>
              <a:defRPr sz="1275"/>
            </a:lvl5pPr>
            <a:lvl6pPr marL="1457960" indent="0">
              <a:buNone/>
              <a:defRPr sz="1275"/>
            </a:lvl6pPr>
            <a:lvl7pPr marL="1749425" indent="0">
              <a:buNone/>
              <a:defRPr sz="1275"/>
            </a:lvl7pPr>
            <a:lvl8pPr marL="2041525" indent="0">
              <a:buNone/>
              <a:defRPr sz="1275"/>
            </a:lvl8pPr>
            <a:lvl9pPr marL="2332990" indent="0">
              <a:buNone/>
              <a:defRPr sz="1275"/>
            </a:lvl9pPr>
          </a:lstStyle>
          <a:p>
            <a:r>
              <a:rPr lang="zh-CN" altLang="en-US"/>
              <a:t>单击图标添加图片</a:t>
            </a:r>
            <a:endParaRPr lang="en-US" dirty="0"/>
          </a:p>
        </p:txBody>
      </p:sp>
      <p:sp>
        <p:nvSpPr>
          <p:cNvPr id="4" name="Text Placeholder 3"/>
          <p:cNvSpPr>
            <a:spLocks noGrp="1"/>
          </p:cNvSpPr>
          <p:nvPr>
            <p:ph type="body" sz="half" idx="2"/>
          </p:nvPr>
        </p:nvSpPr>
        <p:spPr>
          <a:xfrm>
            <a:off x="401742" y="2488406"/>
            <a:ext cx="1881125" cy="4610081"/>
          </a:xfrm>
        </p:spPr>
        <p:txBody>
          <a:bodyPr/>
          <a:lstStyle>
            <a:lvl1pPr marL="0" indent="0">
              <a:buNone/>
              <a:defRPr sz="1020"/>
            </a:lvl1pPr>
            <a:lvl2pPr marL="291465" indent="0">
              <a:buNone/>
              <a:defRPr sz="895"/>
            </a:lvl2pPr>
            <a:lvl3pPr marL="582930" indent="0">
              <a:buNone/>
              <a:defRPr sz="765"/>
            </a:lvl3pPr>
            <a:lvl4pPr marL="875030" indent="0">
              <a:buNone/>
              <a:defRPr sz="640"/>
            </a:lvl4pPr>
            <a:lvl5pPr marL="1166495" indent="0">
              <a:buNone/>
              <a:defRPr sz="640"/>
            </a:lvl5pPr>
            <a:lvl6pPr marL="1457960" indent="0">
              <a:buNone/>
              <a:defRPr sz="640"/>
            </a:lvl6pPr>
            <a:lvl7pPr marL="1749425" indent="0">
              <a:buNone/>
              <a:defRPr sz="640"/>
            </a:lvl7pPr>
            <a:lvl8pPr marL="2041525" indent="0">
              <a:buNone/>
              <a:defRPr sz="640"/>
            </a:lvl8pPr>
            <a:lvl9pPr marL="2332990" indent="0">
              <a:buNone/>
              <a:defRPr sz="64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Footer Placeholder 5"/>
          <p:cNvSpPr>
            <a:spLocks noGrp="1"/>
          </p:cNvSpPr>
          <p:nvPr>
            <p:ph type="ftr" sz="quarter" idx="11"/>
          </p:nvPr>
        </p:nvSpPr>
        <p:spPr/>
        <p:txBody>
          <a:bodyPr/>
          <a:lstStyle/>
          <a:p>
            <a:endParaRPr lang="zh-CN" altLang="en-US" dirty="0"/>
          </a:p>
        </p:txBody>
      </p:sp>
      <p:sp>
        <p:nvSpPr>
          <p:cNvPr id="7" name="Slide Number Placeholder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0983" y="441617"/>
            <a:ext cx="5030510" cy="160325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00983" y="2208077"/>
            <a:ext cx="5030510" cy="526290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400983" y="7687949"/>
            <a:ext cx="1312307" cy="441615"/>
          </a:xfrm>
          <a:prstGeom prst="rect">
            <a:avLst/>
          </a:prstGeom>
        </p:spPr>
        <p:txBody>
          <a:bodyPr vert="horz" lIns="91440" tIns="45720" rIns="91440" bIns="45720" rtlCol="0" anchor="ctr"/>
          <a:lstStyle>
            <a:lvl1pPr algn="l">
              <a:defRPr sz="765">
                <a:solidFill>
                  <a:schemeClr val="tx1">
                    <a:tint val="75000"/>
                  </a:schemeClr>
                </a:solidFill>
              </a:defRPr>
            </a:lvl1p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3"/>
          </p:nvPr>
        </p:nvSpPr>
        <p:spPr>
          <a:xfrm>
            <a:off x="1932008" y="7687949"/>
            <a:ext cx="1968460" cy="441615"/>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zh-CN" altLang="en-US" dirty="0"/>
          </a:p>
        </p:txBody>
      </p:sp>
      <p:sp>
        <p:nvSpPr>
          <p:cNvPr id="6" name="Slide Number Placeholder 5"/>
          <p:cNvSpPr>
            <a:spLocks noGrp="1"/>
          </p:cNvSpPr>
          <p:nvPr>
            <p:ph type="sldNum" sz="quarter" idx="4"/>
          </p:nvPr>
        </p:nvSpPr>
        <p:spPr>
          <a:xfrm>
            <a:off x="4119185" y="7687949"/>
            <a:ext cx="1312307" cy="441615"/>
          </a:xfrm>
          <a:prstGeom prst="rect">
            <a:avLst/>
          </a:prstGeom>
        </p:spPr>
        <p:txBody>
          <a:bodyPr vert="horz" lIns="91440" tIns="45720" rIns="91440" bIns="45720" rtlCol="0" anchor="ctr"/>
          <a:lstStyle>
            <a:lvl1pPr algn="r">
              <a:defRPr sz="765">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6050" indent="-146050" algn="l" defTabSz="582930" rtl="0" eaLnBrk="1" latinLnBrk="0" hangingPunct="1">
        <a:lnSpc>
          <a:spcPct val="90000"/>
        </a:lnSpc>
        <a:spcBef>
          <a:spcPts val="640"/>
        </a:spcBef>
        <a:buFont typeface="Arial" panose="020B0604020202020204" pitchFamily="34" charset="0"/>
        <a:buChar char="•"/>
        <a:defRPr sz="1785" kern="1200">
          <a:solidFill>
            <a:schemeClr val="tx1"/>
          </a:solidFill>
          <a:latin typeface="+mn-lt"/>
          <a:ea typeface="+mn-ea"/>
          <a:cs typeface="+mn-cs"/>
        </a:defRPr>
      </a:lvl1pPr>
      <a:lvl2pPr marL="437515" indent="-146050" algn="l" defTabSz="582930" rtl="0" eaLnBrk="1" latinLnBrk="0" hangingPunct="1">
        <a:lnSpc>
          <a:spcPct val="90000"/>
        </a:lnSpc>
        <a:spcBef>
          <a:spcPts val="320"/>
        </a:spcBef>
        <a:buFont typeface="Arial" panose="020B0604020202020204" pitchFamily="34" charset="0"/>
        <a:buChar char="•"/>
        <a:defRPr sz="1530" kern="1200">
          <a:solidFill>
            <a:schemeClr val="tx1"/>
          </a:solidFill>
          <a:latin typeface="+mn-lt"/>
          <a:ea typeface="+mn-ea"/>
          <a:cs typeface="+mn-cs"/>
        </a:defRPr>
      </a:lvl2pPr>
      <a:lvl3pPr marL="728980" indent="-146050" algn="l" defTabSz="582930" rtl="0" eaLnBrk="1" latinLnBrk="0" hangingPunct="1">
        <a:lnSpc>
          <a:spcPct val="90000"/>
        </a:lnSpc>
        <a:spcBef>
          <a:spcPts val="320"/>
        </a:spcBef>
        <a:buFont typeface="Arial" panose="020B0604020202020204" pitchFamily="34" charset="0"/>
        <a:buChar char="•"/>
        <a:defRPr sz="1275" kern="1200">
          <a:solidFill>
            <a:schemeClr val="tx1"/>
          </a:solidFill>
          <a:latin typeface="+mn-lt"/>
          <a:ea typeface="+mn-ea"/>
          <a:cs typeface="+mn-cs"/>
        </a:defRPr>
      </a:lvl3pPr>
      <a:lvl4pPr marL="1020445"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4pPr>
      <a:lvl5pPr marL="1311910"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5pPr>
      <a:lvl6pPr marL="1604010"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6pPr>
      <a:lvl7pPr marL="1895475"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7pPr>
      <a:lvl8pPr marL="2186940"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8pPr>
      <a:lvl9pPr marL="2478405"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9pPr>
    </p:bodyStyle>
    <p:otherStyle>
      <a:defPPr>
        <a:defRPr lang="en-US"/>
      </a:defPPr>
      <a:lvl1pPr marL="0" algn="l" defTabSz="582930" rtl="0" eaLnBrk="1" latinLnBrk="0" hangingPunct="1">
        <a:defRPr sz="1150" kern="1200">
          <a:solidFill>
            <a:schemeClr val="tx1"/>
          </a:solidFill>
          <a:latin typeface="+mn-lt"/>
          <a:ea typeface="+mn-ea"/>
          <a:cs typeface="+mn-cs"/>
        </a:defRPr>
      </a:lvl1pPr>
      <a:lvl2pPr marL="291465" algn="l" defTabSz="582930" rtl="0" eaLnBrk="1" latinLnBrk="0" hangingPunct="1">
        <a:defRPr sz="1150" kern="1200">
          <a:solidFill>
            <a:schemeClr val="tx1"/>
          </a:solidFill>
          <a:latin typeface="+mn-lt"/>
          <a:ea typeface="+mn-ea"/>
          <a:cs typeface="+mn-cs"/>
        </a:defRPr>
      </a:lvl2pPr>
      <a:lvl3pPr marL="582930" algn="l" defTabSz="582930" rtl="0" eaLnBrk="1" latinLnBrk="0" hangingPunct="1">
        <a:defRPr sz="1150" kern="1200">
          <a:solidFill>
            <a:schemeClr val="tx1"/>
          </a:solidFill>
          <a:latin typeface="+mn-lt"/>
          <a:ea typeface="+mn-ea"/>
          <a:cs typeface="+mn-cs"/>
        </a:defRPr>
      </a:lvl3pPr>
      <a:lvl4pPr marL="875030" algn="l" defTabSz="582930" rtl="0" eaLnBrk="1" latinLnBrk="0" hangingPunct="1">
        <a:defRPr sz="1150" kern="1200">
          <a:solidFill>
            <a:schemeClr val="tx1"/>
          </a:solidFill>
          <a:latin typeface="+mn-lt"/>
          <a:ea typeface="+mn-ea"/>
          <a:cs typeface="+mn-cs"/>
        </a:defRPr>
      </a:lvl4pPr>
      <a:lvl5pPr marL="1166495" algn="l" defTabSz="582930" rtl="0" eaLnBrk="1" latinLnBrk="0" hangingPunct="1">
        <a:defRPr sz="1150" kern="1200">
          <a:solidFill>
            <a:schemeClr val="tx1"/>
          </a:solidFill>
          <a:latin typeface="+mn-lt"/>
          <a:ea typeface="+mn-ea"/>
          <a:cs typeface="+mn-cs"/>
        </a:defRPr>
      </a:lvl5pPr>
      <a:lvl6pPr marL="1457960" algn="l" defTabSz="582930" rtl="0" eaLnBrk="1" latinLnBrk="0" hangingPunct="1">
        <a:defRPr sz="1150" kern="1200">
          <a:solidFill>
            <a:schemeClr val="tx1"/>
          </a:solidFill>
          <a:latin typeface="+mn-lt"/>
          <a:ea typeface="+mn-ea"/>
          <a:cs typeface="+mn-cs"/>
        </a:defRPr>
      </a:lvl6pPr>
      <a:lvl7pPr marL="1749425" algn="l" defTabSz="582930" rtl="0" eaLnBrk="1" latinLnBrk="0" hangingPunct="1">
        <a:defRPr sz="1150" kern="1200">
          <a:solidFill>
            <a:schemeClr val="tx1"/>
          </a:solidFill>
          <a:latin typeface="+mn-lt"/>
          <a:ea typeface="+mn-ea"/>
          <a:cs typeface="+mn-cs"/>
        </a:defRPr>
      </a:lvl7pPr>
      <a:lvl8pPr marL="2041525" algn="l" defTabSz="582930" rtl="0" eaLnBrk="1" latinLnBrk="0" hangingPunct="1">
        <a:defRPr sz="1150" kern="1200">
          <a:solidFill>
            <a:schemeClr val="tx1"/>
          </a:solidFill>
          <a:latin typeface="+mn-lt"/>
          <a:ea typeface="+mn-ea"/>
          <a:cs typeface="+mn-cs"/>
        </a:defRPr>
      </a:lvl8pPr>
      <a:lvl9pPr marL="2332990" algn="l" defTabSz="582930" rtl="0" eaLnBrk="1" latinLnBrk="0" hangingPunct="1">
        <a:defRPr sz="11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tags" Target="../tags/tag17.xml"/><Relationship Id="rId4" Type="http://schemas.openxmlformats.org/officeDocument/2006/relationships/image" Target="../media/image3.jpeg"/><Relationship Id="rId3" Type="http://schemas.openxmlformats.org/officeDocument/2006/relationships/image" Target="../media/image2.png"/><Relationship Id="rId2" Type="http://schemas.openxmlformats.org/officeDocument/2006/relationships/tags" Target="../tags/tag16.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5" name="图片 14"/>
          <p:cNvPicPr>
            <a:picLocks noChangeAspect="1"/>
          </p:cNvPicPr>
          <p:nvPr/>
        </p:nvPicPr>
        <p:blipFill>
          <a:blip r:embed="rId1"/>
          <a:stretch>
            <a:fillRect/>
          </a:stretch>
        </p:blipFill>
        <p:spPr>
          <a:xfrm>
            <a:off x="532422" y="871304"/>
            <a:ext cx="594453" cy="615621"/>
          </a:xfrm>
          <a:prstGeom prst="rect">
            <a:avLst/>
          </a:prstGeom>
        </p:spPr>
      </p:pic>
      <p:sp>
        <p:nvSpPr>
          <p:cNvPr id="3" name="标题 2"/>
          <p:cNvSpPr>
            <a:spLocks noGrp="1"/>
          </p:cNvSpPr>
          <p:nvPr>
            <p:ph type="ctrTitle"/>
            <p:custDataLst>
              <p:tags r:id="rId2"/>
            </p:custDataLst>
          </p:nvPr>
        </p:nvSpPr>
        <p:spPr>
          <a:xfrm>
            <a:off x="564197" y="1739766"/>
            <a:ext cx="4412038" cy="712385"/>
          </a:xfrm>
        </p:spPr>
        <p:txBody>
          <a:bodyPr>
            <a:noAutofit/>
          </a:bodyPr>
          <a:lstStyle/>
          <a:p>
            <a:pPr algn="l">
              <a:lnSpc>
                <a:spcPct val="200000"/>
              </a:lnSpc>
            </a:pPr>
            <a:r>
              <a:rPr lang="zh-CN" altLang="zh-CN" sz="1200" b="1" dirty="0">
                <a:latin typeface="黑体" panose="02010609060101010101" pitchFamily="49" charset="-122"/>
                <a:ea typeface="黑体" panose="02010609060101010101" pitchFamily="49" charset="-122"/>
              </a:rPr>
              <a:t>题目：</a:t>
            </a:r>
            <a:r>
              <a:rPr lang="zh-CN" altLang="en-US" sz="1200" b="1" dirty="0">
                <a:latin typeface="黑体" panose="02010609060101010101" pitchFamily="49" charset="-122"/>
                <a:ea typeface="黑体" panose="02010609060101010101" pitchFamily="49" charset="-122"/>
              </a:rPr>
              <a:t>面向能源环境领域的功能性高分子复合微孔膜</a:t>
            </a:r>
            <a:br>
              <a:rPr lang="en-US" altLang="zh-CN" sz="1200" b="1" dirty="0">
                <a:latin typeface="黑体" panose="02010609060101010101" pitchFamily="49" charset="-122"/>
                <a:ea typeface="黑体" panose="02010609060101010101" pitchFamily="49" charset="-122"/>
              </a:rPr>
            </a:br>
            <a:r>
              <a:rPr lang="zh-CN" altLang="zh-CN" sz="1200" b="1" dirty="0">
                <a:latin typeface="黑体" panose="02010609060101010101" pitchFamily="49" charset="-122"/>
                <a:ea typeface="黑体" panose="02010609060101010101" pitchFamily="49" charset="-122"/>
              </a:rPr>
              <a:t>报告人：</a:t>
            </a:r>
            <a:r>
              <a:rPr lang="zh-CN" altLang="en-US" sz="1200" b="1" dirty="0">
                <a:latin typeface="黑体" panose="02010609060101010101" pitchFamily="49" charset="-122"/>
                <a:ea typeface="黑体" panose="02010609060101010101" pitchFamily="49" charset="-122"/>
              </a:rPr>
              <a:t>张桂珍，高分子材料先进制造技术与装备研究所</a:t>
            </a:r>
            <a:endParaRPr lang="zh-CN" altLang="en-US" sz="1200" b="1" dirty="0">
              <a:latin typeface="黑体" panose="02010609060101010101" pitchFamily="49" charset="-122"/>
              <a:ea typeface="黑体" panose="02010609060101010101" pitchFamily="49" charset="-122"/>
            </a:endParaRPr>
          </a:p>
        </p:txBody>
      </p:sp>
      <p:sp>
        <p:nvSpPr>
          <p:cNvPr id="14" name="文本框 13"/>
          <p:cNvSpPr txBox="1"/>
          <p:nvPr/>
        </p:nvSpPr>
        <p:spPr>
          <a:xfrm>
            <a:off x="564197" y="6864881"/>
            <a:ext cx="4151232" cy="603050"/>
          </a:xfrm>
          <a:prstGeom prst="rect">
            <a:avLst/>
          </a:prstGeom>
          <a:noFill/>
        </p:spPr>
        <p:txBody>
          <a:bodyPr wrap="square" rtlCol="0">
            <a:spAutoFit/>
          </a:bodyPr>
          <a:lstStyle/>
          <a:p>
            <a:pPr fontAlgn="auto">
              <a:lnSpc>
                <a:spcPct val="150000"/>
              </a:lnSpc>
            </a:pPr>
            <a:r>
              <a:rPr lang="zh-CN" altLang="en-US" sz="1200" b="1" dirty="0">
                <a:latin typeface="黑体" panose="02010609060101010101" pitchFamily="49" charset="-122"/>
                <a:ea typeface="黑体" panose="02010609060101010101" pitchFamily="49" charset="-122"/>
                <a:cs typeface="宋体" panose="02010600030101010101" pitchFamily="2" charset="-122"/>
              </a:rPr>
              <a:t>时间：</a:t>
            </a:r>
            <a:r>
              <a:rPr lang="en-US" altLang="zh-CN" sz="1200" b="1" dirty="0">
                <a:latin typeface="黑体" panose="02010609060101010101" pitchFamily="49" charset="-122"/>
                <a:ea typeface="黑体" panose="02010609060101010101" pitchFamily="49" charset="-122"/>
                <a:cs typeface="宋体" panose="02010600030101010101" pitchFamily="2" charset="-122"/>
              </a:rPr>
              <a:t>2022</a:t>
            </a:r>
            <a:r>
              <a:rPr lang="zh-CN" altLang="en-US" sz="1200" b="1" dirty="0">
                <a:latin typeface="黑体" panose="02010609060101010101" pitchFamily="49" charset="-122"/>
                <a:ea typeface="黑体" panose="02010609060101010101" pitchFamily="49" charset="-122"/>
                <a:cs typeface="宋体" panose="02010600030101010101" pitchFamily="2" charset="-122"/>
              </a:rPr>
              <a:t>年</a:t>
            </a:r>
            <a:r>
              <a:rPr lang="en-US" altLang="zh-CN" sz="1200" b="1" dirty="0">
                <a:latin typeface="黑体" panose="02010609060101010101" pitchFamily="49" charset="-122"/>
                <a:ea typeface="黑体" panose="02010609060101010101" pitchFamily="49" charset="-122"/>
                <a:cs typeface="宋体" panose="02010600030101010101" pitchFamily="2" charset="-122"/>
              </a:rPr>
              <a:t>9</a:t>
            </a:r>
            <a:r>
              <a:rPr lang="zh-CN" altLang="en-US" sz="1200" b="1" dirty="0">
                <a:latin typeface="黑体" panose="02010609060101010101" pitchFamily="49" charset="-122"/>
                <a:ea typeface="黑体" panose="02010609060101010101" pitchFamily="49" charset="-122"/>
                <a:cs typeface="宋体" panose="02010600030101010101" pitchFamily="2" charset="-122"/>
              </a:rPr>
              <a:t>月</a:t>
            </a:r>
            <a:r>
              <a:rPr lang="en-US" altLang="zh-CN" sz="1200" b="1" dirty="0">
                <a:latin typeface="黑体" panose="02010609060101010101" pitchFamily="49" charset="-122"/>
                <a:ea typeface="黑体" panose="02010609060101010101" pitchFamily="49" charset="-122"/>
                <a:cs typeface="宋体" panose="02010600030101010101" pitchFamily="2" charset="-122"/>
              </a:rPr>
              <a:t>22</a:t>
            </a:r>
            <a:r>
              <a:rPr lang="zh-CN" altLang="en-US" sz="1200" b="1" dirty="0">
                <a:latin typeface="黑体" panose="02010609060101010101" pitchFamily="49" charset="-122"/>
                <a:ea typeface="黑体" panose="02010609060101010101" pitchFamily="49" charset="-122"/>
                <a:cs typeface="宋体" panose="02010600030101010101" pitchFamily="2" charset="-122"/>
              </a:rPr>
              <a:t>日星期四下午</a:t>
            </a:r>
            <a:r>
              <a:rPr lang="en-US" altLang="zh-CN" sz="1200" b="1" dirty="0">
                <a:latin typeface="黑体" panose="02010609060101010101" pitchFamily="49" charset="-122"/>
                <a:ea typeface="黑体" panose="02010609060101010101" pitchFamily="49" charset="-122"/>
                <a:cs typeface="宋体" panose="02010600030101010101" pitchFamily="2" charset="-122"/>
              </a:rPr>
              <a:t>14:30</a:t>
            </a:r>
            <a:endParaRPr lang="zh-CN" altLang="en-US" sz="1200" b="1" dirty="0">
              <a:latin typeface="黑体" panose="02010609060101010101" pitchFamily="49" charset="-122"/>
              <a:ea typeface="黑体" panose="02010609060101010101" pitchFamily="49" charset="-122"/>
              <a:cs typeface="宋体" panose="02010600030101010101" pitchFamily="2" charset="-122"/>
            </a:endParaRPr>
          </a:p>
          <a:p>
            <a:pPr fontAlgn="auto">
              <a:lnSpc>
                <a:spcPct val="150000"/>
              </a:lnSpc>
            </a:pPr>
            <a:r>
              <a:rPr lang="zh-CN" altLang="en-US" sz="1200" b="1" dirty="0">
                <a:latin typeface="黑体" panose="02010609060101010101" pitchFamily="49" charset="-122"/>
                <a:ea typeface="黑体" panose="02010609060101010101" pitchFamily="49" charset="-122"/>
                <a:cs typeface="宋体" panose="02010600030101010101" pitchFamily="2" charset="-122"/>
              </a:rPr>
              <a:t>地点：机械与汽车工程学院</a:t>
            </a:r>
            <a:r>
              <a:rPr lang="en-US" altLang="zh-CN" sz="1200" b="1" dirty="0">
                <a:latin typeface="黑体" panose="02010609060101010101" pitchFamily="49" charset="-122"/>
                <a:ea typeface="黑体" panose="02010609060101010101" pitchFamily="49" charset="-122"/>
                <a:cs typeface="宋体" panose="02010600030101010101" pitchFamily="2" charset="-122"/>
              </a:rPr>
              <a:t>19</a:t>
            </a:r>
            <a:r>
              <a:rPr lang="zh-CN" altLang="en-US" sz="1200" b="1" dirty="0">
                <a:latin typeface="黑体" panose="02010609060101010101" pitchFamily="49" charset="-122"/>
                <a:ea typeface="黑体" panose="02010609060101010101" pitchFamily="49" charset="-122"/>
                <a:cs typeface="宋体" panose="02010600030101010101" pitchFamily="2" charset="-122"/>
              </a:rPr>
              <a:t>号楼</a:t>
            </a:r>
            <a:r>
              <a:rPr lang="en-US" altLang="zh-CN" sz="1200" b="1" dirty="0">
                <a:latin typeface="黑体" panose="02010609060101010101" pitchFamily="49" charset="-122"/>
                <a:ea typeface="黑体" panose="02010609060101010101" pitchFamily="49" charset="-122"/>
                <a:cs typeface="宋体" panose="02010600030101010101" pitchFamily="2" charset="-122"/>
              </a:rPr>
              <a:t>201</a:t>
            </a:r>
            <a:r>
              <a:rPr lang="zh-CN" altLang="en-US" sz="1200" b="1" dirty="0">
                <a:latin typeface="黑体" panose="02010609060101010101" pitchFamily="49" charset="-122"/>
                <a:ea typeface="黑体" panose="02010609060101010101" pitchFamily="49" charset="-122"/>
                <a:cs typeface="宋体" panose="02010600030101010101" pitchFamily="2" charset="-122"/>
              </a:rPr>
              <a:t>会议室</a:t>
            </a:r>
            <a:endParaRPr lang="zh-CN" altLang="en-US" sz="1200" b="1" dirty="0">
              <a:latin typeface="黑体" panose="02010609060101010101" pitchFamily="49" charset="-122"/>
              <a:ea typeface="黑体" panose="02010609060101010101" pitchFamily="49" charset="-122"/>
              <a:cs typeface="宋体" panose="02010600030101010101" pitchFamily="2" charset="-122"/>
            </a:endParaRPr>
          </a:p>
        </p:txBody>
      </p:sp>
      <p:sp>
        <p:nvSpPr>
          <p:cNvPr id="17" name="文本框 16"/>
          <p:cNvSpPr txBox="1"/>
          <p:nvPr/>
        </p:nvSpPr>
        <p:spPr>
          <a:xfrm>
            <a:off x="1239243" y="856134"/>
            <a:ext cx="4071309" cy="830997"/>
          </a:xfrm>
          <a:prstGeom prst="rect">
            <a:avLst/>
          </a:prstGeom>
          <a:noFill/>
        </p:spPr>
        <p:txBody>
          <a:bodyPr wrap="square" rtlCol="0">
            <a:spAutoFit/>
          </a:bodyPr>
          <a:lstStyle/>
          <a:p>
            <a:pPr algn="ctr"/>
            <a:r>
              <a:rPr lang="zh-CN" altLang="en-US"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rPr>
              <a:t>机械与汽车工程学院</a:t>
            </a:r>
            <a:r>
              <a:rPr lang="zh-CN" altLang="en-US"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sym typeface="+mn-ea"/>
              </a:rPr>
              <a:t>第四期      </a:t>
            </a:r>
            <a:r>
              <a:rPr lang="zh-CN" altLang="en-US"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rPr>
              <a:t>学术交流系列活动</a:t>
            </a:r>
            <a:r>
              <a:rPr lang="en-US" altLang="zh-CN"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rPr>
              <a:t> </a:t>
            </a:r>
            <a:endParaRPr lang="en-US" altLang="zh-CN"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endParaRPr>
          </a:p>
        </p:txBody>
      </p:sp>
      <p:sp>
        <p:nvSpPr>
          <p:cNvPr id="21" name="Rectangle 5"/>
          <p:cNvSpPr>
            <a:spLocks noChangeArrowheads="1"/>
          </p:cNvSpPr>
          <p:nvPr/>
        </p:nvSpPr>
        <p:spPr bwMode="auto">
          <a:xfrm>
            <a:off x="849972" y="2524464"/>
            <a:ext cx="4412039" cy="1570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endParaRPr lang="zh-CN" altLang="en-US"/>
          </a:p>
        </p:txBody>
      </p:sp>
      <p:sp>
        <p:nvSpPr>
          <p:cNvPr id="32" name="Rectangle 9"/>
          <p:cNvSpPr>
            <a:spLocks noChangeArrowheads="1"/>
          </p:cNvSpPr>
          <p:nvPr/>
        </p:nvSpPr>
        <p:spPr bwMode="auto">
          <a:xfrm>
            <a:off x="487856" y="3947838"/>
            <a:ext cx="58324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sp>
        <p:nvSpPr>
          <p:cNvPr id="35" name="Rectangle 11"/>
          <p:cNvSpPr>
            <a:spLocks noChangeArrowheads="1"/>
          </p:cNvSpPr>
          <p:nvPr/>
        </p:nvSpPr>
        <p:spPr bwMode="auto">
          <a:xfrm>
            <a:off x="0" y="0"/>
            <a:ext cx="5832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grpSp>
        <p:nvGrpSpPr>
          <p:cNvPr id="47" name="组合 46"/>
          <p:cNvGrpSpPr/>
          <p:nvPr/>
        </p:nvGrpSpPr>
        <p:grpSpPr>
          <a:xfrm>
            <a:off x="532422" y="4834927"/>
            <a:ext cx="4940466" cy="1954424"/>
            <a:chOff x="532422" y="4834927"/>
            <a:chExt cx="4940466" cy="1954424"/>
          </a:xfrm>
        </p:grpSpPr>
        <p:sp>
          <p:nvSpPr>
            <p:cNvPr id="19" name="文本框 18"/>
            <p:cNvSpPr txBox="1"/>
            <p:nvPr/>
          </p:nvSpPr>
          <p:spPr>
            <a:xfrm>
              <a:off x="532422" y="5081191"/>
              <a:ext cx="4940466" cy="1708160"/>
            </a:xfrm>
            <a:prstGeom prst="rect">
              <a:avLst/>
            </a:prstGeom>
            <a:noFill/>
          </p:spPr>
          <p:txBody>
            <a:bodyPr wrap="square" rtlCol="0">
              <a:spAutoFit/>
            </a:bodyPr>
            <a:lstStyle/>
            <a:p>
              <a:pPr indent="311150" algn="just">
                <a:lnSpc>
                  <a:spcPct val="200000"/>
                </a:lnSpc>
              </a:pPr>
              <a:r>
                <a:rPr lang="zh-CN" altLang="en-US" sz="1050" dirty="0">
                  <a:latin typeface="华文楷体" panose="02010600040101010101" pitchFamily="2" charset="-122"/>
                  <a:ea typeface="华文楷体" panose="02010600040101010101" pitchFamily="2" charset="-122"/>
                </a:rPr>
                <a:t>功能性微孔膜材料是新型高效分离技术的核心材料，已经成为解决水资源、能源、环境等领域重大问题的共性技术之一，在促进我国国民经济发展、产业技术进步与增强国际竞争力等方面发挥着重要作用。课题组基于拉伸流变高效分散混合技术与热致相分离制孔技术的协同作用，开发一系列应用于新能源、建筑节能、污水处理等领域的有机</a:t>
              </a:r>
              <a:r>
                <a:rPr lang="en-US" altLang="zh-CN" sz="1050" dirty="0">
                  <a:latin typeface="华文楷体" panose="02010600040101010101" pitchFamily="2" charset="-122"/>
                  <a:ea typeface="华文楷体" panose="02010600040101010101" pitchFamily="2" charset="-122"/>
                </a:rPr>
                <a:t>-</a:t>
              </a:r>
              <a:r>
                <a:rPr lang="zh-CN" altLang="en-US" sz="1050" dirty="0">
                  <a:latin typeface="华文楷体" panose="02010600040101010101" pitchFamily="2" charset="-122"/>
                  <a:ea typeface="华文楷体" panose="02010600040101010101" pitchFamily="2" charset="-122"/>
                </a:rPr>
                <a:t>无机杂化微孔膜。</a:t>
              </a:r>
              <a:endParaRPr lang="zh-CN" altLang="en-US" sz="1050" dirty="0">
                <a:latin typeface="华文楷体" panose="02010600040101010101" pitchFamily="2" charset="-122"/>
                <a:ea typeface="华文楷体" panose="02010600040101010101" pitchFamily="2" charset="-122"/>
              </a:endParaRPr>
            </a:p>
          </p:txBody>
        </p:sp>
        <p:sp>
          <p:nvSpPr>
            <p:cNvPr id="42" name="文本框 41"/>
            <p:cNvSpPr txBox="1"/>
            <p:nvPr/>
          </p:nvSpPr>
          <p:spPr>
            <a:xfrm>
              <a:off x="2823491" y="4834927"/>
              <a:ext cx="902811" cy="307777"/>
            </a:xfrm>
            <a:prstGeom prst="rect">
              <a:avLst/>
            </a:prstGeom>
            <a:noFill/>
          </p:spPr>
          <p:txBody>
            <a:bodyPr wrap="none" rtlCol="0">
              <a:spAutoFit/>
            </a:bodyPr>
            <a:lstStyle/>
            <a:p>
              <a:r>
                <a:rPr lang="zh-CN" altLang="en-US" sz="1400" b="1" dirty="0">
                  <a:latin typeface="楷体" panose="02010609060101010101" pitchFamily="49" charset="-122"/>
                  <a:ea typeface="楷体" panose="02010609060101010101" pitchFamily="49" charset="-122"/>
                </a:rPr>
                <a:t>摘要信息</a:t>
              </a:r>
              <a:endParaRPr lang="zh-CN" altLang="en-US" sz="1400" b="1" dirty="0">
                <a:latin typeface="楷体" panose="02010609060101010101" pitchFamily="49" charset="-122"/>
                <a:ea typeface="楷体" panose="02010609060101010101" pitchFamily="49" charset="-122"/>
              </a:endParaRPr>
            </a:p>
          </p:txBody>
        </p:sp>
      </p:grpSp>
      <p:sp>
        <p:nvSpPr>
          <p:cNvPr id="44" name="文本框 43"/>
          <p:cNvSpPr txBox="1"/>
          <p:nvPr/>
        </p:nvSpPr>
        <p:spPr>
          <a:xfrm>
            <a:off x="3246000" y="2503913"/>
            <a:ext cx="902811" cy="307777"/>
          </a:xfrm>
          <a:prstGeom prst="rect">
            <a:avLst/>
          </a:prstGeom>
          <a:noFill/>
        </p:spPr>
        <p:txBody>
          <a:bodyPr wrap="none" rtlCol="0">
            <a:spAutoFit/>
          </a:bodyPr>
          <a:lstStyle/>
          <a:p>
            <a:r>
              <a:rPr lang="zh-CN" altLang="en-US" sz="1400" b="1" dirty="0">
                <a:latin typeface="楷体" panose="02010609060101010101" pitchFamily="49" charset="-122"/>
                <a:ea typeface="楷体" panose="02010609060101010101" pitchFamily="49" charset="-122"/>
              </a:rPr>
              <a:t>专家简介</a:t>
            </a:r>
            <a:endParaRPr lang="zh-CN" altLang="en-US" sz="1400" b="1" dirty="0">
              <a:latin typeface="楷体" panose="02010609060101010101" pitchFamily="49" charset="-122"/>
              <a:ea typeface="楷体" panose="02010609060101010101" pitchFamily="49" charset="-122"/>
            </a:endParaRPr>
          </a:p>
        </p:txBody>
      </p:sp>
      <p:pic>
        <p:nvPicPr>
          <p:cNvPr id="5" name="图片 4"/>
          <p:cNvPicPr>
            <a:picLocks noChangeAspect="1"/>
          </p:cNvPicPr>
          <p:nvPr/>
        </p:nvPicPr>
        <p:blipFill rotWithShape="1">
          <a:blip r:embed="rId3">
            <a:extLst>
              <a:ext uri="{28A0092B-C50C-407E-A947-70E740481C1C}">
                <a14:useLocalDpi xmlns:a14="http://schemas.microsoft.com/office/drawing/2010/main" val="0"/>
              </a:ext>
            </a:extLst>
          </a:blip>
          <a:srcRect l="220" t="11481" r="47" b="5116"/>
          <a:stretch>
            <a:fillRect/>
          </a:stretch>
        </p:blipFill>
        <p:spPr>
          <a:xfrm>
            <a:off x="1" y="-6515"/>
            <a:ext cx="5845840" cy="668867"/>
          </a:xfrm>
          <a:prstGeom prst="rect">
            <a:avLst/>
          </a:prstGeom>
        </p:spPr>
      </p:pic>
      <p:pic>
        <p:nvPicPr>
          <p:cNvPr id="23" name="图片 22"/>
          <p:cNvPicPr>
            <a:picLocks noChangeAspect="1"/>
          </p:cNvPicPr>
          <p:nvPr/>
        </p:nvPicPr>
        <p:blipFill rotWithShape="1">
          <a:blip r:embed="rId3">
            <a:extLst>
              <a:ext uri="{28A0092B-C50C-407E-A947-70E740481C1C}">
                <a14:useLocalDpi xmlns:a14="http://schemas.microsoft.com/office/drawing/2010/main" val="0"/>
              </a:ext>
            </a:extLst>
          </a:blip>
          <a:srcRect l="220" t="11481" r="47" b="5116"/>
          <a:stretch>
            <a:fillRect/>
          </a:stretch>
        </p:blipFill>
        <p:spPr>
          <a:xfrm rot="10800000">
            <a:off x="1" y="7625821"/>
            <a:ext cx="5845840" cy="668867"/>
          </a:xfrm>
          <a:prstGeom prst="rect">
            <a:avLst/>
          </a:prstGeom>
        </p:spPr>
      </p:pic>
      <p:pic>
        <p:nvPicPr>
          <p:cNvPr id="2" name="图片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9158" y="2800154"/>
            <a:ext cx="1145286" cy="1520466"/>
          </a:xfrm>
          <a:prstGeom prst="rect">
            <a:avLst/>
          </a:prstGeom>
        </p:spPr>
      </p:pic>
      <p:sp>
        <p:nvSpPr>
          <p:cNvPr id="18" name="文本框 17"/>
          <p:cNvSpPr txBox="1"/>
          <p:nvPr/>
        </p:nvSpPr>
        <p:spPr>
          <a:xfrm>
            <a:off x="1566088" y="2727947"/>
            <a:ext cx="3999266" cy="1708160"/>
          </a:xfrm>
          <a:prstGeom prst="rect">
            <a:avLst/>
          </a:prstGeom>
          <a:noFill/>
        </p:spPr>
        <p:txBody>
          <a:bodyPr wrap="square" rtlCol="0">
            <a:spAutoFit/>
          </a:bodyPr>
          <a:lstStyle/>
          <a:p>
            <a:pPr indent="311150" algn="just">
              <a:lnSpc>
                <a:spcPct val="200000"/>
              </a:lnSpc>
            </a:pPr>
            <a:r>
              <a:rPr lang="zh-CN" altLang="en-US" sz="1050" dirty="0">
                <a:latin typeface="华文楷体" panose="02010600040101010101" pitchFamily="2" charset="-122"/>
                <a:ea typeface="华文楷体" panose="02010600040101010101" pitchFamily="2" charset="-122"/>
              </a:rPr>
              <a:t>张桂珍，华南理工大学副教授，</a:t>
            </a:r>
            <a:r>
              <a:rPr lang="en-US" altLang="zh-CN" sz="1050" dirty="0">
                <a:latin typeface="华文楷体" panose="02010600040101010101" pitchFamily="2" charset="-122"/>
                <a:ea typeface="华文楷体" panose="02010600040101010101" pitchFamily="2" charset="-122"/>
              </a:rPr>
              <a:t>2013</a:t>
            </a:r>
            <a:r>
              <a:rPr lang="zh-CN" altLang="en-US" sz="1050" dirty="0">
                <a:latin typeface="华文楷体" panose="02010600040101010101" pitchFamily="2" charset="-122"/>
                <a:ea typeface="华文楷体" panose="02010600040101010101" pitchFamily="2" charset="-122"/>
              </a:rPr>
              <a:t>年获华南理工大学机械设计及理论专业博士，</a:t>
            </a:r>
            <a:r>
              <a:rPr lang="en-US" altLang="zh-CN" sz="1050" dirty="0">
                <a:latin typeface="华文楷体" panose="02010600040101010101" pitchFamily="2" charset="-122"/>
                <a:ea typeface="华文楷体" panose="02010600040101010101" pitchFamily="2" charset="-122"/>
              </a:rPr>
              <a:t>2013</a:t>
            </a:r>
            <a:r>
              <a:rPr lang="zh-CN" altLang="en-US" sz="1050" dirty="0">
                <a:latin typeface="华文楷体" panose="02010600040101010101" pitchFamily="2" charset="-122"/>
                <a:ea typeface="华文楷体" panose="02010600040101010101" pitchFamily="2" charset="-122"/>
              </a:rPr>
              <a:t>年至今在华南理工大学工作。近年来一直致力于功能性高分子材料薄膜和聚合物新型成型机理与方法的研究，涉及功能性薄膜的制备和结构性能调控，基于拉伸流变塑化输运方法、机理及技术等方面的研究工作。</a:t>
            </a:r>
            <a:endParaRPr lang="zh-CN" altLang="en-US" sz="1050" dirty="0">
              <a:latin typeface="华文楷体" panose="02010600040101010101" pitchFamily="2" charset="-122"/>
              <a:ea typeface="华文楷体" panose="02010600040101010101" pitchFamily="2" charset="-122"/>
            </a:endParaRPr>
          </a:p>
        </p:txBody>
      </p:sp>
    </p:spTree>
    <p:custDataLst>
      <p:tags r:id="rId5"/>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7.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8.xml><?xml version="1.0" encoding="utf-8"?>
<p:tagLst xmlns:p="http://schemas.openxmlformats.org/presentationml/2006/main">
  <p:tag name="COMMONDATA" val="eyJoZGlkIjoiODZiNWY4MmRhNmE1Y2YyZTc0NWZmZGZmNDhmMjE4MTkifQ=="/>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423</Words>
  <Application>WPS 演示</Application>
  <PresentationFormat>自定义</PresentationFormat>
  <Paragraphs>15</Paragraphs>
  <Slides>1</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vt:i4>
      </vt:variant>
    </vt:vector>
  </HeadingPairs>
  <TitlesOfParts>
    <vt:vector size="16" baseType="lpstr">
      <vt:lpstr>Arial</vt:lpstr>
      <vt:lpstr>宋体</vt:lpstr>
      <vt:lpstr>Wingdings</vt:lpstr>
      <vt:lpstr>黑体</vt:lpstr>
      <vt:lpstr>方正隶二</vt:lpstr>
      <vt:lpstr>华文隶书</vt:lpstr>
      <vt:lpstr>华文楷体</vt:lpstr>
      <vt:lpstr>楷体</vt:lpstr>
      <vt:lpstr>微软雅黑</vt:lpstr>
      <vt:lpstr>Calibri</vt:lpstr>
      <vt:lpstr>Calibri Light</vt:lpstr>
      <vt:lpstr>等线 Light</vt:lpstr>
      <vt:lpstr>等线</vt:lpstr>
      <vt:lpstr>Arial Unicode MS</vt:lpstr>
      <vt:lpstr>Office 主题​​</vt:lpstr>
      <vt:lpstr>题目：面向能源环境领域的功能性高分子复合微孔膜 报告人：张桂珍，高分子材料先进制造技术与装备研究所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admin</dc:creator>
  <cp:lastModifiedBy>208</cp:lastModifiedBy>
  <cp:revision>175</cp:revision>
  <dcterms:created xsi:type="dcterms:W3CDTF">2019-06-19T02:08:00Z</dcterms:created>
  <dcterms:modified xsi:type="dcterms:W3CDTF">2022-09-20T03:07:56Z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2052-11.1.0.12358</vt:lpwstr>
  </property>
  <property fmtid="{D5CDD505-2E9C-101B-9397-08002B2CF9AE}" pid="3" name="ICV">
    <vt:lpwstr>6A4EDCBCFEFB46908893C2706F4EE54B</vt:lpwstr>
  </property>
</Properties>
</file>