
<file path=[Content_Types].xml><?xml version="1.0" encoding="utf-8"?>
<Types xmlns="http://schemas.openxmlformats.org/package/2006/content-types">
  <Default Extension="vml" ContentType="application/vnd.openxmlformats-officedocument.vmlDrawing"/>
  <Default Extension="docx" ContentType="application/vnd.openxmlformats-officedocument.wordprocessingml.document"/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</p:sldIdLst>
  <p:sldSz cx="5832475" cy="8294370"/>
  <p:notesSz cx="6858000" cy="9144000"/>
  <p:custDataLst>
    <p:tags r:id="rId8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FDE"/>
    <a:srgbClr val="0594FF"/>
    <a:srgbClr val="3FADFF"/>
    <a:srgbClr val="E6E6E6"/>
    <a:srgbClr val="FFFFFF"/>
    <a:srgbClr val="DCDCDC"/>
    <a:srgbClr val="F0F0F0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95" d="100"/>
          <a:sy n="95" d="100"/>
        </p:scale>
        <p:origin x="3162" y="84"/>
      </p:cViewPr>
      <p:guideLst>
        <p:guide orient="horz" pos="2613"/>
        <p:guide pos="1837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8.xml"/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344738" y="1143000"/>
            <a:ext cx="21685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678180" rtl="0" eaLnBrk="1" latinLnBrk="0" hangingPunct="1">
      <a:defRPr sz="890" kern="1200">
        <a:solidFill>
          <a:schemeClr val="tx1"/>
        </a:solidFill>
        <a:latin typeface="+mn-lt"/>
        <a:ea typeface="+mn-ea"/>
        <a:cs typeface="+mn-cs"/>
      </a:defRPr>
    </a:lvl1pPr>
    <a:lvl2pPr marL="339090" algn="l" defTabSz="678180" rtl="0" eaLnBrk="1" latinLnBrk="0" hangingPunct="1">
      <a:defRPr sz="890" kern="1200">
        <a:solidFill>
          <a:schemeClr val="tx1"/>
        </a:solidFill>
        <a:latin typeface="+mn-lt"/>
        <a:ea typeface="+mn-ea"/>
        <a:cs typeface="+mn-cs"/>
      </a:defRPr>
    </a:lvl2pPr>
    <a:lvl3pPr marL="678180" algn="l" defTabSz="678180" rtl="0" eaLnBrk="1" latinLnBrk="0" hangingPunct="1">
      <a:defRPr sz="890" kern="1200">
        <a:solidFill>
          <a:schemeClr val="tx1"/>
        </a:solidFill>
        <a:latin typeface="+mn-lt"/>
        <a:ea typeface="+mn-ea"/>
        <a:cs typeface="+mn-cs"/>
      </a:defRPr>
    </a:lvl3pPr>
    <a:lvl4pPr marL="1017270" algn="l" defTabSz="678180" rtl="0" eaLnBrk="1" latinLnBrk="0" hangingPunct="1">
      <a:defRPr sz="890" kern="1200">
        <a:solidFill>
          <a:schemeClr val="tx1"/>
        </a:solidFill>
        <a:latin typeface="+mn-lt"/>
        <a:ea typeface="+mn-ea"/>
        <a:cs typeface="+mn-cs"/>
      </a:defRPr>
    </a:lvl4pPr>
    <a:lvl5pPr marL="1356360" algn="l" defTabSz="678180" rtl="0" eaLnBrk="1" latinLnBrk="0" hangingPunct="1">
      <a:defRPr sz="890" kern="1200">
        <a:solidFill>
          <a:schemeClr val="tx1"/>
        </a:solidFill>
        <a:latin typeface="+mn-lt"/>
        <a:ea typeface="+mn-ea"/>
        <a:cs typeface="+mn-cs"/>
      </a:defRPr>
    </a:lvl5pPr>
    <a:lvl6pPr marL="1694815" algn="l" defTabSz="678180" rtl="0" eaLnBrk="1" latinLnBrk="0" hangingPunct="1">
      <a:defRPr sz="890" kern="1200">
        <a:solidFill>
          <a:schemeClr val="tx1"/>
        </a:solidFill>
        <a:latin typeface="+mn-lt"/>
        <a:ea typeface="+mn-ea"/>
        <a:cs typeface="+mn-cs"/>
      </a:defRPr>
    </a:lvl6pPr>
    <a:lvl7pPr marL="2033905" algn="l" defTabSz="678180" rtl="0" eaLnBrk="1" latinLnBrk="0" hangingPunct="1">
      <a:defRPr sz="890" kern="1200">
        <a:solidFill>
          <a:schemeClr val="tx1"/>
        </a:solidFill>
        <a:latin typeface="+mn-lt"/>
        <a:ea typeface="+mn-ea"/>
        <a:cs typeface="+mn-cs"/>
      </a:defRPr>
    </a:lvl7pPr>
    <a:lvl8pPr marL="2372995" algn="l" defTabSz="678180" rtl="0" eaLnBrk="1" latinLnBrk="0" hangingPunct="1">
      <a:defRPr sz="890" kern="1200">
        <a:solidFill>
          <a:schemeClr val="tx1"/>
        </a:solidFill>
        <a:latin typeface="+mn-lt"/>
        <a:ea typeface="+mn-ea"/>
        <a:cs typeface="+mn-cs"/>
      </a:defRPr>
    </a:lvl8pPr>
    <a:lvl9pPr marL="2712085" algn="l" defTabSz="678180" rtl="0" eaLnBrk="1" latinLnBrk="0" hangingPunct="1">
      <a:defRPr sz="89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7" Type="http://schemas.openxmlformats.org/officeDocument/2006/relationships/tags" Target="../tags/tag6.xml"/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5" Type="http://schemas.openxmlformats.org/officeDocument/2006/relationships/tags" Target="../tags/tag10.xml"/><Relationship Id="rId4" Type="http://schemas.openxmlformats.org/officeDocument/2006/relationships/tags" Target="../tags/tag9.xml"/><Relationship Id="rId3" Type="http://schemas.openxmlformats.org/officeDocument/2006/relationships/tags" Target="../tags/tag8.xml"/><Relationship Id="rId2" Type="http://schemas.openxmlformats.org/officeDocument/2006/relationships/tags" Target="../tags/tag7.xml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7436" y="1357488"/>
            <a:ext cx="4957604" cy="2887780"/>
          </a:xfrm>
        </p:spPr>
        <p:txBody>
          <a:bodyPr anchor="b"/>
          <a:lstStyle>
            <a:lvl1pPr algn="ctr">
              <a:defRPr sz="3825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29060" y="4356632"/>
            <a:ext cx="4374356" cy="2002629"/>
          </a:xfrm>
        </p:spPr>
        <p:txBody>
          <a:bodyPr/>
          <a:lstStyle>
            <a:lvl1pPr marL="0" indent="0" algn="ctr">
              <a:buNone/>
              <a:defRPr sz="1530"/>
            </a:lvl1pPr>
            <a:lvl2pPr marL="291465" indent="0" algn="ctr">
              <a:buNone/>
              <a:defRPr sz="1275"/>
            </a:lvl2pPr>
            <a:lvl3pPr marL="582930" indent="0" algn="ctr">
              <a:buNone/>
              <a:defRPr sz="1150"/>
            </a:lvl3pPr>
            <a:lvl4pPr marL="875030" indent="0" algn="ctr">
              <a:buNone/>
              <a:defRPr sz="1020"/>
            </a:lvl4pPr>
            <a:lvl5pPr marL="1166495" indent="0" algn="ctr">
              <a:buNone/>
              <a:defRPr sz="1020"/>
            </a:lvl5pPr>
            <a:lvl6pPr marL="1457960" indent="0" algn="ctr">
              <a:buNone/>
              <a:defRPr sz="1020"/>
            </a:lvl6pPr>
            <a:lvl7pPr marL="1749425" indent="0" algn="ctr">
              <a:buNone/>
              <a:defRPr sz="1020"/>
            </a:lvl7pPr>
            <a:lvl8pPr marL="2041525" indent="0" algn="ctr">
              <a:buNone/>
              <a:defRPr sz="1020"/>
            </a:lvl8pPr>
            <a:lvl9pPr marL="2332990" indent="0" algn="ctr">
              <a:buNone/>
              <a:defRPr sz="102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173865" y="441615"/>
            <a:ext cx="1257627" cy="702936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0983" y="441615"/>
            <a:ext cx="3699976" cy="702936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291050" y="1881273"/>
            <a:ext cx="2503428" cy="5574141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815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3037939" y="1881273"/>
            <a:ext cx="2500616" cy="5574141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815"/>
            </a:lvl1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291049" y="936281"/>
            <a:ext cx="5249228" cy="6632357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573489" y="3004811"/>
            <a:ext cx="4687794" cy="1232407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3060"/>
            </a:lvl1pPr>
          </a:lstStyle>
          <a:p>
            <a:pPr lvl="0"/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573489" y="4306895"/>
            <a:ext cx="4687794" cy="570478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1225" spc="136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7945" y="2067914"/>
            <a:ext cx="5030510" cy="3450359"/>
          </a:xfrm>
        </p:spPr>
        <p:txBody>
          <a:bodyPr anchor="b"/>
          <a:lstStyle>
            <a:lvl1pPr>
              <a:defRPr sz="3825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7945" y="5550915"/>
            <a:ext cx="5030510" cy="1814462"/>
          </a:xfrm>
        </p:spPr>
        <p:txBody>
          <a:bodyPr/>
          <a:lstStyle>
            <a:lvl1pPr marL="0" indent="0">
              <a:buNone/>
              <a:defRPr sz="1530">
                <a:solidFill>
                  <a:schemeClr val="tx1"/>
                </a:solidFill>
              </a:defRPr>
            </a:lvl1pPr>
            <a:lvl2pPr marL="291465" indent="0">
              <a:buNone/>
              <a:defRPr sz="1275">
                <a:solidFill>
                  <a:schemeClr val="tx1">
                    <a:tint val="75000"/>
                  </a:schemeClr>
                </a:solidFill>
              </a:defRPr>
            </a:lvl2pPr>
            <a:lvl3pPr marL="582930" indent="0">
              <a:buNone/>
              <a:defRPr sz="1150">
                <a:solidFill>
                  <a:schemeClr val="tx1">
                    <a:tint val="75000"/>
                  </a:schemeClr>
                </a:solidFill>
              </a:defRPr>
            </a:lvl3pPr>
            <a:lvl4pPr marL="87503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4pPr>
            <a:lvl5pPr marL="116649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5pPr>
            <a:lvl6pPr marL="145796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6pPr>
            <a:lvl7pPr marL="174942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7pPr>
            <a:lvl8pPr marL="204152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8pPr>
            <a:lvl9pPr marL="233299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0983" y="2208077"/>
            <a:ext cx="2478802" cy="526290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52690" y="2208077"/>
            <a:ext cx="2478802" cy="526290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742" y="441617"/>
            <a:ext cx="5030510" cy="160325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1743" y="2033351"/>
            <a:ext cx="2467410" cy="99651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50" b="1"/>
            </a:lvl3pPr>
            <a:lvl4pPr marL="875030" indent="0">
              <a:buNone/>
              <a:defRPr sz="1020" b="1"/>
            </a:lvl4pPr>
            <a:lvl5pPr marL="1166495" indent="0">
              <a:buNone/>
              <a:defRPr sz="1020" b="1"/>
            </a:lvl5pPr>
            <a:lvl6pPr marL="1457960" indent="0">
              <a:buNone/>
              <a:defRPr sz="1020" b="1"/>
            </a:lvl6pPr>
            <a:lvl7pPr marL="1749425" indent="0">
              <a:buNone/>
              <a:defRPr sz="1020" b="1"/>
            </a:lvl7pPr>
            <a:lvl8pPr marL="2041525" indent="0">
              <a:buNone/>
              <a:defRPr sz="1020" b="1"/>
            </a:lvl8pPr>
            <a:lvl9pPr marL="2332990" indent="0">
              <a:buNone/>
              <a:defRPr sz="102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1743" y="3029865"/>
            <a:ext cx="2467410" cy="44564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52691" y="2033351"/>
            <a:ext cx="2479562" cy="99651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50" b="1"/>
            </a:lvl3pPr>
            <a:lvl4pPr marL="875030" indent="0">
              <a:buNone/>
              <a:defRPr sz="1020" b="1"/>
            </a:lvl4pPr>
            <a:lvl5pPr marL="1166495" indent="0">
              <a:buNone/>
              <a:defRPr sz="1020" b="1"/>
            </a:lvl5pPr>
            <a:lvl6pPr marL="1457960" indent="0">
              <a:buNone/>
              <a:defRPr sz="1020" b="1"/>
            </a:lvl6pPr>
            <a:lvl7pPr marL="1749425" indent="0">
              <a:buNone/>
              <a:defRPr sz="1020" b="1"/>
            </a:lvl7pPr>
            <a:lvl8pPr marL="2041525" indent="0">
              <a:buNone/>
              <a:defRPr sz="1020" b="1"/>
            </a:lvl8pPr>
            <a:lvl9pPr marL="2332990" indent="0">
              <a:buNone/>
              <a:defRPr sz="102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52691" y="3029865"/>
            <a:ext cx="2479562" cy="44564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742" y="552979"/>
            <a:ext cx="1881125" cy="1935427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79562" y="1194283"/>
            <a:ext cx="2952690" cy="5894605"/>
          </a:xfrm>
        </p:spPr>
        <p:txBody>
          <a:bodyPr/>
          <a:lstStyle>
            <a:lvl1pPr>
              <a:defRPr sz="2040"/>
            </a:lvl1pPr>
            <a:lvl2pPr>
              <a:defRPr sz="1785"/>
            </a:lvl2pPr>
            <a:lvl3pPr>
              <a:defRPr sz="1530"/>
            </a:lvl3pPr>
            <a:lvl4pPr>
              <a:defRPr sz="1275"/>
            </a:lvl4pPr>
            <a:lvl5pPr>
              <a:defRPr sz="1275"/>
            </a:lvl5pPr>
            <a:lvl6pPr>
              <a:defRPr sz="1275"/>
            </a:lvl6pPr>
            <a:lvl7pPr>
              <a:defRPr sz="1275"/>
            </a:lvl7pPr>
            <a:lvl8pPr>
              <a:defRPr sz="1275"/>
            </a:lvl8pPr>
            <a:lvl9pPr>
              <a:defRPr sz="127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1742" y="2488406"/>
            <a:ext cx="1881125" cy="4610081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5"/>
            </a:lvl2pPr>
            <a:lvl3pPr marL="582930" indent="0">
              <a:buNone/>
              <a:defRPr sz="765"/>
            </a:lvl3pPr>
            <a:lvl4pPr marL="875030" indent="0">
              <a:buNone/>
              <a:defRPr sz="640"/>
            </a:lvl4pPr>
            <a:lvl5pPr marL="1166495" indent="0">
              <a:buNone/>
              <a:defRPr sz="640"/>
            </a:lvl5pPr>
            <a:lvl6pPr marL="1457960" indent="0">
              <a:buNone/>
              <a:defRPr sz="640"/>
            </a:lvl6pPr>
            <a:lvl7pPr marL="1749425" indent="0">
              <a:buNone/>
              <a:defRPr sz="640"/>
            </a:lvl7pPr>
            <a:lvl8pPr marL="2041525" indent="0">
              <a:buNone/>
              <a:defRPr sz="640"/>
            </a:lvl8pPr>
            <a:lvl9pPr marL="2332990" indent="0">
              <a:buNone/>
              <a:defRPr sz="64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742" y="552979"/>
            <a:ext cx="1881125" cy="1935427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479562" y="1194283"/>
            <a:ext cx="2952690" cy="5894605"/>
          </a:xfrm>
        </p:spPr>
        <p:txBody>
          <a:bodyPr anchor="t"/>
          <a:lstStyle>
            <a:lvl1pPr marL="0" indent="0">
              <a:buNone/>
              <a:defRPr sz="2040"/>
            </a:lvl1pPr>
            <a:lvl2pPr marL="291465" indent="0">
              <a:buNone/>
              <a:defRPr sz="1785"/>
            </a:lvl2pPr>
            <a:lvl3pPr marL="582930" indent="0">
              <a:buNone/>
              <a:defRPr sz="1530"/>
            </a:lvl3pPr>
            <a:lvl4pPr marL="875030" indent="0">
              <a:buNone/>
              <a:defRPr sz="1275"/>
            </a:lvl4pPr>
            <a:lvl5pPr marL="1166495" indent="0">
              <a:buNone/>
              <a:defRPr sz="1275"/>
            </a:lvl5pPr>
            <a:lvl6pPr marL="1457960" indent="0">
              <a:buNone/>
              <a:defRPr sz="1275"/>
            </a:lvl6pPr>
            <a:lvl7pPr marL="1749425" indent="0">
              <a:buNone/>
              <a:defRPr sz="1275"/>
            </a:lvl7pPr>
            <a:lvl8pPr marL="2041525" indent="0">
              <a:buNone/>
              <a:defRPr sz="1275"/>
            </a:lvl8pPr>
            <a:lvl9pPr marL="2332990" indent="0">
              <a:buNone/>
              <a:defRPr sz="1275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1742" y="2488406"/>
            <a:ext cx="1881125" cy="4610081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5"/>
            </a:lvl2pPr>
            <a:lvl3pPr marL="582930" indent="0">
              <a:buNone/>
              <a:defRPr sz="765"/>
            </a:lvl3pPr>
            <a:lvl4pPr marL="875030" indent="0">
              <a:buNone/>
              <a:defRPr sz="640"/>
            </a:lvl4pPr>
            <a:lvl5pPr marL="1166495" indent="0">
              <a:buNone/>
              <a:defRPr sz="640"/>
            </a:lvl5pPr>
            <a:lvl6pPr marL="1457960" indent="0">
              <a:buNone/>
              <a:defRPr sz="640"/>
            </a:lvl6pPr>
            <a:lvl7pPr marL="1749425" indent="0">
              <a:buNone/>
              <a:defRPr sz="640"/>
            </a:lvl7pPr>
            <a:lvl8pPr marL="2041525" indent="0">
              <a:buNone/>
              <a:defRPr sz="640"/>
            </a:lvl8pPr>
            <a:lvl9pPr marL="2332990" indent="0">
              <a:buNone/>
              <a:defRPr sz="64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5" Type="http://schemas.openxmlformats.org/officeDocument/2006/relationships/theme" Target="../theme/theme1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00983" y="441617"/>
            <a:ext cx="5030510" cy="16032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0983" y="2208077"/>
            <a:ext cx="5030510" cy="52629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00983" y="7687949"/>
            <a:ext cx="1312307" cy="44161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2008" y="7687949"/>
            <a:ext cx="1968460" cy="44161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19185" y="7687949"/>
            <a:ext cx="1312307" cy="44161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l" defTabSz="582930" rtl="0" eaLnBrk="1" latinLnBrk="0" hangingPunct="1">
        <a:lnSpc>
          <a:spcPct val="90000"/>
        </a:lnSpc>
        <a:spcBef>
          <a:spcPct val="0"/>
        </a:spcBef>
        <a:buNone/>
        <a:defRPr sz="280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6050" indent="-146050" algn="l" defTabSz="582930" rtl="0" eaLnBrk="1" latinLnBrk="0" hangingPunct="1">
        <a:lnSpc>
          <a:spcPct val="90000"/>
        </a:lnSpc>
        <a:spcBef>
          <a:spcPts val="640"/>
        </a:spcBef>
        <a:buFont typeface="Arial" panose="020B0604020202020204" pitchFamily="34" charset="0"/>
        <a:buChar char="•"/>
        <a:defRPr sz="1785" kern="1200">
          <a:solidFill>
            <a:schemeClr val="tx1"/>
          </a:solidFill>
          <a:latin typeface="+mn-lt"/>
          <a:ea typeface="+mn-ea"/>
          <a:cs typeface="+mn-cs"/>
        </a:defRPr>
      </a:lvl1pPr>
      <a:lvl2pPr marL="437515" indent="-146050" algn="l" defTabSz="582930" rtl="0" eaLnBrk="1" latinLnBrk="0" hangingPunct="1">
        <a:lnSpc>
          <a:spcPct val="90000"/>
        </a:lnSpc>
        <a:spcBef>
          <a:spcPts val="320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28980" indent="-146050" algn="l" defTabSz="582930" rtl="0" eaLnBrk="1" latinLnBrk="0" hangingPunct="1">
        <a:lnSpc>
          <a:spcPct val="90000"/>
        </a:lnSpc>
        <a:spcBef>
          <a:spcPts val="320"/>
        </a:spcBef>
        <a:buFont typeface="Arial" panose="020B0604020202020204" pitchFamily="34" charset="0"/>
        <a:buChar char="•"/>
        <a:defRPr sz="1275" kern="1200">
          <a:solidFill>
            <a:schemeClr val="tx1"/>
          </a:solidFill>
          <a:latin typeface="+mn-lt"/>
          <a:ea typeface="+mn-ea"/>
          <a:cs typeface="+mn-cs"/>
        </a:defRPr>
      </a:lvl3pPr>
      <a:lvl4pPr marL="1020445" indent="-146050" algn="l" defTabSz="582930" rtl="0" eaLnBrk="1" latinLnBrk="0" hangingPunct="1">
        <a:lnSpc>
          <a:spcPct val="90000"/>
        </a:lnSpc>
        <a:spcBef>
          <a:spcPts val="320"/>
        </a:spcBef>
        <a:buFont typeface="Arial" panose="020B0604020202020204" pitchFamily="34" charset="0"/>
        <a:buChar char="•"/>
        <a:defRPr sz="1150" kern="1200">
          <a:solidFill>
            <a:schemeClr val="tx1"/>
          </a:solidFill>
          <a:latin typeface="+mn-lt"/>
          <a:ea typeface="+mn-ea"/>
          <a:cs typeface="+mn-cs"/>
        </a:defRPr>
      </a:lvl4pPr>
      <a:lvl5pPr marL="1311910" indent="-146050" algn="l" defTabSz="582930" rtl="0" eaLnBrk="1" latinLnBrk="0" hangingPunct="1">
        <a:lnSpc>
          <a:spcPct val="90000"/>
        </a:lnSpc>
        <a:spcBef>
          <a:spcPts val="320"/>
        </a:spcBef>
        <a:buFont typeface="Arial" panose="020B0604020202020204" pitchFamily="34" charset="0"/>
        <a:buChar char="•"/>
        <a:defRPr sz="1150" kern="1200">
          <a:solidFill>
            <a:schemeClr val="tx1"/>
          </a:solidFill>
          <a:latin typeface="+mn-lt"/>
          <a:ea typeface="+mn-ea"/>
          <a:cs typeface="+mn-cs"/>
        </a:defRPr>
      </a:lvl5pPr>
      <a:lvl6pPr marL="1604010" indent="-146050" algn="l" defTabSz="582930" rtl="0" eaLnBrk="1" latinLnBrk="0" hangingPunct="1">
        <a:lnSpc>
          <a:spcPct val="90000"/>
        </a:lnSpc>
        <a:spcBef>
          <a:spcPts val="320"/>
        </a:spcBef>
        <a:buFont typeface="Arial" panose="020B0604020202020204" pitchFamily="34" charset="0"/>
        <a:buChar char="•"/>
        <a:defRPr sz="1150" kern="1200">
          <a:solidFill>
            <a:schemeClr val="tx1"/>
          </a:solidFill>
          <a:latin typeface="+mn-lt"/>
          <a:ea typeface="+mn-ea"/>
          <a:cs typeface="+mn-cs"/>
        </a:defRPr>
      </a:lvl6pPr>
      <a:lvl7pPr marL="1895475" indent="-146050" algn="l" defTabSz="582930" rtl="0" eaLnBrk="1" latinLnBrk="0" hangingPunct="1">
        <a:lnSpc>
          <a:spcPct val="90000"/>
        </a:lnSpc>
        <a:spcBef>
          <a:spcPts val="320"/>
        </a:spcBef>
        <a:buFont typeface="Arial" panose="020B0604020202020204" pitchFamily="34" charset="0"/>
        <a:buChar char="•"/>
        <a:defRPr sz="1150" kern="1200">
          <a:solidFill>
            <a:schemeClr val="tx1"/>
          </a:solidFill>
          <a:latin typeface="+mn-lt"/>
          <a:ea typeface="+mn-ea"/>
          <a:cs typeface="+mn-cs"/>
        </a:defRPr>
      </a:lvl7pPr>
      <a:lvl8pPr marL="2186940" indent="-146050" algn="l" defTabSz="582930" rtl="0" eaLnBrk="1" latinLnBrk="0" hangingPunct="1">
        <a:lnSpc>
          <a:spcPct val="90000"/>
        </a:lnSpc>
        <a:spcBef>
          <a:spcPts val="320"/>
        </a:spcBef>
        <a:buFont typeface="Arial" panose="020B0604020202020204" pitchFamily="34" charset="0"/>
        <a:buChar char="•"/>
        <a:defRPr sz="1150" kern="1200">
          <a:solidFill>
            <a:schemeClr val="tx1"/>
          </a:solidFill>
          <a:latin typeface="+mn-lt"/>
          <a:ea typeface="+mn-ea"/>
          <a:cs typeface="+mn-cs"/>
        </a:defRPr>
      </a:lvl8pPr>
      <a:lvl9pPr marL="2478405" indent="-146050" algn="l" defTabSz="582930" rtl="0" eaLnBrk="1" latinLnBrk="0" hangingPunct="1">
        <a:lnSpc>
          <a:spcPct val="90000"/>
        </a:lnSpc>
        <a:spcBef>
          <a:spcPts val="320"/>
        </a:spcBef>
        <a:buFont typeface="Arial" panose="020B0604020202020204" pitchFamily="34" charset="0"/>
        <a:buChar char="•"/>
        <a:defRPr sz="11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82930" rtl="0" eaLnBrk="1" latinLnBrk="0" hangingPunct="1">
        <a:defRPr sz="1150" kern="1200">
          <a:solidFill>
            <a:schemeClr val="tx1"/>
          </a:solidFill>
          <a:latin typeface="+mn-lt"/>
          <a:ea typeface="+mn-ea"/>
          <a:cs typeface="+mn-cs"/>
        </a:defRPr>
      </a:lvl1pPr>
      <a:lvl2pPr marL="291465" algn="l" defTabSz="582930" rtl="0" eaLnBrk="1" latinLnBrk="0" hangingPunct="1">
        <a:defRPr sz="1150" kern="1200">
          <a:solidFill>
            <a:schemeClr val="tx1"/>
          </a:solidFill>
          <a:latin typeface="+mn-lt"/>
          <a:ea typeface="+mn-ea"/>
          <a:cs typeface="+mn-cs"/>
        </a:defRPr>
      </a:lvl2pPr>
      <a:lvl3pPr marL="582930" algn="l" defTabSz="582930" rtl="0" eaLnBrk="1" latinLnBrk="0" hangingPunct="1">
        <a:defRPr sz="1150" kern="1200">
          <a:solidFill>
            <a:schemeClr val="tx1"/>
          </a:solidFill>
          <a:latin typeface="+mn-lt"/>
          <a:ea typeface="+mn-ea"/>
          <a:cs typeface="+mn-cs"/>
        </a:defRPr>
      </a:lvl3pPr>
      <a:lvl4pPr marL="875030" algn="l" defTabSz="582930" rtl="0" eaLnBrk="1" latinLnBrk="0" hangingPunct="1">
        <a:defRPr sz="1150" kern="1200">
          <a:solidFill>
            <a:schemeClr val="tx1"/>
          </a:solidFill>
          <a:latin typeface="+mn-lt"/>
          <a:ea typeface="+mn-ea"/>
          <a:cs typeface="+mn-cs"/>
        </a:defRPr>
      </a:lvl4pPr>
      <a:lvl5pPr marL="1166495" algn="l" defTabSz="582930" rtl="0" eaLnBrk="1" latinLnBrk="0" hangingPunct="1">
        <a:defRPr sz="1150" kern="1200">
          <a:solidFill>
            <a:schemeClr val="tx1"/>
          </a:solidFill>
          <a:latin typeface="+mn-lt"/>
          <a:ea typeface="+mn-ea"/>
          <a:cs typeface="+mn-cs"/>
        </a:defRPr>
      </a:lvl5pPr>
      <a:lvl6pPr marL="1457960" algn="l" defTabSz="582930" rtl="0" eaLnBrk="1" latinLnBrk="0" hangingPunct="1">
        <a:defRPr sz="1150" kern="1200">
          <a:solidFill>
            <a:schemeClr val="tx1"/>
          </a:solidFill>
          <a:latin typeface="+mn-lt"/>
          <a:ea typeface="+mn-ea"/>
          <a:cs typeface="+mn-cs"/>
        </a:defRPr>
      </a:lvl6pPr>
      <a:lvl7pPr marL="1749425" algn="l" defTabSz="582930" rtl="0" eaLnBrk="1" latinLnBrk="0" hangingPunct="1">
        <a:defRPr sz="1150" kern="1200">
          <a:solidFill>
            <a:schemeClr val="tx1"/>
          </a:solidFill>
          <a:latin typeface="+mn-lt"/>
          <a:ea typeface="+mn-ea"/>
          <a:cs typeface="+mn-cs"/>
        </a:defRPr>
      </a:lvl7pPr>
      <a:lvl8pPr marL="2041525" algn="l" defTabSz="582930" rtl="0" eaLnBrk="1" latinLnBrk="0" hangingPunct="1">
        <a:defRPr sz="1150" kern="1200">
          <a:solidFill>
            <a:schemeClr val="tx1"/>
          </a:solidFill>
          <a:latin typeface="+mn-lt"/>
          <a:ea typeface="+mn-ea"/>
          <a:cs typeface="+mn-cs"/>
        </a:defRPr>
      </a:lvl8pPr>
      <a:lvl9pPr marL="2332990" algn="l" defTabSz="582930" rtl="0" eaLnBrk="1" latinLnBrk="0" hangingPunct="1">
        <a:defRPr sz="11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1.vml"/><Relationship Id="rId7" Type="http://schemas.openxmlformats.org/officeDocument/2006/relationships/slideLayout" Target="../slideLayouts/slideLayout1.xml"/><Relationship Id="rId6" Type="http://schemas.openxmlformats.org/officeDocument/2006/relationships/tags" Target="../tags/tag17.xml"/><Relationship Id="rId5" Type="http://schemas.openxmlformats.org/officeDocument/2006/relationships/image" Target="../media/image3.png"/><Relationship Id="rId4" Type="http://schemas.openxmlformats.org/officeDocument/2006/relationships/image" Target="../media/image2.emf"/><Relationship Id="rId3" Type="http://schemas.openxmlformats.org/officeDocument/2006/relationships/package" Target="../embeddings/Document1.docx"/><Relationship Id="rId2" Type="http://schemas.openxmlformats.org/officeDocument/2006/relationships/tags" Target="../tags/tag16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图片 1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2422" y="871304"/>
            <a:ext cx="594453" cy="615621"/>
          </a:xfrm>
          <a:prstGeom prst="rect">
            <a:avLst/>
          </a:prstGeom>
        </p:spPr>
      </p:pic>
      <p:sp>
        <p:nvSpPr>
          <p:cNvPr id="3" name="标题 2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564197" y="1739766"/>
            <a:ext cx="4412038" cy="712385"/>
          </a:xfrm>
        </p:spPr>
        <p:txBody>
          <a:bodyPr>
            <a:noAutofit/>
          </a:bodyPr>
          <a:lstStyle/>
          <a:p>
            <a:pPr algn="l">
              <a:lnSpc>
                <a:spcPct val="200000"/>
              </a:lnSpc>
            </a:pPr>
            <a:r>
              <a:rPr lang="zh-CN" altLang="zh-CN" sz="1200" b="1" dirty="0">
                <a:latin typeface="黑体" panose="02010609060101010101" pitchFamily="49" charset="-122"/>
                <a:ea typeface="黑体" panose="02010609060101010101" pitchFamily="49" charset="-122"/>
              </a:rPr>
              <a:t>题目：</a:t>
            </a:r>
            <a:r>
              <a:rPr lang="zh-CN" altLang="en-US" sz="1200" b="1" dirty="0">
                <a:latin typeface="黑体" panose="02010609060101010101" pitchFamily="49" charset="-122"/>
                <a:ea typeface="黑体" panose="02010609060101010101" pitchFamily="49" charset="-122"/>
              </a:rPr>
              <a:t>半结晶高分子网络的双向形状记忆</a:t>
            </a:r>
            <a:r>
              <a:rPr lang="en-US" altLang="zh-CN" sz="1200" b="1" dirty="0">
                <a:latin typeface="黑体" panose="02010609060101010101" pitchFamily="49" charset="-122"/>
                <a:ea typeface="黑体" panose="02010609060101010101" pitchFamily="49" charset="-122"/>
              </a:rPr>
              <a:t>/</a:t>
            </a:r>
            <a:r>
              <a:rPr lang="zh-CN" altLang="en-US" sz="1200" b="1" dirty="0">
                <a:latin typeface="黑体" panose="02010609060101010101" pitchFamily="49" charset="-122"/>
                <a:ea typeface="黑体" panose="02010609060101010101" pitchFamily="49" charset="-122"/>
              </a:rPr>
              <a:t>驱动机理</a:t>
            </a:r>
            <a:br>
              <a:rPr lang="zh-CN" altLang="zh-CN" sz="12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zh-CN" sz="1200" b="1" dirty="0">
                <a:latin typeface="黑体" panose="02010609060101010101" pitchFamily="49" charset="-122"/>
                <a:ea typeface="黑体" panose="02010609060101010101" pitchFamily="49" charset="-122"/>
              </a:rPr>
              <a:t>报告人：</a:t>
            </a:r>
            <a:r>
              <a:rPr lang="zh-CN" altLang="en-US" sz="1200" b="1" dirty="0">
                <a:latin typeface="黑体" panose="02010609060101010101" pitchFamily="49" charset="-122"/>
                <a:ea typeface="黑体" panose="02010609060101010101" pitchFamily="49" charset="-122"/>
              </a:rPr>
              <a:t>王晋，华南理工大学</a:t>
            </a:r>
            <a:endParaRPr lang="zh-CN" altLang="en-US" sz="12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564197" y="6864881"/>
            <a:ext cx="4151232" cy="6030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1200" b="1" dirty="0">
                <a:latin typeface="黑体" panose="02010609060101010101" pitchFamily="49" charset="-122"/>
                <a:ea typeface="黑体" panose="02010609060101010101" pitchFamily="49" charset="-122"/>
                <a:cs typeface="宋体" panose="02010600030101010101" pitchFamily="2" charset="-122"/>
              </a:rPr>
              <a:t>时间：</a:t>
            </a:r>
            <a:r>
              <a:rPr lang="en-US" altLang="zh-CN" sz="1200" b="1" dirty="0">
                <a:latin typeface="黑体" panose="02010609060101010101" pitchFamily="49" charset="-122"/>
                <a:ea typeface="黑体" panose="02010609060101010101" pitchFamily="49" charset="-122"/>
                <a:cs typeface="宋体" panose="02010600030101010101" pitchFamily="2" charset="-122"/>
              </a:rPr>
              <a:t>2022</a:t>
            </a:r>
            <a:r>
              <a:rPr lang="zh-CN" altLang="en-US" sz="1200" b="1" dirty="0">
                <a:latin typeface="黑体" panose="02010609060101010101" pitchFamily="49" charset="-122"/>
                <a:ea typeface="黑体" panose="02010609060101010101" pitchFamily="49" charset="-122"/>
                <a:cs typeface="宋体" panose="02010600030101010101" pitchFamily="2" charset="-122"/>
              </a:rPr>
              <a:t>年</a:t>
            </a:r>
            <a:r>
              <a:rPr lang="en-US" altLang="zh-CN" sz="1200" b="1" dirty="0">
                <a:latin typeface="黑体" panose="02010609060101010101" pitchFamily="49" charset="-122"/>
                <a:ea typeface="黑体" panose="02010609060101010101" pitchFamily="49" charset="-122"/>
                <a:cs typeface="宋体" panose="02010600030101010101" pitchFamily="2" charset="-122"/>
              </a:rPr>
              <a:t>9</a:t>
            </a:r>
            <a:r>
              <a:rPr lang="zh-CN" altLang="en-US" sz="1200" b="1" dirty="0">
                <a:latin typeface="黑体" panose="02010609060101010101" pitchFamily="49" charset="-122"/>
                <a:ea typeface="黑体" panose="02010609060101010101" pitchFamily="49" charset="-122"/>
                <a:cs typeface="宋体" panose="02010600030101010101" pitchFamily="2" charset="-122"/>
              </a:rPr>
              <a:t>月</a:t>
            </a:r>
            <a:r>
              <a:rPr lang="en-US" altLang="zh-CN" sz="1200" b="1" dirty="0">
                <a:latin typeface="黑体" panose="02010609060101010101" pitchFamily="49" charset="-122"/>
                <a:ea typeface="黑体" panose="02010609060101010101" pitchFamily="49" charset="-122"/>
                <a:cs typeface="宋体" panose="02010600030101010101" pitchFamily="2" charset="-122"/>
              </a:rPr>
              <a:t>22</a:t>
            </a:r>
            <a:r>
              <a:rPr lang="zh-CN" altLang="en-US" sz="1200" b="1" dirty="0">
                <a:latin typeface="黑体" panose="02010609060101010101" pitchFamily="49" charset="-122"/>
                <a:ea typeface="黑体" panose="02010609060101010101" pitchFamily="49" charset="-122"/>
                <a:cs typeface="宋体" panose="02010600030101010101" pitchFamily="2" charset="-122"/>
              </a:rPr>
              <a:t>日星期四下午</a:t>
            </a:r>
            <a:r>
              <a:rPr lang="en-US" altLang="zh-CN" sz="1200" b="1" dirty="0">
                <a:latin typeface="黑体" panose="02010609060101010101" pitchFamily="49" charset="-122"/>
                <a:ea typeface="黑体" panose="02010609060101010101" pitchFamily="49" charset="-122"/>
                <a:cs typeface="宋体" panose="02010600030101010101" pitchFamily="2" charset="-122"/>
              </a:rPr>
              <a:t>14:30</a:t>
            </a:r>
            <a:endParaRPr lang="zh-CN" altLang="en-US" sz="1200" b="1" dirty="0">
              <a:latin typeface="黑体" panose="02010609060101010101" pitchFamily="49" charset="-122"/>
              <a:ea typeface="黑体" panose="02010609060101010101" pitchFamily="49" charset="-122"/>
              <a:cs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1200" b="1" dirty="0">
                <a:latin typeface="黑体" panose="02010609060101010101" pitchFamily="49" charset="-122"/>
                <a:ea typeface="黑体" panose="02010609060101010101" pitchFamily="49" charset="-122"/>
                <a:cs typeface="宋体" panose="02010600030101010101" pitchFamily="2" charset="-122"/>
              </a:rPr>
              <a:t>地点：机械与汽车工程学院</a:t>
            </a:r>
            <a:r>
              <a:rPr lang="en-US" altLang="zh-CN" sz="1200" b="1" dirty="0">
                <a:latin typeface="黑体" panose="02010609060101010101" pitchFamily="49" charset="-122"/>
                <a:ea typeface="黑体" panose="02010609060101010101" pitchFamily="49" charset="-122"/>
                <a:cs typeface="宋体" panose="02010600030101010101" pitchFamily="2" charset="-122"/>
              </a:rPr>
              <a:t>19</a:t>
            </a:r>
            <a:r>
              <a:rPr lang="zh-CN" altLang="en-US" sz="1200" b="1" dirty="0">
                <a:latin typeface="黑体" panose="02010609060101010101" pitchFamily="49" charset="-122"/>
                <a:ea typeface="黑体" panose="02010609060101010101" pitchFamily="49" charset="-122"/>
                <a:cs typeface="宋体" panose="02010600030101010101" pitchFamily="2" charset="-122"/>
              </a:rPr>
              <a:t>号楼</a:t>
            </a:r>
            <a:r>
              <a:rPr lang="en-US" altLang="zh-CN" sz="1200" b="1" dirty="0">
                <a:latin typeface="黑体" panose="02010609060101010101" pitchFamily="49" charset="-122"/>
                <a:ea typeface="黑体" panose="02010609060101010101" pitchFamily="49" charset="-122"/>
                <a:cs typeface="宋体" panose="02010600030101010101" pitchFamily="2" charset="-122"/>
              </a:rPr>
              <a:t>201</a:t>
            </a:r>
            <a:r>
              <a:rPr lang="zh-CN" altLang="en-US" sz="1200" b="1" dirty="0">
                <a:latin typeface="黑体" panose="02010609060101010101" pitchFamily="49" charset="-122"/>
                <a:ea typeface="黑体" panose="02010609060101010101" pitchFamily="49" charset="-122"/>
                <a:cs typeface="宋体" panose="02010600030101010101" pitchFamily="2" charset="-122"/>
              </a:rPr>
              <a:t>会议室</a:t>
            </a:r>
            <a:endParaRPr lang="zh-CN" altLang="en-US" sz="1200" b="1" dirty="0">
              <a:latin typeface="黑体" panose="02010609060101010101" pitchFamily="49" charset="-122"/>
              <a:ea typeface="黑体" panose="02010609060101010101" pitchFamily="49" charset="-122"/>
              <a:cs typeface="宋体" panose="02010600030101010101" pitchFamily="2" charset="-122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1239243" y="856134"/>
            <a:ext cx="4071309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4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隶二"/>
                <a:ea typeface="华文隶书" panose="02010800040101010101" pitchFamily="2" charset="-122"/>
                <a:cs typeface="黑体" panose="02010609060101010101" pitchFamily="49" charset="-122"/>
              </a:rPr>
              <a:t>机械与汽车工程学院</a:t>
            </a:r>
            <a:r>
              <a:rPr lang="zh-CN" altLang="en-US" sz="24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隶二"/>
                <a:ea typeface="华文隶书" panose="02010800040101010101" pitchFamily="2" charset="-122"/>
                <a:cs typeface="黑体" panose="02010609060101010101" pitchFamily="49" charset="-122"/>
                <a:sym typeface="+mn-ea"/>
              </a:rPr>
              <a:t>第四期      </a:t>
            </a:r>
            <a:r>
              <a:rPr lang="zh-CN" altLang="en-US" sz="24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隶二"/>
                <a:ea typeface="华文隶书" panose="02010800040101010101" pitchFamily="2" charset="-122"/>
                <a:cs typeface="黑体" panose="02010609060101010101" pitchFamily="49" charset="-122"/>
              </a:rPr>
              <a:t>学术交流系列活动</a:t>
            </a:r>
            <a:r>
              <a:rPr lang="en-US" altLang="zh-CN" sz="24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隶二"/>
                <a:ea typeface="华文隶书" panose="02010800040101010101" pitchFamily="2" charset="-122"/>
                <a:cs typeface="黑体" panose="02010609060101010101" pitchFamily="49" charset="-122"/>
              </a:rPr>
              <a:t> </a:t>
            </a:r>
            <a:endParaRPr lang="en-US" altLang="zh-CN" sz="24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方正隶二"/>
              <a:ea typeface="华文隶书" panose="02010800040101010101" pitchFamily="2" charset="-122"/>
              <a:cs typeface="黑体" panose="02010609060101010101" pitchFamily="49" charset="-122"/>
            </a:endParaRPr>
          </a:p>
        </p:txBody>
      </p:sp>
      <p:sp>
        <p:nvSpPr>
          <p:cNvPr id="21" name="Rectangle 5"/>
          <p:cNvSpPr>
            <a:spLocks noChangeArrowheads="1"/>
          </p:cNvSpPr>
          <p:nvPr/>
        </p:nvSpPr>
        <p:spPr bwMode="auto">
          <a:xfrm>
            <a:off x="819150" y="2493642"/>
            <a:ext cx="4412039" cy="15703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sp>
        <p:nvSpPr>
          <p:cNvPr id="32" name="Rectangle 9"/>
          <p:cNvSpPr>
            <a:spLocks noChangeArrowheads="1"/>
          </p:cNvSpPr>
          <p:nvPr/>
        </p:nvSpPr>
        <p:spPr bwMode="auto">
          <a:xfrm>
            <a:off x="457034" y="3917016"/>
            <a:ext cx="5832475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sp>
        <p:nvSpPr>
          <p:cNvPr id="35" name="Rectangle 11"/>
          <p:cNvSpPr>
            <a:spLocks noChangeArrowheads="1"/>
          </p:cNvSpPr>
          <p:nvPr/>
        </p:nvSpPr>
        <p:spPr bwMode="auto">
          <a:xfrm>
            <a:off x="0" y="0"/>
            <a:ext cx="5832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grpSp>
        <p:nvGrpSpPr>
          <p:cNvPr id="47" name="组合 46"/>
          <p:cNvGrpSpPr/>
          <p:nvPr/>
        </p:nvGrpSpPr>
        <p:grpSpPr>
          <a:xfrm>
            <a:off x="531813" y="4834927"/>
            <a:ext cx="4940466" cy="2225624"/>
            <a:chOff x="531813" y="4834927"/>
            <a:chExt cx="4940466" cy="2225624"/>
          </a:xfrm>
        </p:grpSpPr>
        <p:sp>
          <p:nvSpPr>
            <p:cNvPr id="19" name="文本框 18"/>
            <p:cNvSpPr txBox="1"/>
            <p:nvPr/>
          </p:nvSpPr>
          <p:spPr>
            <a:xfrm>
              <a:off x="531813" y="5072506"/>
              <a:ext cx="4940466" cy="19880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indent="311150" algn="just">
                <a:lnSpc>
                  <a:spcPct val="200000"/>
                </a:lnSpc>
              </a:pPr>
              <a:r>
                <a:rPr lang="zh-CN" altLang="zh-CN" sz="1050" dirty="0">
                  <a:latin typeface="华文楷体" panose="02010600040101010101" pitchFamily="2" charset="-122"/>
                  <a:ea typeface="华文楷体" panose="02010600040101010101" pitchFamily="2" charset="-122"/>
                </a:rPr>
                <a:t>半结晶高分子网络可以像液晶弹性体一样拥有双向形状记忆</a:t>
              </a:r>
              <a:r>
                <a:rPr lang="en-US" altLang="zh-CN" sz="1050" dirty="0">
                  <a:latin typeface="华文楷体" panose="02010600040101010101" pitchFamily="2" charset="-122"/>
                  <a:ea typeface="华文楷体" panose="02010600040101010101" pitchFamily="2" charset="-122"/>
                </a:rPr>
                <a:t>/</a:t>
              </a:r>
              <a:r>
                <a:rPr lang="zh-CN" altLang="zh-CN" sz="1050" dirty="0">
                  <a:latin typeface="华文楷体" panose="02010600040101010101" pitchFamily="2" charset="-122"/>
                  <a:ea typeface="华文楷体" panose="02010600040101010101" pitchFamily="2" charset="-122"/>
                </a:rPr>
                <a:t>驱动功能，且具有种类多、成本低、制备简单、性能易调控等优势，在软体驱动、柔性传感等领域拥有广阔应用前景。近</a:t>
              </a:r>
              <a:r>
                <a:rPr lang="en-US" altLang="zh-CN" sz="1050" dirty="0">
                  <a:latin typeface="华文楷体" panose="02010600040101010101" pitchFamily="2" charset="-122"/>
                  <a:ea typeface="华文楷体" panose="02010600040101010101" pitchFamily="2" charset="-122"/>
                </a:rPr>
                <a:t>10</a:t>
              </a:r>
              <a:r>
                <a:rPr lang="zh-CN" altLang="zh-CN" sz="1050" dirty="0">
                  <a:latin typeface="华文楷体" panose="02010600040101010101" pitchFamily="2" charset="-122"/>
                  <a:ea typeface="华文楷体" panose="02010600040101010101" pitchFamily="2" charset="-122"/>
                </a:rPr>
                <a:t>年中，国内外学者针对其双向形状记忆</a:t>
              </a:r>
              <a:r>
                <a:rPr lang="en-US" altLang="zh-CN" sz="1050" dirty="0">
                  <a:latin typeface="华文楷体" panose="02010600040101010101" pitchFamily="2" charset="-122"/>
                  <a:ea typeface="华文楷体" panose="02010600040101010101" pitchFamily="2" charset="-122"/>
                </a:rPr>
                <a:t>/</a:t>
              </a:r>
              <a:r>
                <a:rPr lang="zh-CN" altLang="zh-CN" sz="1050" dirty="0">
                  <a:latin typeface="华文楷体" panose="02010600040101010101" pitchFamily="2" charset="-122"/>
                  <a:ea typeface="华文楷体" panose="02010600040101010101" pitchFamily="2" charset="-122"/>
                </a:rPr>
                <a:t>驱动性能的提升开展了大量材料设计及制备研究，但是由于缺乏理论指导而未获得突破。因此，研究并揭示半结晶高分子网络的双向形状记忆</a:t>
              </a:r>
              <a:r>
                <a:rPr lang="en-US" altLang="zh-CN" sz="1050" dirty="0">
                  <a:latin typeface="华文楷体" panose="02010600040101010101" pitchFamily="2" charset="-122"/>
                  <a:ea typeface="华文楷体" panose="02010600040101010101" pitchFamily="2" charset="-122"/>
                </a:rPr>
                <a:t>/</a:t>
              </a:r>
              <a:r>
                <a:rPr lang="zh-CN" altLang="zh-CN" sz="1050" dirty="0">
                  <a:latin typeface="华文楷体" panose="02010600040101010101" pitchFamily="2" charset="-122"/>
                  <a:ea typeface="华文楷体" panose="02010600040101010101" pitchFamily="2" charset="-122"/>
                </a:rPr>
                <a:t>驱动机理具有重要意义。</a:t>
              </a:r>
              <a:endParaRPr lang="zh-CN" altLang="zh-CN" sz="1050" dirty="0"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  <a:p>
              <a:pPr indent="311150" algn="just">
                <a:lnSpc>
                  <a:spcPct val="200000"/>
                </a:lnSpc>
              </a:pPr>
              <a:endParaRPr lang="zh-CN" altLang="en-US" sz="1050" dirty="0"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sp>
          <p:nvSpPr>
            <p:cNvPr id="42" name="文本框 41"/>
            <p:cNvSpPr txBox="1"/>
            <p:nvPr/>
          </p:nvSpPr>
          <p:spPr>
            <a:xfrm>
              <a:off x="2823491" y="4834927"/>
              <a:ext cx="90281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sz="1400" b="1" dirty="0">
                  <a:latin typeface="楷体" panose="02010609060101010101" pitchFamily="49" charset="-122"/>
                  <a:ea typeface="楷体" panose="02010609060101010101" pitchFamily="49" charset="-122"/>
                </a:rPr>
                <a:t>摘要信息</a:t>
              </a:r>
              <a:endParaRPr lang="zh-CN" altLang="en-US" sz="1400" b="1" dirty="0">
                <a:latin typeface="楷体" panose="02010609060101010101" pitchFamily="49" charset="-122"/>
                <a:ea typeface="楷体" panose="02010609060101010101" pitchFamily="49" charset="-122"/>
              </a:endParaRPr>
            </a:p>
          </p:txBody>
        </p:sp>
      </p:grpSp>
      <p:grpSp>
        <p:nvGrpSpPr>
          <p:cNvPr id="46" name="组合 45"/>
          <p:cNvGrpSpPr/>
          <p:nvPr/>
        </p:nvGrpSpPr>
        <p:grpSpPr>
          <a:xfrm>
            <a:off x="533400" y="2473091"/>
            <a:ext cx="4521200" cy="2276709"/>
            <a:chOff x="562952" y="2887324"/>
            <a:chExt cx="4521200" cy="2276709"/>
          </a:xfrm>
        </p:grpSpPr>
        <p:graphicFrame>
          <p:nvGraphicFramePr>
            <p:cNvPr id="41" name="对象 40"/>
            <p:cNvGraphicFramePr>
              <a:graphicFrameLocks noChangeAspect="1"/>
            </p:cNvGraphicFramePr>
            <p:nvPr/>
          </p:nvGraphicFramePr>
          <p:xfrm>
            <a:off x="562952" y="3366983"/>
            <a:ext cx="4521200" cy="17970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52" name="Document" r:id="rId3" imgW="4682490" imgH="1862455" progId="Word.Document.12">
                    <p:embed/>
                  </p:oleObj>
                </mc:Choice>
                <mc:Fallback>
                  <p:oleObj name="Document" r:id="rId3" imgW="4682490" imgH="1862455" progId="Word.Document.12">
                    <p:embed/>
                    <p:pic>
                      <p:nvPicPr>
                        <p:cNvPr id="0" name="图片 1051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562952" y="3366983"/>
                          <a:ext cx="4521200" cy="179705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4" name="文本框 43"/>
            <p:cNvSpPr txBox="1"/>
            <p:nvPr/>
          </p:nvSpPr>
          <p:spPr>
            <a:xfrm>
              <a:off x="2823491" y="2887324"/>
              <a:ext cx="90281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sz="1400" b="1" dirty="0">
                  <a:latin typeface="楷体" panose="02010609060101010101" pitchFamily="49" charset="-122"/>
                  <a:ea typeface="楷体" panose="02010609060101010101" pitchFamily="49" charset="-122"/>
                </a:rPr>
                <a:t>专家简介</a:t>
              </a:r>
              <a:endParaRPr lang="zh-CN" altLang="en-US" sz="1400" b="1" dirty="0">
                <a:latin typeface="楷体" panose="02010609060101010101" pitchFamily="49" charset="-122"/>
                <a:ea typeface="楷体" panose="02010609060101010101" pitchFamily="49" charset="-122"/>
              </a:endParaRPr>
            </a:p>
          </p:txBody>
        </p:sp>
      </p:grpSp>
      <p:pic>
        <p:nvPicPr>
          <p:cNvPr id="5" name="图片 4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0" t="11481" r="47" b="5116"/>
          <a:stretch>
            <a:fillRect/>
          </a:stretch>
        </p:blipFill>
        <p:spPr>
          <a:xfrm>
            <a:off x="1" y="-6515"/>
            <a:ext cx="5845840" cy="668867"/>
          </a:xfrm>
          <a:prstGeom prst="rect">
            <a:avLst/>
          </a:prstGeom>
        </p:spPr>
      </p:pic>
      <p:pic>
        <p:nvPicPr>
          <p:cNvPr id="23" name="图片 22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0" t="11481" r="47" b="5116"/>
          <a:stretch>
            <a:fillRect/>
          </a:stretch>
        </p:blipFill>
        <p:spPr>
          <a:xfrm rot="10800000">
            <a:off x="1" y="7625821"/>
            <a:ext cx="5845840" cy="668867"/>
          </a:xfrm>
          <a:prstGeom prst="rect">
            <a:avLst/>
          </a:prstGeom>
        </p:spPr>
      </p:pic>
    </p:spTree>
    <p:custDataLst>
      <p:tags r:id="rId6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ISCONTENTSTITLE" val="0"/>
  <p:tag name="KSO_WM_UNIT_ISNUMDGMTITLE" val="0"/>
  <p:tag name="KSO_WM_UNIT_PRESET_TEXT" val="空白演示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081_1*a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18.xml><?xml version="1.0" encoding="utf-8"?>
<p:tagLst xmlns:p="http://schemas.openxmlformats.org/presentationml/2006/main">
  <p:tag name="COMMONDATA" val="eyJoZGlkIjoiODZiNWY4MmRhNmE1Y2YyZTc0NWZmZGZmNDhmMjE4MTkifQ==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291</Words>
  <Application>WPS 演示</Application>
  <PresentationFormat>自定义</PresentationFormat>
  <Paragraphs>14</Paragraphs>
  <Slides>1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7" baseType="lpstr">
      <vt:lpstr>Arial</vt:lpstr>
      <vt:lpstr>宋体</vt:lpstr>
      <vt:lpstr>Wingdings</vt:lpstr>
      <vt:lpstr>黑体</vt:lpstr>
      <vt:lpstr>方正隶二</vt:lpstr>
      <vt:lpstr>华文隶书</vt:lpstr>
      <vt:lpstr>华文楷体</vt:lpstr>
      <vt:lpstr>楷体</vt:lpstr>
      <vt:lpstr>微软雅黑</vt:lpstr>
      <vt:lpstr>Calibri</vt:lpstr>
      <vt:lpstr>Calibri Light</vt:lpstr>
      <vt:lpstr>等线 Light</vt:lpstr>
      <vt:lpstr>等线</vt:lpstr>
      <vt:lpstr>Arial Unicode MS</vt:lpstr>
      <vt:lpstr>Office 主题​​</vt:lpstr>
      <vt:lpstr>Word.Document.12</vt:lpstr>
      <vt:lpstr>题目：半结晶高分子网络的双向形状记忆/驱动机理 报告人：王晋，华南理工大学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>admin</dc:creator>
  <cp:lastModifiedBy>208</cp:lastModifiedBy>
  <cp:revision>177</cp:revision>
  <dcterms:created xsi:type="dcterms:W3CDTF">2019-06-19T02:08:00Z</dcterms:created>
  <dcterms:modified xsi:type="dcterms:W3CDTF">2022-09-20T03:09:37Z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2052-11.1.0.12358</vt:lpwstr>
  </property>
  <property fmtid="{D5CDD505-2E9C-101B-9397-08002B2CF9AE}" pid="3" name="ICV">
    <vt:lpwstr>6A4EDCBCFEFB46908893C2706F4EE54B</vt:lpwstr>
  </property>
</Properties>
</file>