
<file path=[Content_Types].xml><?xml version="1.0" encoding="utf-8"?>
<Types xmlns="http://schemas.openxmlformats.org/package/2006/content-types">
  <Default Extension="vml" ContentType="application/vnd.openxmlformats-officedocument.vmlDrawing"/>
  <Default Extension="docx" ContentType="application/vnd.openxmlformats-officedocument.wordprocessingml.documen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Lst>
  <p:sldSz cx="5832475" cy="8294370"/>
  <p:notesSz cx="6858000" cy="9144000"/>
  <p:custDataLst>
    <p:tags r:id="rId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FDE"/>
    <a:srgbClr val="0594FF"/>
    <a:srgbClr val="3FADFF"/>
    <a:srgbClr val="E6E6E6"/>
    <a:srgbClr val="FFFFFF"/>
    <a:srgbClr val="DCDCDC"/>
    <a:srgbClr val="F0F0F0"/>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5" d="100"/>
          <a:sy n="95" d="100"/>
        </p:scale>
        <p:origin x="3162" y="84"/>
      </p:cViewPr>
      <p:guideLst>
        <p:guide orient="horz" pos="2613"/>
        <p:guide pos="1837"/>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8.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44738" y="1143000"/>
            <a:ext cx="21685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78180" rtl="0" eaLnBrk="1" latinLnBrk="0" hangingPunct="1">
      <a:defRPr sz="890" kern="1200">
        <a:solidFill>
          <a:schemeClr val="tx1"/>
        </a:solidFill>
        <a:latin typeface="+mn-lt"/>
        <a:ea typeface="+mn-ea"/>
        <a:cs typeface="+mn-cs"/>
      </a:defRPr>
    </a:lvl1pPr>
    <a:lvl2pPr marL="339090" algn="l" defTabSz="678180" rtl="0" eaLnBrk="1" latinLnBrk="0" hangingPunct="1">
      <a:defRPr sz="890" kern="1200">
        <a:solidFill>
          <a:schemeClr val="tx1"/>
        </a:solidFill>
        <a:latin typeface="+mn-lt"/>
        <a:ea typeface="+mn-ea"/>
        <a:cs typeface="+mn-cs"/>
      </a:defRPr>
    </a:lvl2pPr>
    <a:lvl3pPr marL="678180" algn="l" defTabSz="678180" rtl="0" eaLnBrk="1" latinLnBrk="0" hangingPunct="1">
      <a:defRPr sz="890" kern="1200">
        <a:solidFill>
          <a:schemeClr val="tx1"/>
        </a:solidFill>
        <a:latin typeface="+mn-lt"/>
        <a:ea typeface="+mn-ea"/>
        <a:cs typeface="+mn-cs"/>
      </a:defRPr>
    </a:lvl3pPr>
    <a:lvl4pPr marL="1017270" algn="l" defTabSz="678180" rtl="0" eaLnBrk="1" latinLnBrk="0" hangingPunct="1">
      <a:defRPr sz="890" kern="1200">
        <a:solidFill>
          <a:schemeClr val="tx1"/>
        </a:solidFill>
        <a:latin typeface="+mn-lt"/>
        <a:ea typeface="+mn-ea"/>
        <a:cs typeface="+mn-cs"/>
      </a:defRPr>
    </a:lvl4pPr>
    <a:lvl5pPr marL="1356360" algn="l" defTabSz="678180" rtl="0" eaLnBrk="1" latinLnBrk="0" hangingPunct="1">
      <a:defRPr sz="890" kern="1200">
        <a:solidFill>
          <a:schemeClr val="tx1"/>
        </a:solidFill>
        <a:latin typeface="+mn-lt"/>
        <a:ea typeface="+mn-ea"/>
        <a:cs typeface="+mn-cs"/>
      </a:defRPr>
    </a:lvl5pPr>
    <a:lvl6pPr marL="1694815" algn="l" defTabSz="678180" rtl="0" eaLnBrk="1" latinLnBrk="0" hangingPunct="1">
      <a:defRPr sz="890" kern="1200">
        <a:solidFill>
          <a:schemeClr val="tx1"/>
        </a:solidFill>
        <a:latin typeface="+mn-lt"/>
        <a:ea typeface="+mn-ea"/>
        <a:cs typeface="+mn-cs"/>
      </a:defRPr>
    </a:lvl6pPr>
    <a:lvl7pPr marL="2033905" algn="l" defTabSz="678180" rtl="0" eaLnBrk="1" latinLnBrk="0" hangingPunct="1">
      <a:defRPr sz="890" kern="1200">
        <a:solidFill>
          <a:schemeClr val="tx1"/>
        </a:solidFill>
        <a:latin typeface="+mn-lt"/>
        <a:ea typeface="+mn-ea"/>
        <a:cs typeface="+mn-cs"/>
      </a:defRPr>
    </a:lvl7pPr>
    <a:lvl8pPr marL="2372995" algn="l" defTabSz="678180" rtl="0" eaLnBrk="1" latinLnBrk="0" hangingPunct="1">
      <a:defRPr sz="890" kern="1200">
        <a:solidFill>
          <a:schemeClr val="tx1"/>
        </a:solidFill>
        <a:latin typeface="+mn-lt"/>
        <a:ea typeface="+mn-ea"/>
        <a:cs typeface="+mn-cs"/>
      </a:defRPr>
    </a:lvl8pPr>
    <a:lvl9pPr marL="2712085" algn="l" defTabSz="678180" rtl="0" eaLnBrk="1" latinLnBrk="0" hangingPunct="1">
      <a:defRPr sz="89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437436" y="1357488"/>
            <a:ext cx="4957604" cy="2887780"/>
          </a:xfrm>
        </p:spPr>
        <p:txBody>
          <a:bodyPr anchor="b"/>
          <a:lstStyle>
            <a:lvl1pPr algn="ctr">
              <a:defRPr sz="3825"/>
            </a:lvl1pPr>
          </a:lstStyle>
          <a:p>
            <a:r>
              <a:rPr lang="zh-CN" altLang="en-US"/>
              <a:t>单击此处编辑母版标题样式</a:t>
            </a:r>
            <a:endParaRPr lang="en-US" dirty="0"/>
          </a:p>
        </p:txBody>
      </p:sp>
      <p:sp>
        <p:nvSpPr>
          <p:cNvPr id="3" name="Subtitle 2"/>
          <p:cNvSpPr>
            <a:spLocks noGrp="1"/>
          </p:cNvSpPr>
          <p:nvPr>
            <p:ph type="subTitle" idx="1"/>
          </p:nvPr>
        </p:nvSpPr>
        <p:spPr>
          <a:xfrm>
            <a:off x="729060" y="4356632"/>
            <a:ext cx="4374356" cy="2002629"/>
          </a:xfrm>
        </p:spPr>
        <p:txBody>
          <a:bodyPr/>
          <a:lstStyle>
            <a:lvl1pPr marL="0" indent="0" algn="ctr">
              <a:buNone/>
              <a:defRPr sz="1530"/>
            </a:lvl1pPr>
            <a:lvl2pPr marL="291465" indent="0" algn="ctr">
              <a:buNone/>
              <a:defRPr sz="1275"/>
            </a:lvl2pPr>
            <a:lvl3pPr marL="582930" indent="0" algn="ctr">
              <a:buNone/>
              <a:defRPr sz="1150"/>
            </a:lvl3pPr>
            <a:lvl4pPr marL="875030" indent="0" algn="ctr">
              <a:buNone/>
              <a:defRPr sz="1020"/>
            </a:lvl4pPr>
            <a:lvl5pPr marL="1166495" indent="0" algn="ctr">
              <a:buNone/>
              <a:defRPr sz="1020"/>
            </a:lvl5pPr>
            <a:lvl6pPr marL="1457960" indent="0" algn="ctr">
              <a:buNone/>
              <a:defRPr sz="1020"/>
            </a:lvl6pPr>
            <a:lvl7pPr marL="1749425" indent="0" algn="ctr">
              <a:buNone/>
              <a:defRPr sz="1020"/>
            </a:lvl7pPr>
            <a:lvl8pPr marL="2041525" indent="0" algn="ctr">
              <a:buNone/>
              <a:defRPr sz="1020"/>
            </a:lvl8pPr>
            <a:lvl9pPr marL="2332990" indent="0" algn="ctr">
              <a:buNone/>
              <a:defRPr sz="102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dirty="0"/>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dirty="0"/>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3865" y="441615"/>
            <a:ext cx="1257627" cy="702936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00983" y="441615"/>
            <a:ext cx="3699976" cy="7029365"/>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291050" y="1881273"/>
            <a:ext cx="2503428" cy="5574141"/>
          </a:xfrm>
        </p:spPr>
        <p:txBody>
          <a:bodyPr vert="horz" lIns="90000" tIns="46800" rIns="90000" bIns="46800" rtlCol="0">
            <a:normAutofit/>
          </a:bodyPr>
          <a:lstStyle>
            <a:lvl1pPr>
              <a:buNone/>
              <a:defRPr sz="815"/>
            </a:lvl1pPr>
          </a:lstStyle>
          <a:p>
            <a:pPr lvl="0"/>
            <a:endParaRPr lang="zh-CN" altLang="en-US"/>
          </a:p>
        </p:txBody>
      </p:sp>
      <p:sp>
        <p:nvSpPr>
          <p:cNvPr id="4" name="文本占位符 3"/>
          <p:cNvSpPr>
            <a:spLocks noGrp="1"/>
          </p:cNvSpPr>
          <p:nvPr>
            <p:ph type="body" sz="half" idx="2"/>
            <p:custDataLst>
              <p:tags r:id="rId3"/>
            </p:custDataLst>
          </p:nvPr>
        </p:nvSpPr>
        <p:spPr>
          <a:xfrm>
            <a:off x="3037939" y="1881273"/>
            <a:ext cx="2500616" cy="5574141"/>
          </a:xfrm>
        </p:spPr>
        <p:txBody>
          <a:bodyPr vert="horz" lIns="90000" tIns="46800" rIns="90000" bIns="46800" rtlCol="0">
            <a:normAutofit/>
          </a:bodyPr>
          <a:lstStyle>
            <a:lvl1pPr>
              <a:buNone/>
              <a:defRPr sz="815"/>
            </a:lvl1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291049" y="936281"/>
            <a:ext cx="5249228" cy="663235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573489" y="3004811"/>
            <a:ext cx="4687794" cy="1232407"/>
          </a:xfrm>
        </p:spPr>
        <p:txBody>
          <a:bodyPr vert="horz" lIns="90000" tIns="46800" rIns="90000" bIns="46800" rtlCol="0" anchor="t" anchorCtr="0">
            <a:normAutofit/>
          </a:bodyPr>
          <a:lstStyle>
            <a:lvl1pPr algn="ctr">
              <a:defRPr sz="3060"/>
            </a:lvl1pPr>
          </a:lstStyle>
          <a:p>
            <a:pPr lvl="0"/>
            <a:r>
              <a:rPr lang="zh-CN" altLang="en-US"/>
              <a:t>单击此处编辑标题</a:t>
            </a:r>
            <a:endParaRPr lang="zh-CN" altLang="en-US"/>
          </a:p>
        </p:txBody>
      </p:sp>
      <p:sp>
        <p:nvSpPr>
          <p:cNvPr id="7" name="文本占位符 6"/>
          <p:cNvSpPr>
            <a:spLocks noGrp="1"/>
          </p:cNvSpPr>
          <p:nvPr>
            <p:ph type="body" sz="quarter" idx="13"/>
            <p:custDataLst>
              <p:tags r:id="rId6"/>
            </p:custDataLst>
          </p:nvPr>
        </p:nvSpPr>
        <p:spPr>
          <a:xfrm>
            <a:off x="573489" y="4306895"/>
            <a:ext cx="4687794" cy="570478"/>
          </a:xfrm>
        </p:spPr>
        <p:txBody>
          <a:bodyPr lIns="90000" tIns="46800" rIns="90000" bIns="46800">
            <a:normAutofit/>
          </a:bodyPr>
          <a:lstStyle>
            <a:lvl1pPr algn="ctr">
              <a:lnSpc>
                <a:spcPct val="110000"/>
              </a:lnSpc>
              <a:buNone/>
              <a:defRPr sz="1225" spc="136"/>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397945" y="2067914"/>
            <a:ext cx="5030510" cy="3450359"/>
          </a:xfrm>
        </p:spPr>
        <p:txBody>
          <a:bodyPr anchor="b"/>
          <a:lstStyle>
            <a:lvl1pPr>
              <a:defRPr sz="3825"/>
            </a:lvl1pPr>
          </a:lstStyle>
          <a:p>
            <a:r>
              <a:rPr lang="zh-CN" altLang="en-US"/>
              <a:t>单击此处编辑母版标题样式</a:t>
            </a:r>
            <a:endParaRPr lang="en-US" dirty="0"/>
          </a:p>
        </p:txBody>
      </p:sp>
      <p:sp>
        <p:nvSpPr>
          <p:cNvPr id="3" name="Text Placeholder 2"/>
          <p:cNvSpPr>
            <a:spLocks noGrp="1"/>
          </p:cNvSpPr>
          <p:nvPr>
            <p:ph type="body" idx="1"/>
          </p:nvPr>
        </p:nvSpPr>
        <p:spPr>
          <a:xfrm>
            <a:off x="397945" y="5550915"/>
            <a:ext cx="5030510" cy="1814462"/>
          </a:xfrm>
        </p:spPr>
        <p:txBody>
          <a:bodyPr/>
          <a:lstStyle>
            <a:lvl1pPr marL="0" indent="0">
              <a:buNone/>
              <a:defRPr sz="1530">
                <a:solidFill>
                  <a:schemeClr val="tx1"/>
                </a:solidFill>
              </a:defRPr>
            </a:lvl1pPr>
            <a:lvl2pPr marL="291465" indent="0">
              <a:buNone/>
              <a:defRPr sz="1275">
                <a:solidFill>
                  <a:schemeClr val="tx1">
                    <a:tint val="75000"/>
                  </a:schemeClr>
                </a:solidFill>
              </a:defRPr>
            </a:lvl2pPr>
            <a:lvl3pPr marL="582930" indent="0">
              <a:buNone/>
              <a:defRPr sz="1150">
                <a:solidFill>
                  <a:schemeClr val="tx1">
                    <a:tint val="75000"/>
                  </a:schemeClr>
                </a:solidFill>
              </a:defRPr>
            </a:lvl3pPr>
            <a:lvl4pPr marL="875030" indent="0">
              <a:buNone/>
              <a:defRPr sz="1020">
                <a:solidFill>
                  <a:schemeClr val="tx1">
                    <a:tint val="75000"/>
                  </a:schemeClr>
                </a:solidFill>
              </a:defRPr>
            </a:lvl4pPr>
            <a:lvl5pPr marL="1166495" indent="0">
              <a:buNone/>
              <a:defRPr sz="1020">
                <a:solidFill>
                  <a:schemeClr val="tx1">
                    <a:tint val="75000"/>
                  </a:schemeClr>
                </a:solidFill>
              </a:defRPr>
            </a:lvl5pPr>
            <a:lvl6pPr marL="1457960" indent="0">
              <a:buNone/>
              <a:defRPr sz="1020">
                <a:solidFill>
                  <a:schemeClr val="tx1">
                    <a:tint val="75000"/>
                  </a:schemeClr>
                </a:solidFill>
              </a:defRPr>
            </a:lvl6pPr>
            <a:lvl7pPr marL="1749425" indent="0">
              <a:buNone/>
              <a:defRPr sz="1020">
                <a:solidFill>
                  <a:schemeClr val="tx1">
                    <a:tint val="75000"/>
                  </a:schemeClr>
                </a:solidFill>
              </a:defRPr>
            </a:lvl7pPr>
            <a:lvl8pPr marL="2041525" indent="0">
              <a:buNone/>
              <a:defRPr sz="1020">
                <a:solidFill>
                  <a:schemeClr val="tx1">
                    <a:tint val="75000"/>
                  </a:schemeClr>
                </a:solidFill>
              </a:defRPr>
            </a:lvl8pPr>
            <a:lvl9pPr marL="2332990" indent="0">
              <a:buNone/>
              <a:defRPr sz="102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400983" y="2208077"/>
            <a:ext cx="2478802" cy="526290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2952690" y="2208077"/>
            <a:ext cx="2478802" cy="526290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01742" y="441617"/>
            <a:ext cx="5030510" cy="160325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401743" y="2033351"/>
            <a:ext cx="2467410" cy="996514"/>
          </a:xfrm>
        </p:spPr>
        <p:txBody>
          <a:bodyPr anchor="b"/>
          <a:lstStyle>
            <a:lvl1pPr marL="0" indent="0">
              <a:buNone/>
              <a:defRPr sz="1530" b="1"/>
            </a:lvl1pPr>
            <a:lvl2pPr marL="291465" indent="0">
              <a:buNone/>
              <a:defRPr sz="1275" b="1"/>
            </a:lvl2pPr>
            <a:lvl3pPr marL="582930" indent="0">
              <a:buNone/>
              <a:defRPr sz="1150" b="1"/>
            </a:lvl3pPr>
            <a:lvl4pPr marL="875030" indent="0">
              <a:buNone/>
              <a:defRPr sz="1020" b="1"/>
            </a:lvl4pPr>
            <a:lvl5pPr marL="1166495" indent="0">
              <a:buNone/>
              <a:defRPr sz="1020" b="1"/>
            </a:lvl5pPr>
            <a:lvl6pPr marL="1457960" indent="0">
              <a:buNone/>
              <a:defRPr sz="1020" b="1"/>
            </a:lvl6pPr>
            <a:lvl7pPr marL="1749425" indent="0">
              <a:buNone/>
              <a:defRPr sz="1020" b="1"/>
            </a:lvl7pPr>
            <a:lvl8pPr marL="2041525" indent="0">
              <a:buNone/>
              <a:defRPr sz="1020" b="1"/>
            </a:lvl8pPr>
            <a:lvl9pPr marL="2332990" indent="0">
              <a:buNone/>
              <a:defRPr sz="102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401743" y="3029865"/>
            <a:ext cx="2467410" cy="445647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2952691" y="2033351"/>
            <a:ext cx="2479562" cy="996514"/>
          </a:xfrm>
        </p:spPr>
        <p:txBody>
          <a:bodyPr anchor="b"/>
          <a:lstStyle>
            <a:lvl1pPr marL="0" indent="0">
              <a:buNone/>
              <a:defRPr sz="1530" b="1"/>
            </a:lvl1pPr>
            <a:lvl2pPr marL="291465" indent="0">
              <a:buNone/>
              <a:defRPr sz="1275" b="1"/>
            </a:lvl2pPr>
            <a:lvl3pPr marL="582930" indent="0">
              <a:buNone/>
              <a:defRPr sz="1150" b="1"/>
            </a:lvl3pPr>
            <a:lvl4pPr marL="875030" indent="0">
              <a:buNone/>
              <a:defRPr sz="1020" b="1"/>
            </a:lvl4pPr>
            <a:lvl5pPr marL="1166495" indent="0">
              <a:buNone/>
              <a:defRPr sz="1020" b="1"/>
            </a:lvl5pPr>
            <a:lvl6pPr marL="1457960" indent="0">
              <a:buNone/>
              <a:defRPr sz="1020" b="1"/>
            </a:lvl6pPr>
            <a:lvl7pPr marL="1749425" indent="0">
              <a:buNone/>
              <a:defRPr sz="1020" b="1"/>
            </a:lvl7pPr>
            <a:lvl8pPr marL="2041525" indent="0">
              <a:buNone/>
              <a:defRPr sz="1020" b="1"/>
            </a:lvl8pPr>
            <a:lvl9pPr marL="2332990" indent="0">
              <a:buNone/>
              <a:defRPr sz="102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2952691" y="3029865"/>
            <a:ext cx="2479562" cy="445647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401742" y="552979"/>
            <a:ext cx="1881125" cy="1935427"/>
          </a:xfrm>
        </p:spPr>
        <p:txBody>
          <a:bodyPr anchor="b"/>
          <a:lstStyle>
            <a:lvl1pPr>
              <a:defRPr sz="2040"/>
            </a:lvl1pPr>
          </a:lstStyle>
          <a:p>
            <a:r>
              <a:rPr lang="zh-CN" altLang="en-US"/>
              <a:t>单击此处编辑母版标题样式</a:t>
            </a:r>
            <a:endParaRPr lang="en-US" dirty="0"/>
          </a:p>
        </p:txBody>
      </p:sp>
      <p:sp>
        <p:nvSpPr>
          <p:cNvPr id="3" name="Content Placeholder 2"/>
          <p:cNvSpPr>
            <a:spLocks noGrp="1"/>
          </p:cNvSpPr>
          <p:nvPr>
            <p:ph idx="1"/>
          </p:nvPr>
        </p:nvSpPr>
        <p:spPr>
          <a:xfrm>
            <a:off x="2479562" y="1194283"/>
            <a:ext cx="2952690" cy="5894605"/>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401742" y="2488406"/>
            <a:ext cx="1881125" cy="4610081"/>
          </a:xfrm>
        </p:spPr>
        <p:txBody>
          <a:bodyPr/>
          <a:lstStyle>
            <a:lvl1pPr marL="0" indent="0">
              <a:buNone/>
              <a:defRPr sz="1020"/>
            </a:lvl1pPr>
            <a:lvl2pPr marL="291465" indent="0">
              <a:buNone/>
              <a:defRPr sz="895"/>
            </a:lvl2pPr>
            <a:lvl3pPr marL="582930" indent="0">
              <a:buNone/>
              <a:defRPr sz="765"/>
            </a:lvl3pPr>
            <a:lvl4pPr marL="875030" indent="0">
              <a:buNone/>
              <a:defRPr sz="640"/>
            </a:lvl4pPr>
            <a:lvl5pPr marL="1166495" indent="0">
              <a:buNone/>
              <a:defRPr sz="640"/>
            </a:lvl5pPr>
            <a:lvl6pPr marL="1457960" indent="0">
              <a:buNone/>
              <a:defRPr sz="640"/>
            </a:lvl6pPr>
            <a:lvl7pPr marL="1749425" indent="0">
              <a:buNone/>
              <a:defRPr sz="640"/>
            </a:lvl7pPr>
            <a:lvl8pPr marL="2041525" indent="0">
              <a:buNone/>
              <a:defRPr sz="640"/>
            </a:lvl8pPr>
            <a:lvl9pPr marL="2332990" indent="0">
              <a:buNone/>
              <a:defRPr sz="64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dirty="0"/>
          </a:p>
        </p:txBody>
      </p:sp>
      <p:sp>
        <p:nvSpPr>
          <p:cNvPr id="7" name="Slide Number Placeholder 6"/>
          <p:cNvSpPr>
            <a:spLocks noGrp="1"/>
          </p:cNvSpPr>
          <p:nvPr>
            <p:ph type="sldNum" sz="quarter" idx="12"/>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01742" y="552979"/>
            <a:ext cx="1881125" cy="1935427"/>
          </a:xfrm>
        </p:spPr>
        <p:txBody>
          <a:bodyPr anchor="b"/>
          <a:lstStyle>
            <a:lvl1pPr>
              <a:defRPr sz="204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479562" y="1194283"/>
            <a:ext cx="2952690" cy="5894605"/>
          </a:xfrm>
        </p:spPr>
        <p:txBody>
          <a:bodyPr anchor="t"/>
          <a:lstStyle>
            <a:lvl1pPr marL="0" indent="0">
              <a:buNone/>
              <a:defRPr sz="2040"/>
            </a:lvl1pPr>
            <a:lvl2pPr marL="291465" indent="0">
              <a:buNone/>
              <a:defRPr sz="1785"/>
            </a:lvl2pPr>
            <a:lvl3pPr marL="582930" indent="0">
              <a:buNone/>
              <a:defRPr sz="1530"/>
            </a:lvl3pPr>
            <a:lvl4pPr marL="875030" indent="0">
              <a:buNone/>
              <a:defRPr sz="1275"/>
            </a:lvl4pPr>
            <a:lvl5pPr marL="1166495" indent="0">
              <a:buNone/>
              <a:defRPr sz="1275"/>
            </a:lvl5pPr>
            <a:lvl6pPr marL="1457960" indent="0">
              <a:buNone/>
              <a:defRPr sz="1275"/>
            </a:lvl6pPr>
            <a:lvl7pPr marL="1749425" indent="0">
              <a:buNone/>
              <a:defRPr sz="1275"/>
            </a:lvl7pPr>
            <a:lvl8pPr marL="2041525" indent="0">
              <a:buNone/>
              <a:defRPr sz="1275"/>
            </a:lvl8pPr>
            <a:lvl9pPr marL="2332990" indent="0">
              <a:buNone/>
              <a:defRPr sz="1275"/>
            </a:lvl9pPr>
          </a:lstStyle>
          <a:p>
            <a:r>
              <a:rPr lang="zh-CN" altLang="en-US"/>
              <a:t>单击图标添加图片</a:t>
            </a:r>
            <a:endParaRPr lang="en-US" dirty="0"/>
          </a:p>
        </p:txBody>
      </p:sp>
      <p:sp>
        <p:nvSpPr>
          <p:cNvPr id="4" name="Text Placeholder 3"/>
          <p:cNvSpPr>
            <a:spLocks noGrp="1"/>
          </p:cNvSpPr>
          <p:nvPr>
            <p:ph type="body" sz="half" idx="2"/>
          </p:nvPr>
        </p:nvSpPr>
        <p:spPr>
          <a:xfrm>
            <a:off x="401742" y="2488406"/>
            <a:ext cx="1881125" cy="4610081"/>
          </a:xfrm>
        </p:spPr>
        <p:txBody>
          <a:bodyPr/>
          <a:lstStyle>
            <a:lvl1pPr marL="0" indent="0">
              <a:buNone/>
              <a:defRPr sz="1020"/>
            </a:lvl1pPr>
            <a:lvl2pPr marL="291465" indent="0">
              <a:buNone/>
              <a:defRPr sz="895"/>
            </a:lvl2pPr>
            <a:lvl3pPr marL="582930" indent="0">
              <a:buNone/>
              <a:defRPr sz="765"/>
            </a:lvl3pPr>
            <a:lvl4pPr marL="875030" indent="0">
              <a:buNone/>
              <a:defRPr sz="640"/>
            </a:lvl4pPr>
            <a:lvl5pPr marL="1166495" indent="0">
              <a:buNone/>
              <a:defRPr sz="640"/>
            </a:lvl5pPr>
            <a:lvl6pPr marL="1457960" indent="0">
              <a:buNone/>
              <a:defRPr sz="640"/>
            </a:lvl6pPr>
            <a:lvl7pPr marL="1749425" indent="0">
              <a:buNone/>
              <a:defRPr sz="640"/>
            </a:lvl7pPr>
            <a:lvl8pPr marL="2041525" indent="0">
              <a:buNone/>
              <a:defRPr sz="640"/>
            </a:lvl8pPr>
            <a:lvl9pPr marL="2332990" indent="0">
              <a:buNone/>
              <a:defRPr sz="64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Footer Placeholder 5"/>
          <p:cNvSpPr>
            <a:spLocks noGrp="1"/>
          </p:cNvSpPr>
          <p:nvPr>
            <p:ph type="ftr" sz="quarter" idx="11"/>
          </p:nvPr>
        </p:nvSpPr>
        <p:spPr/>
        <p:txBody>
          <a:bodyPr/>
          <a:lstStyle/>
          <a:p>
            <a:endParaRPr lang="zh-CN" altLang="en-US" dirty="0"/>
          </a:p>
        </p:txBody>
      </p:sp>
      <p:sp>
        <p:nvSpPr>
          <p:cNvPr id="7" name="Slide Number Placeholder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0983" y="441617"/>
            <a:ext cx="5030510" cy="160325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00983" y="2208077"/>
            <a:ext cx="5030510" cy="526290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400983" y="7687949"/>
            <a:ext cx="1312307" cy="441615"/>
          </a:xfrm>
          <a:prstGeom prst="rect">
            <a:avLst/>
          </a:prstGeom>
        </p:spPr>
        <p:txBody>
          <a:bodyPr vert="horz" lIns="91440" tIns="45720" rIns="91440" bIns="45720" rtlCol="0" anchor="ctr"/>
          <a:lstStyle>
            <a:lvl1pPr algn="l">
              <a:defRPr sz="765">
                <a:solidFill>
                  <a:schemeClr val="tx1">
                    <a:tint val="75000"/>
                  </a:schemeClr>
                </a:solidFill>
              </a:defRPr>
            </a:lvl1pPr>
          </a:lstStyle>
          <a:p>
            <a:fld id="{760FBDFE-C587-4B4C-A407-44438C67B59E}" type="datetimeFigureOut">
              <a:rPr lang="zh-CN" altLang="en-US" smtClean="0"/>
            </a:fld>
            <a:endParaRPr lang="zh-CN" altLang="en-US"/>
          </a:p>
        </p:txBody>
      </p:sp>
      <p:sp>
        <p:nvSpPr>
          <p:cNvPr id="5" name="Footer Placeholder 4"/>
          <p:cNvSpPr>
            <a:spLocks noGrp="1"/>
          </p:cNvSpPr>
          <p:nvPr>
            <p:ph type="ftr" sz="quarter" idx="3"/>
          </p:nvPr>
        </p:nvSpPr>
        <p:spPr>
          <a:xfrm>
            <a:off x="1932008" y="7687949"/>
            <a:ext cx="1968460" cy="441615"/>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zh-CN" altLang="en-US" dirty="0"/>
          </a:p>
        </p:txBody>
      </p:sp>
      <p:sp>
        <p:nvSpPr>
          <p:cNvPr id="6" name="Slide Number Placeholder 5"/>
          <p:cNvSpPr>
            <a:spLocks noGrp="1"/>
          </p:cNvSpPr>
          <p:nvPr>
            <p:ph type="sldNum" sz="quarter" idx="4"/>
          </p:nvPr>
        </p:nvSpPr>
        <p:spPr>
          <a:xfrm>
            <a:off x="4119185" y="7687949"/>
            <a:ext cx="1312307" cy="441615"/>
          </a:xfrm>
          <a:prstGeom prst="rect">
            <a:avLst/>
          </a:prstGeom>
        </p:spPr>
        <p:txBody>
          <a:bodyPr vert="horz" lIns="91440" tIns="45720" rIns="91440" bIns="45720" rtlCol="0" anchor="ctr"/>
          <a:lstStyle>
            <a:lvl1pPr algn="r">
              <a:defRPr sz="765">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6050" indent="-146050" algn="l" defTabSz="582930" rtl="0" eaLnBrk="1" latinLnBrk="0" hangingPunct="1">
        <a:lnSpc>
          <a:spcPct val="90000"/>
        </a:lnSpc>
        <a:spcBef>
          <a:spcPts val="640"/>
        </a:spcBef>
        <a:buFont typeface="Arial" panose="020B0604020202020204" pitchFamily="34" charset="0"/>
        <a:buChar char="•"/>
        <a:defRPr sz="1785" kern="1200">
          <a:solidFill>
            <a:schemeClr val="tx1"/>
          </a:solidFill>
          <a:latin typeface="+mn-lt"/>
          <a:ea typeface="+mn-ea"/>
          <a:cs typeface="+mn-cs"/>
        </a:defRPr>
      </a:lvl1pPr>
      <a:lvl2pPr marL="437515" indent="-146050" algn="l" defTabSz="582930" rtl="0" eaLnBrk="1" latinLnBrk="0" hangingPunct="1">
        <a:lnSpc>
          <a:spcPct val="90000"/>
        </a:lnSpc>
        <a:spcBef>
          <a:spcPts val="320"/>
        </a:spcBef>
        <a:buFont typeface="Arial" panose="020B0604020202020204" pitchFamily="34" charset="0"/>
        <a:buChar char="•"/>
        <a:defRPr sz="1530" kern="1200">
          <a:solidFill>
            <a:schemeClr val="tx1"/>
          </a:solidFill>
          <a:latin typeface="+mn-lt"/>
          <a:ea typeface="+mn-ea"/>
          <a:cs typeface="+mn-cs"/>
        </a:defRPr>
      </a:lvl2pPr>
      <a:lvl3pPr marL="728980" indent="-146050" algn="l" defTabSz="582930" rtl="0" eaLnBrk="1" latinLnBrk="0" hangingPunct="1">
        <a:lnSpc>
          <a:spcPct val="90000"/>
        </a:lnSpc>
        <a:spcBef>
          <a:spcPts val="320"/>
        </a:spcBef>
        <a:buFont typeface="Arial" panose="020B0604020202020204" pitchFamily="34" charset="0"/>
        <a:buChar char="•"/>
        <a:defRPr sz="1275" kern="1200">
          <a:solidFill>
            <a:schemeClr val="tx1"/>
          </a:solidFill>
          <a:latin typeface="+mn-lt"/>
          <a:ea typeface="+mn-ea"/>
          <a:cs typeface="+mn-cs"/>
        </a:defRPr>
      </a:lvl3pPr>
      <a:lvl4pPr marL="1020445"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4pPr>
      <a:lvl5pPr marL="1311910"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5pPr>
      <a:lvl6pPr marL="1604010"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6pPr>
      <a:lvl7pPr marL="1895475"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7pPr>
      <a:lvl8pPr marL="2186940"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8pPr>
      <a:lvl9pPr marL="2478405" indent="-146050" algn="l" defTabSz="582930" rtl="0" eaLnBrk="1" latinLnBrk="0" hangingPunct="1">
        <a:lnSpc>
          <a:spcPct val="90000"/>
        </a:lnSpc>
        <a:spcBef>
          <a:spcPts val="320"/>
        </a:spcBef>
        <a:buFont typeface="Arial" panose="020B0604020202020204" pitchFamily="34" charset="0"/>
        <a:buChar char="•"/>
        <a:defRPr sz="1150" kern="1200">
          <a:solidFill>
            <a:schemeClr val="tx1"/>
          </a:solidFill>
          <a:latin typeface="+mn-lt"/>
          <a:ea typeface="+mn-ea"/>
          <a:cs typeface="+mn-cs"/>
        </a:defRPr>
      </a:lvl9pPr>
    </p:bodyStyle>
    <p:otherStyle>
      <a:defPPr>
        <a:defRPr lang="en-US"/>
      </a:defPPr>
      <a:lvl1pPr marL="0" algn="l" defTabSz="582930" rtl="0" eaLnBrk="1" latinLnBrk="0" hangingPunct="1">
        <a:defRPr sz="1150" kern="1200">
          <a:solidFill>
            <a:schemeClr val="tx1"/>
          </a:solidFill>
          <a:latin typeface="+mn-lt"/>
          <a:ea typeface="+mn-ea"/>
          <a:cs typeface="+mn-cs"/>
        </a:defRPr>
      </a:lvl1pPr>
      <a:lvl2pPr marL="291465" algn="l" defTabSz="582930" rtl="0" eaLnBrk="1" latinLnBrk="0" hangingPunct="1">
        <a:defRPr sz="1150" kern="1200">
          <a:solidFill>
            <a:schemeClr val="tx1"/>
          </a:solidFill>
          <a:latin typeface="+mn-lt"/>
          <a:ea typeface="+mn-ea"/>
          <a:cs typeface="+mn-cs"/>
        </a:defRPr>
      </a:lvl2pPr>
      <a:lvl3pPr marL="582930" algn="l" defTabSz="582930" rtl="0" eaLnBrk="1" latinLnBrk="0" hangingPunct="1">
        <a:defRPr sz="1150" kern="1200">
          <a:solidFill>
            <a:schemeClr val="tx1"/>
          </a:solidFill>
          <a:latin typeface="+mn-lt"/>
          <a:ea typeface="+mn-ea"/>
          <a:cs typeface="+mn-cs"/>
        </a:defRPr>
      </a:lvl3pPr>
      <a:lvl4pPr marL="875030" algn="l" defTabSz="582930" rtl="0" eaLnBrk="1" latinLnBrk="0" hangingPunct="1">
        <a:defRPr sz="1150" kern="1200">
          <a:solidFill>
            <a:schemeClr val="tx1"/>
          </a:solidFill>
          <a:latin typeface="+mn-lt"/>
          <a:ea typeface="+mn-ea"/>
          <a:cs typeface="+mn-cs"/>
        </a:defRPr>
      </a:lvl4pPr>
      <a:lvl5pPr marL="1166495" algn="l" defTabSz="582930" rtl="0" eaLnBrk="1" latinLnBrk="0" hangingPunct="1">
        <a:defRPr sz="1150" kern="1200">
          <a:solidFill>
            <a:schemeClr val="tx1"/>
          </a:solidFill>
          <a:latin typeface="+mn-lt"/>
          <a:ea typeface="+mn-ea"/>
          <a:cs typeface="+mn-cs"/>
        </a:defRPr>
      </a:lvl5pPr>
      <a:lvl6pPr marL="1457960" algn="l" defTabSz="582930" rtl="0" eaLnBrk="1" latinLnBrk="0" hangingPunct="1">
        <a:defRPr sz="1150" kern="1200">
          <a:solidFill>
            <a:schemeClr val="tx1"/>
          </a:solidFill>
          <a:latin typeface="+mn-lt"/>
          <a:ea typeface="+mn-ea"/>
          <a:cs typeface="+mn-cs"/>
        </a:defRPr>
      </a:lvl6pPr>
      <a:lvl7pPr marL="1749425" algn="l" defTabSz="582930" rtl="0" eaLnBrk="1" latinLnBrk="0" hangingPunct="1">
        <a:defRPr sz="1150" kern="1200">
          <a:solidFill>
            <a:schemeClr val="tx1"/>
          </a:solidFill>
          <a:latin typeface="+mn-lt"/>
          <a:ea typeface="+mn-ea"/>
          <a:cs typeface="+mn-cs"/>
        </a:defRPr>
      </a:lvl7pPr>
      <a:lvl8pPr marL="2041525" algn="l" defTabSz="582930" rtl="0" eaLnBrk="1" latinLnBrk="0" hangingPunct="1">
        <a:defRPr sz="1150" kern="1200">
          <a:solidFill>
            <a:schemeClr val="tx1"/>
          </a:solidFill>
          <a:latin typeface="+mn-lt"/>
          <a:ea typeface="+mn-ea"/>
          <a:cs typeface="+mn-cs"/>
        </a:defRPr>
      </a:lvl8pPr>
      <a:lvl9pPr marL="2332990" algn="l" defTabSz="582930" rtl="0" eaLnBrk="1" latinLnBrk="0" hangingPunct="1">
        <a:defRPr sz="11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vmlDrawing" Target="../drawings/vmlDrawing1.vml"/><Relationship Id="rId7" Type="http://schemas.openxmlformats.org/officeDocument/2006/relationships/slideLayout" Target="../slideLayouts/slideLayout1.xml"/><Relationship Id="rId6" Type="http://schemas.openxmlformats.org/officeDocument/2006/relationships/tags" Target="../tags/tag17.xml"/><Relationship Id="rId5" Type="http://schemas.openxmlformats.org/officeDocument/2006/relationships/image" Target="../media/image3.png"/><Relationship Id="rId4" Type="http://schemas.openxmlformats.org/officeDocument/2006/relationships/image" Target="../media/image2.emf"/><Relationship Id="rId3" Type="http://schemas.openxmlformats.org/officeDocument/2006/relationships/package" Target="../embeddings/Document1.docx"/><Relationship Id="rId2" Type="http://schemas.openxmlformats.org/officeDocument/2006/relationships/tags" Target="../tags/tag16.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5" name="图片 14"/>
          <p:cNvPicPr>
            <a:picLocks noChangeAspect="1"/>
          </p:cNvPicPr>
          <p:nvPr/>
        </p:nvPicPr>
        <p:blipFill>
          <a:blip r:embed="rId1"/>
          <a:stretch>
            <a:fillRect/>
          </a:stretch>
        </p:blipFill>
        <p:spPr>
          <a:xfrm>
            <a:off x="532422" y="871304"/>
            <a:ext cx="594453" cy="615621"/>
          </a:xfrm>
          <a:prstGeom prst="rect">
            <a:avLst/>
          </a:prstGeom>
        </p:spPr>
      </p:pic>
      <p:sp>
        <p:nvSpPr>
          <p:cNvPr id="3" name="标题 2"/>
          <p:cNvSpPr>
            <a:spLocks noGrp="1"/>
          </p:cNvSpPr>
          <p:nvPr>
            <p:ph type="ctrTitle"/>
            <p:custDataLst>
              <p:tags r:id="rId2"/>
            </p:custDataLst>
          </p:nvPr>
        </p:nvSpPr>
        <p:spPr>
          <a:xfrm>
            <a:off x="564197" y="1739766"/>
            <a:ext cx="4666992" cy="712385"/>
          </a:xfrm>
        </p:spPr>
        <p:txBody>
          <a:bodyPr>
            <a:noAutofit/>
          </a:bodyPr>
          <a:lstStyle/>
          <a:p>
            <a:pPr algn="l">
              <a:lnSpc>
                <a:spcPct val="200000"/>
              </a:lnSpc>
            </a:pPr>
            <a:r>
              <a:rPr lang="zh-CN" altLang="zh-CN" sz="1200" b="1" dirty="0">
                <a:latin typeface="黑体" panose="02010609060101010101" pitchFamily="49" charset="-122"/>
                <a:ea typeface="黑体" panose="02010609060101010101" pitchFamily="49" charset="-122"/>
              </a:rPr>
              <a:t>题目：</a:t>
            </a:r>
            <a:r>
              <a:rPr lang="zh-CN" altLang="en-US" sz="1200" b="1" dirty="0">
                <a:latin typeface="黑体" panose="02010609060101010101" pitchFamily="49" charset="-122"/>
                <a:ea typeface="黑体" panose="02010609060101010101" pitchFamily="49" charset="-122"/>
              </a:rPr>
              <a:t>聚偏氟乙烯基聚合物的压电机理及其结构与性能的关系研究</a:t>
            </a:r>
            <a:br>
              <a:rPr lang="zh-CN" altLang="zh-CN" sz="1200" b="1" dirty="0">
                <a:latin typeface="黑体" panose="02010609060101010101" pitchFamily="49" charset="-122"/>
                <a:ea typeface="黑体" panose="02010609060101010101" pitchFamily="49" charset="-122"/>
              </a:rPr>
            </a:br>
            <a:r>
              <a:rPr lang="zh-CN" altLang="zh-CN" sz="1200" b="1" dirty="0">
                <a:latin typeface="黑体" panose="02010609060101010101" pitchFamily="49" charset="-122"/>
                <a:ea typeface="黑体" panose="02010609060101010101" pitchFamily="49" charset="-122"/>
              </a:rPr>
              <a:t>报告人：</a:t>
            </a:r>
            <a:r>
              <a:rPr lang="zh-CN" altLang="en-US" sz="1200" b="1" dirty="0">
                <a:latin typeface="黑体" panose="02010609060101010101" pitchFamily="49" charset="-122"/>
                <a:ea typeface="黑体" panose="02010609060101010101" pitchFamily="49" charset="-122"/>
              </a:rPr>
              <a:t>朱治文，华南理工大学</a:t>
            </a:r>
            <a:endParaRPr lang="zh-CN" altLang="en-US" sz="1200" b="1" dirty="0">
              <a:latin typeface="黑体" panose="02010609060101010101" pitchFamily="49" charset="-122"/>
              <a:ea typeface="黑体" panose="02010609060101010101" pitchFamily="49" charset="-122"/>
            </a:endParaRPr>
          </a:p>
        </p:txBody>
      </p:sp>
      <p:sp>
        <p:nvSpPr>
          <p:cNvPr id="14" name="文本框 13"/>
          <p:cNvSpPr txBox="1"/>
          <p:nvPr/>
        </p:nvSpPr>
        <p:spPr>
          <a:xfrm>
            <a:off x="564197" y="6864881"/>
            <a:ext cx="4151232" cy="603050"/>
          </a:xfrm>
          <a:prstGeom prst="rect">
            <a:avLst/>
          </a:prstGeom>
          <a:noFill/>
        </p:spPr>
        <p:txBody>
          <a:bodyPr wrap="square" rtlCol="0">
            <a:spAutoFit/>
          </a:bodyPr>
          <a:lstStyle/>
          <a:p>
            <a:pPr fontAlgn="auto">
              <a:lnSpc>
                <a:spcPct val="150000"/>
              </a:lnSpc>
            </a:pPr>
            <a:r>
              <a:rPr lang="zh-CN" altLang="en-US" sz="1200" b="1" dirty="0">
                <a:latin typeface="黑体" panose="02010609060101010101" pitchFamily="49" charset="-122"/>
                <a:ea typeface="黑体" panose="02010609060101010101" pitchFamily="49" charset="-122"/>
                <a:cs typeface="宋体" panose="02010600030101010101" pitchFamily="2" charset="-122"/>
              </a:rPr>
              <a:t>时间：</a:t>
            </a:r>
            <a:r>
              <a:rPr lang="en-US" altLang="zh-CN" sz="1200" b="1" dirty="0">
                <a:latin typeface="黑体" panose="02010609060101010101" pitchFamily="49" charset="-122"/>
                <a:ea typeface="黑体" panose="02010609060101010101" pitchFamily="49" charset="-122"/>
                <a:cs typeface="宋体" panose="02010600030101010101" pitchFamily="2" charset="-122"/>
              </a:rPr>
              <a:t>2022</a:t>
            </a:r>
            <a:r>
              <a:rPr lang="zh-CN" altLang="en-US" sz="1200" b="1" dirty="0">
                <a:latin typeface="黑体" panose="02010609060101010101" pitchFamily="49" charset="-122"/>
                <a:ea typeface="黑体" panose="02010609060101010101" pitchFamily="49" charset="-122"/>
                <a:cs typeface="宋体" panose="02010600030101010101" pitchFamily="2" charset="-122"/>
              </a:rPr>
              <a:t>年</a:t>
            </a:r>
            <a:r>
              <a:rPr lang="en-US" altLang="zh-CN" sz="1200" b="1" dirty="0">
                <a:latin typeface="黑体" panose="02010609060101010101" pitchFamily="49" charset="-122"/>
                <a:ea typeface="黑体" panose="02010609060101010101" pitchFamily="49" charset="-122"/>
                <a:cs typeface="宋体" panose="02010600030101010101" pitchFamily="2" charset="-122"/>
              </a:rPr>
              <a:t>9</a:t>
            </a:r>
            <a:r>
              <a:rPr lang="zh-CN" altLang="en-US" sz="1200" b="1" dirty="0">
                <a:latin typeface="黑体" panose="02010609060101010101" pitchFamily="49" charset="-122"/>
                <a:ea typeface="黑体" panose="02010609060101010101" pitchFamily="49" charset="-122"/>
                <a:cs typeface="宋体" panose="02010600030101010101" pitchFamily="2" charset="-122"/>
              </a:rPr>
              <a:t>月</a:t>
            </a:r>
            <a:r>
              <a:rPr lang="en-US" altLang="zh-CN" sz="1200" b="1" dirty="0">
                <a:latin typeface="黑体" panose="02010609060101010101" pitchFamily="49" charset="-122"/>
                <a:ea typeface="黑体" panose="02010609060101010101" pitchFamily="49" charset="-122"/>
                <a:cs typeface="宋体" panose="02010600030101010101" pitchFamily="2" charset="-122"/>
              </a:rPr>
              <a:t>22</a:t>
            </a:r>
            <a:r>
              <a:rPr lang="zh-CN" altLang="en-US" sz="1200" b="1" dirty="0">
                <a:latin typeface="黑体" panose="02010609060101010101" pitchFamily="49" charset="-122"/>
                <a:ea typeface="黑体" panose="02010609060101010101" pitchFamily="49" charset="-122"/>
                <a:cs typeface="宋体" panose="02010600030101010101" pitchFamily="2" charset="-122"/>
              </a:rPr>
              <a:t>日星期四下午</a:t>
            </a:r>
            <a:r>
              <a:rPr lang="en-US" altLang="zh-CN" sz="1200" b="1" dirty="0">
                <a:latin typeface="黑体" panose="02010609060101010101" pitchFamily="49" charset="-122"/>
                <a:ea typeface="黑体" panose="02010609060101010101" pitchFamily="49" charset="-122"/>
                <a:cs typeface="宋体" panose="02010600030101010101" pitchFamily="2" charset="-122"/>
              </a:rPr>
              <a:t>14:30</a:t>
            </a:r>
            <a:endParaRPr lang="zh-CN" altLang="en-US" sz="1200" b="1" dirty="0">
              <a:latin typeface="黑体" panose="02010609060101010101" pitchFamily="49" charset="-122"/>
              <a:ea typeface="黑体" panose="02010609060101010101" pitchFamily="49" charset="-122"/>
              <a:cs typeface="宋体" panose="02010600030101010101" pitchFamily="2" charset="-122"/>
            </a:endParaRPr>
          </a:p>
          <a:p>
            <a:pPr fontAlgn="auto">
              <a:lnSpc>
                <a:spcPct val="150000"/>
              </a:lnSpc>
            </a:pPr>
            <a:r>
              <a:rPr lang="zh-CN" altLang="en-US" sz="1200" b="1" dirty="0">
                <a:latin typeface="黑体" panose="02010609060101010101" pitchFamily="49" charset="-122"/>
                <a:ea typeface="黑体" panose="02010609060101010101" pitchFamily="49" charset="-122"/>
                <a:cs typeface="宋体" panose="02010600030101010101" pitchFamily="2" charset="-122"/>
              </a:rPr>
              <a:t>地点：机械与汽车工程学院</a:t>
            </a:r>
            <a:r>
              <a:rPr lang="en-US" altLang="zh-CN" sz="1200" b="1" dirty="0">
                <a:latin typeface="黑体" panose="02010609060101010101" pitchFamily="49" charset="-122"/>
                <a:ea typeface="黑体" panose="02010609060101010101" pitchFamily="49" charset="-122"/>
                <a:cs typeface="宋体" panose="02010600030101010101" pitchFamily="2" charset="-122"/>
              </a:rPr>
              <a:t>19</a:t>
            </a:r>
            <a:r>
              <a:rPr lang="zh-CN" altLang="en-US" sz="1200" b="1" dirty="0">
                <a:latin typeface="黑体" panose="02010609060101010101" pitchFamily="49" charset="-122"/>
                <a:ea typeface="黑体" panose="02010609060101010101" pitchFamily="49" charset="-122"/>
                <a:cs typeface="宋体" panose="02010600030101010101" pitchFamily="2" charset="-122"/>
              </a:rPr>
              <a:t>号楼</a:t>
            </a:r>
            <a:r>
              <a:rPr lang="en-US" altLang="zh-CN" sz="1200" b="1" dirty="0">
                <a:latin typeface="黑体" panose="02010609060101010101" pitchFamily="49" charset="-122"/>
                <a:ea typeface="黑体" panose="02010609060101010101" pitchFamily="49" charset="-122"/>
                <a:cs typeface="宋体" panose="02010600030101010101" pitchFamily="2" charset="-122"/>
              </a:rPr>
              <a:t>201</a:t>
            </a:r>
            <a:r>
              <a:rPr lang="zh-CN" altLang="en-US" sz="1200" b="1" dirty="0">
                <a:latin typeface="黑体" panose="02010609060101010101" pitchFamily="49" charset="-122"/>
                <a:ea typeface="黑体" panose="02010609060101010101" pitchFamily="49" charset="-122"/>
                <a:cs typeface="宋体" panose="02010600030101010101" pitchFamily="2" charset="-122"/>
              </a:rPr>
              <a:t>会议室</a:t>
            </a:r>
            <a:endParaRPr lang="zh-CN" altLang="en-US" sz="1200" b="1" dirty="0">
              <a:latin typeface="黑体" panose="02010609060101010101" pitchFamily="49" charset="-122"/>
              <a:ea typeface="黑体" panose="02010609060101010101" pitchFamily="49" charset="-122"/>
              <a:cs typeface="宋体" panose="02010600030101010101" pitchFamily="2" charset="-122"/>
            </a:endParaRPr>
          </a:p>
        </p:txBody>
      </p:sp>
      <p:sp>
        <p:nvSpPr>
          <p:cNvPr id="17" name="文本框 16"/>
          <p:cNvSpPr txBox="1"/>
          <p:nvPr/>
        </p:nvSpPr>
        <p:spPr>
          <a:xfrm>
            <a:off x="1239243" y="856134"/>
            <a:ext cx="4071309" cy="829945"/>
          </a:xfrm>
          <a:prstGeom prst="rect">
            <a:avLst/>
          </a:prstGeom>
          <a:noFill/>
        </p:spPr>
        <p:txBody>
          <a:bodyPr wrap="square" rtlCol="0">
            <a:spAutoFit/>
          </a:bodyPr>
          <a:lstStyle/>
          <a:p>
            <a:pPr algn="ctr"/>
            <a:r>
              <a:rPr lang="zh-CN" altLang="en-US"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rPr>
              <a:t>机械与汽车工程学院</a:t>
            </a:r>
            <a:r>
              <a:rPr lang="zh-CN" altLang="en-US"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sym typeface="+mn-ea"/>
              </a:rPr>
              <a:t>第四期      </a:t>
            </a:r>
            <a:r>
              <a:rPr lang="zh-CN" altLang="en-US"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rPr>
              <a:t>学术交流系列活动</a:t>
            </a:r>
            <a:r>
              <a:rPr lang="en-US" altLang="zh-CN"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rPr>
              <a:t> </a:t>
            </a:r>
            <a:endParaRPr lang="en-US" altLang="zh-CN" sz="2400" dirty="0">
              <a:solidFill>
                <a:schemeClr val="accent1">
                  <a:lumMod val="75000"/>
                </a:schemeClr>
              </a:solidFill>
              <a:effectLst>
                <a:outerShdw blurRad="38100" dist="38100" dir="2700000" algn="tl">
                  <a:srgbClr val="000000">
                    <a:alpha val="43137"/>
                  </a:srgbClr>
                </a:outerShdw>
              </a:effectLst>
              <a:latin typeface="方正隶二"/>
              <a:ea typeface="华文隶书" panose="02010800040101010101" pitchFamily="2" charset="-122"/>
              <a:cs typeface="黑体" panose="02010609060101010101" pitchFamily="49" charset="-122"/>
            </a:endParaRPr>
          </a:p>
        </p:txBody>
      </p:sp>
      <p:sp>
        <p:nvSpPr>
          <p:cNvPr id="21" name="Rectangle 5"/>
          <p:cNvSpPr>
            <a:spLocks noChangeArrowheads="1"/>
          </p:cNvSpPr>
          <p:nvPr/>
        </p:nvSpPr>
        <p:spPr bwMode="auto">
          <a:xfrm>
            <a:off x="819150" y="2493642"/>
            <a:ext cx="4412039" cy="15703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endParaRPr lang="zh-CN" altLang="en-US"/>
          </a:p>
        </p:txBody>
      </p:sp>
      <p:sp>
        <p:nvSpPr>
          <p:cNvPr id="32" name="Rectangle 9"/>
          <p:cNvSpPr>
            <a:spLocks noChangeArrowheads="1"/>
          </p:cNvSpPr>
          <p:nvPr/>
        </p:nvSpPr>
        <p:spPr bwMode="auto">
          <a:xfrm>
            <a:off x="457034" y="3917016"/>
            <a:ext cx="58324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sp>
        <p:nvSpPr>
          <p:cNvPr id="35" name="Rectangle 11"/>
          <p:cNvSpPr>
            <a:spLocks noChangeArrowheads="1"/>
          </p:cNvSpPr>
          <p:nvPr/>
        </p:nvSpPr>
        <p:spPr bwMode="auto">
          <a:xfrm>
            <a:off x="0" y="0"/>
            <a:ext cx="5832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grpSp>
        <p:nvGrpSpPr>
          <p:cNvPr id="47" name="组合 46"/>
          <p:cNvGrpSpPr/>
          <p:nvPr/>
        </p:nvGrpSpPr>
        <p:grpSpPr>
          <a:xfrm>
            <a:off x="427460" y="4497024"/>
            <a:ext cx="4940466" cy="2548789"/>
            <a:chOff x="531813" y="4834927"/>
            <a:chExt cx="4940466" cy="2548789"/>
          </a:xfrm>
        </p:grpSpPr>
        <p:sp>
          <p:nvSpPr>
            <p:cNvPr id="19" name="文本框 18"/>
            <p:cNvSpPr txBox="1"/>
            <p:nvPr/>
          </p:nvSpPr>
          <p:spPr>
            <a:xfrm>
              <a:off x="531813" y="5072506"/>
              <a:ext cx="4940466" cy="2311210"/>
            </a:xfrm>
            <a:prstGeom prst="rect">
              <a:avLst/>
            </a:prstGeom>
            <a:noFill/>
          </p:spPr>
          <p:txBody>
            <a:bodyPr wrap="square" rtlCol="0">
              <a:spAutoFit/>
            </a:bodyPr>
            <a:lstStyle/>
            <a:p>
              <a:pPr indent="311150" algn="just">
                <a:lnSpc>
                  <a:spcPct val="200000"/>
                </a:lnSpc>
              </a:pPr>
              <a:r>
                <a:rPr lang="zh-CN" altLang="en-US" sz="1050" dirty="0">
                  <a:latin typeface="Times New Roman" panose="02020603050405020304" pitchFamily="18" charset="0"/>
                  <a:ea typeface="华文楷体" panose="02010600040101010101" pitchFamily="2" charset="-122"/>
                  <a:cs typeface="Times New Roman" panose="02020603050405020304" pitchFamily="18" charset="0"/>
                </a:rPr>
                <a:t>与压电陶瓷相比，以聚偏氟乙烯（</a:t>
              </a:r>
              <a:r>
                <a:rPr lang="en-US" altLang="zh-CN" sz="1050" dirty="0">
                  <a:latin typeface="Times New Roman" panose="02020603050405020304" pitchFamily="18" charset="0"/>
                  <a:ea typeface="华文楷体" panose="02010600040101010101" pitchFamily="2" charset="-122"/>
                  <a:cs typeface="Times New Roman" panose="02020603050405020304" pitchFamily="18" charset="0"/>
                </a:rPr>
                <a:t>PVDF</a:t>
              </a:r>
              <a:r>
                <a:rPr lang="zh-CN" altLang="en-US" sz="1050" dirty="0">
                  <a:latin typeface="Times New Roman" panose="02020603050405020304" pitchFamily="18" charset="0"/>
                  <a:ea typeface="华文楷体" panose="02010600040101010101" pitchFamily="2" charset="-122"/>
                  <a:cs typeface="Times New Roman" panose="02020603050405020304" pitchFamily="18" charset="0"/>
                </a:rPr>
                <a:t>）为代表的铁电聚合物由于其无毒、柔韧性好、低成本、高击穿电压和良好的生物相容性，在医疗设备、可穿戴电子设备和软机器人等领域具有广阔的应用前景。与锆钛酸铅（</a:t>
              </a:r>
              <a:r>
                <a:rPr lang="en-US" altLang="zh-CN" sz="1050" dirty="0">
                  <a:latin typeface="Times New Roman" panose="02020603050405020304" pitchFamily="18" charset="0"/>
                  <a:ea typeface="华文楷体" panose="02010600040101010101" pitchFamily="2" charset="-122"/>
                  <a:cs typeface="Times New Roman" panose="02020603050405020304" pitchFamily="18" charset="0"/>
                </a:rPr>
                <a:t>PZT</a:t>
              </a:r>
              <a:r>
                <a:rPr lang="zh-CN" altLang="en-US" sz="1050" dirty="0">
                  <a:latin typeface="Times New Roman" panose="02020603050405020304" pitchFamily="18" charset="0"/>
                  <a:ea typeface="华文楷体" panose="02010600040101010101" pitchFamily="2" charset="-122"/>
                  <a:cs typeface="Times New Roman" panose="02020603050405020304" pitchFamily="18" charset="0"/>
                </a:rPr>
                <a:t>）为代表的无机压电材料相比，</a:t>
              </a:r>
              <a:r>
                <a:rPr lang="en-US" altLang="zh-CN" sz="1050" dirty="0">
                  <a:latin typeface="Times New Roman" panose="02020603050405020304" pitchFamily="18" charset="0"/>
                  <a:ea typeface="华文楷体" panose="02010600040101010101" pitchFamily="2" charset="-122"/>
                  <a:cs typeface="Times New Roman" panose="02020603050405020304" pitchFamily="18" charset="0"/>
                </a:rPr>
                <a:t>PVDF</a:t>
              </a:r>
              <a:r>
                <a:rPr lang="zh-CN" altLang="en-US" sz="1050" dirty="0">
                  <a:latin typeface="Times New Roman" panose="02020603050405020304" pitchFamily="18" charset="0"/>
                  <a:ea typeface="华文楷体" panose="02010600040101010101" pitchFamily="2" charset="-122"/>
                  <a:cs typeface="Times New Roman" panose="02020603050405020304" pitchFamily="18" charset="0"/>
                </a:rPr>
                <a:t>的低压电性能严重限制了其大规模的实际应用。这很大程度上是因为人们对铁电聚合物压电效应的电致伸缩起源仍充满争议。</a:t>
              </a:r>
              <a:r>
                <a:rPr lang="zh-CN" altLang="zh-CN" sz="1050" dirty="0">
                  <a:latin typeface="Times New Roman" panose="02020603050405020304" pitchFamily="18" charset="0"/>
                  <a:ea typeface="华文楷体" panose="02010600040101010101" pitchFamily="2" charset="-122"/>
                  <a:cs typeface="Times New Roman" panose="02020603050405020304" pitchFamily="18" charset="0"/>
                </a:rPr>
                <a:t>因此，</a:t>
              </a:r>
              <a:r>
                <a:rPr lang="zh-CN" altLang="en-US" sz="1050" dirty="0">
                  <a:latin typeface="Times New Roman" panose="02020603050405020304" pitchFamily="18" charset="0"/>
                  <a:ea typeface="华文楷体" panose="02010600040101010101" pitchFamily="2" charset="-122"/>
                  <a:cs typeface="Times New Roman" panose="02020603050405020304" pitchFamily="18" charset="0"/>
                </a:rPr>
                <a:t>研究并揭示聚偏氟乙烯基聚合物的压电机理具有重要意义。</a:t>
              </a:r>
              <a:endParaRPr lang="zh-CN" altLang="zh-CN" sz="1050" dirty="0">
                <a:latin typeface="Times New Roman" panose="02020603050405020304" pitchFamily="18" charset="0"/>
                <a:ea typeface="华文楷体" panose="02010600040101010101" pitchFamily="2" charset="-122"/>
                <a:cs typeface="Times New Roman" panose="02020603050405020304" pitchFamily="18" charset="0"/>
              </a:endParaRPr>
            </a:p>
            <a:p>
              <a:pPr indent="311150" algn="just">
                <a:lnSpc>
                  <a:spcPct val="200000"/>
                </a:lnSpc>
              </a:pPr>
              <a:endParaRPr lang="zh-CN" altLang="en-US" sz="1050" dirty="0">
                <a:latin typeface="华文楷体" panose="02010600040101010101" pitchFamily="2" charset="-122"/>
                <a:ea typeface="华文楷体" panose="02010600040101010101" pitchFamily="2" charset="-122"/>
              </a:endParaRPr>
            </a:p>
          </p:txBody>
        </p:sp>
        <p:sp>
          <p:nvSpPr>
            <p:cNvPr id="42" name="文本框 41"/>
            <p:cNvSpPr txBox="1"/>
            <p:nvPr/>
          </p:nvSpPr>
          <p:spPr>
            <a:xfrm>
              <a:off x="2823491" y="4834927"/>
              <a:ext cx="902811" cy="307777"/>
            </a:xfrm>
            <a:prstGeom prst="rect">
              <a:avLst/>
            </a:prstGeom>
            <a:noFill/>
          </p:spPr>
          <p:txBody>
            <a:bodyPr wrap="none" rtlCol="0">
              <a:spAutoFit/>
            </a:bodyPr>
            <a:lstStyle/>
            <a:p>
              <a:r>
                <a:rPr lang="zh-CN" altLang="en-US" sz="1400" b="1" dirty="0">
                  <a:latin typeface="楷体" panose="02010609060101010101" pitchFamily="49" charset="-122"/>
                  <a:ea typeface="楷体" panose="02010609060101010101" pitchFamily="49" charset="-122"/>
                </a:rPr>
                <a:t>摘要信息</a:t>
              </a:r>
              <a:endParaRPr lang="zh-CN" altLang="en-US" sz="1400" b="1" dirty="0">
                <a:latin typeface="楷体" panose="02010609060101010101" pitchFamily="49" charset="-122"/>
                <a:ea typeface="楷体" panose="02010609060101010101" pitchFamily="49" charset="-122"/>
              </a:endParaRPr>
            </a:p>
          </p:txBody>
        </p:sp>
      </p:grpSp>
      <p:grpSp>
        <p:nvGrpSpPr>
          <p:cNvPr id="46" name="组合 45"/>
          <p:cNvGrpSpPr/>
          <p:nvPr/>
        </p:nvGrpSpPr>
        <p:grpSpPr>
          <a:xfrm>
            <a:off x="533400" y="2473091"/>
            <a:ext cx="4521200" cy="1659040"/>
            <a:chOff x="562952" y="2887324"/>
            <a:chExt cx="4521200" cy="1659040"/>
          </a:xfrm>
        </p:grpSpPr>
        <p:graphicFrame>
          <p:nvGraphicFramePr>
            <p:cNvPr id="41" name="对象 40"/>
            <p:cNvGraphicFramePr>
              <a:graphicFrameLocks noChangeAspect="1"/>
            </p:cNvGraphicFramePr>
            <p:nvPr/>
          </p:nvGraphicFramePr>
          <p:xfrm>
            <a:off x="562952" y="3347801"/>
            <a:ext cx="4521200" cy="1198563"/>
          </p:xfrm>
          <a:graphic>
            <a:graphicData uri="http://schemas.openxmlformats.org/presentationml/2006/ole">
              <mc:AlternateContent xmlns:mc="http://schemas.openxmlformats.org/markup-compatibility/2006">
                <mc:Choice xmlns:v="urn:schemas-microsoft-com:vml" Requires="v">
                  <p:oleObj spid="_x0000_s1026" name="Document" r:id="rId3" imgW="4682490" imgH="1243965" progId="Word.Document.12">
                    <p:embed/>
                  </p:oleObj>
                </mc:Choice>
                <mc:Fallback>
                  <p:oleObj name="Document" r:id="rId3" imgW="4682490" imgH="1243965" progId="Word.Document.12">
                    <p:embed/>
                    <p:pic>
                      <p:nvPicPr>
                        <p:cNvPr id="0" name="图片 1025"/>
                        <p:cNvPicPr/>
                        <p:nvPr/>
                      </p:nvPicPr>
                      <p:blipFill>
                        <a:blip r:embed="rId4"/>
                        <a:stretch>
                          <a:fillRect/>
                        </a:stretch>
                      </p:blipFill>
                      <p:spPr>
                        <a:xfrm>
                          <a:off x="562952" y="3347801"/>
                          <a:ext cx="4521200" cy="1198563"/>
                        </a:xfrm>
                        <a:prstGeom prst="rect">
                          <a:avLst/>
                        </a:prstGeom>
                      </p:spPr>
                    </p:pic>
                  </p:oleObj>
                </mc:Fallback>
              </mc:AlternateContent>
            </a:graphicData>
          </a:graphic>
        </p:graphicFrame>
        <p:sp>
          <p:nvSpPr>
            <p:cNvPr id="44" name="文本框 43"/>
            <p:cNvSpPr txBox="1"/>
            <p:nvPr/>
          </p:nvSpPr>
          <p:spPr>
            <a:xfrm>
              <a:off x="2823491" y="2887324"/>
              <a:ext cx="902811" cy="307777"/>
            </a:xfrm>
            <a:prstGeom prst="rect">
              <a:avLst/>
            </a:prstGeom>
            <a:noFill/>
          </p:spPr>
          <p:txBody>
            <a:bodyPr wrap="none" rtlCol="0">
              <a:spAutoFit/>
            </a:bodyPr>
            <a:lstStyle/>
            <a:p>
              <a:r>
                <a:rPr lang="zh-CN" altLang="en-US" sz="1400" b="1" dirty="0">
                  <a:latin typeface="楷体" panose="02010609060101010101" pitchFamily="49" charset="-122"/>
                  <a:ea typeface="楷体" panose="02010609060101010101" pitchFamily="49" charset="-122"/>
                </a:rPr>
                <a:t>专家简介</a:t>
              </a:r>
              <a:endParaRPr lang="zh-CN" altLang="en-US" sz="1400" b="1" dirty="0">
                <a:latin typeface="楷体" panose="02010609060101010101" pitchFamily="49" charset="-122"/>
                <a:ea typeface="楷体" panose="02010609060101010101" pitchFamily="49" charset="-122"/>
              </a:endParaRPr>
            </a:p>
          </p:txBody>
        </p:sp>
      </p:grpSp>
      <p:pic>
        <p:nvPicPr>
          <p:cNvPr id="5" name="图片 4"/>
          <p:cNvPicPr>
            <a:picLocks noChangeAspect="1"/>
          </p:cNvPicPr>
          <p:nvPr/>
        </p:nvPicPr>
        <p:blipFill rotWithShape="1">
          <a:blip r:embed="rId5">
            <a:extLst>
              <a:ext uri="{28A0092B-C50C-407E-A947-70E740481C1C}">
                <a14:useLocalDpi xmlns:a14="http://schemas.microsoft.com/office/drawing/2010/main" val="0"/>
              </a:ext>
            </a:extLst>
          </a:blip>
          <a:srcRect l="220" t="11481" r="47" b="5116"/>
          <a:stretch>
            <a:fillRect/>
          </a:stretch>
        </p:blipFill>
        <p:spPr>
          <a:xfrm>
            <a:off x="1" y="-6515"/>
            <a:ext cx="5845840" cy="668867"/>
          </a:xfrm>
          <a:prstGeom prst="rect">
            <a:avLst/>
          </a:prstGeom>
        </p:spPr>
      </p:pic>
      <p:pic>
        <p:nvPicPr>
          <p:cNvPr id="23" name="图片 22"/>
          <p:cNvPicPr>
            <a:picLocks noChangeAspect="1"/>
          </p:cNvPicPr>
          <p:nvPr/>
        </p:nvPicPr>
        <p:blipFill rotWithShape="1">
          <a:blip r:embed="rId5">
            <a:extLst>
              <a:ext uri="{28A0092B-C50C-407E-A947-70E740481C1C}">
                <a14:useLocalDpi xmlns:a14="http://schemas.microsoft.com/office/drawing/2010/main" val="0"/>
              </a:ext>
            </a:extLst>
          </a:blip>
          <a:srcRect l="220" t="11481" r="47" b="5116"/>
          <a:stretch>
            <a:fillRect/>
          </a:stretch>
        </p:blipFill>
        <p:spPr>
          <a:xfrm rot="10800000">
            <a:off x="1" y="7625821"/>
            <a:ext cx="5845840" cy="668867"/>
          </a:xfrm>
          <a:prstGeom prst="rect">
            <a:avLst/>
          </a:prstGeom>
        </p:spPr>
      </p:pic>
    </p:spTree>
    <p:custDataLst>
      <p:tags r:id="rId6"/>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6.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7.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8.xml><?xml version="1.0" encoding="utf-8"?>
<p:tagLst xmlns:p="http://schemas.openxmlformats.org/presentationml/2006/main">
  <p:tag name="COMMONDATA" val="eyJoZGlkIjoiODZiNWY4MmRhNmE1Y2YyZTc0NWZmZGZmNDhmMjE4MTkifQ=="/>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325</Words>
  <Application>WPS 演示</Application>
  <PresentationFormat>自定义</PresentationFormat>
  <Paragraphs>14</Paragraphs>
  <Slides>1</Slides>
  <Notes>0</Notes>
  <HiddenSlides>0</HiddenSlides>
  <MMClips>0</MMClips>
  <ScaleCrop>false</ScaleCrop>
  <HeadingPairs>
    <vt:vector size="8" baseType="variant">
      <vt:variant>
        <vt:lpstr>已用的字体</vt:lpstr>
      </vt:variant>
      <vt:variant>
        <vt:i4>15</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18" baseType="lpstr">
      <vt:lpstr>Arial</vt:lpstr>
      <vt:lpstr>宋体</vt:lpstr>
      <vt:lpstr>Wingdings</vt:lpstr>
      <vt:lpstr>黑体</vt:lpstr>
      <vt:lpstr>方正隶二</vt:lpstr>
      <vt:lpstr>华文隶书</vt:lpstr>
      <vt:lpstr>Times New Roman</vt:lpstr>
      <vt:lpstr>华文楷体</vt:lpstr>
      <vt:lpstr>楷体</vt:lpstr>
      <vt:lpstr>微软雅黑</vt:lpstr>
      <vt:lpstr>Calibri</vt:lpstr>
      <vt:lpstr>Arial Unicode MS</vt:lpstr>
      <vt:lpstr>等线 Light</vt:lpstr>
      <vt:lpstr>Calibri Light</vt:lpstr>
      <vt:lpstr>等线</vt:lpstr>
      <vt:lpstr>Office 主题​​</vt:lpstr>
      <vt:lpstr>Word.Document.12</vt:lpstr>
      <vt:lpstr>题目：聚偏氟乙烯基聚合物的压电机理及其结构与性能的关系研究 报告人：朱治文，华南理工大学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admin</dc:creator>
  <cp:lastModifiedBy>208</cp:lastModifiedBy>
  <cp:revision>181</cp:revision>
  <dcterms:created xsi:type="dcterms:W3CDTF">2019-06-19T02:08:00Z</dcterms:created>
  <dcterms:modified xsi:type="dcterms:W3CDTF">2022-09-20T02:56:48Z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2052-11.1.0.12358</vt:lpwstr>
  </property>
  <property fmtid="{D5CDD505-2E9C-101B-9397-08002B2CF9AE}" pid="3" name="ICV">
    <vt:lpwstr>6A4EDCBCFEFB46908893C2706F4EE54B</vt:lpwstr>
  </property>
</Properties>
</file>