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928225" cy="6797675"/>
  <p:custDataLst>
    <p:tags r:id="rId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78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6860A-BA9A-4B05-B61F-C39DC1B46FBD}" type="datetimeFigureOut">
              <a:rPr lang="zh-CN" altLang="en-US" smtClean="0"/>
              <a:t>2024/06/14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7F046-CB79-483E-9429-ECE0E6F9FC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38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4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4831550-EABE-44B8-B97E-4C4D5D91E135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文本框 1"/>
          <p:cNvSpPr txBox="1"/>
          <p:nvPr/>
        </p:nvSpPr>
        <p:spPr>
          <a:xfrm>
            <a:off x="3178175" y="2247900"/>
            <a:ext cx="6056313" cy="6445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一个具有特色的项目名称</a:t>
            </a:r>
          </a:p>
        </p:txBody>
      </p:sp>
      <p:sp>
        <p:nvSpPr>
          <p:cNvPr id="2050" name="文本框 2"/>
          <p:cNvSpPr txBox="1"/>
          <p:nvPr/>
        </p:nvSpPr>
        <p:spPr>
          <a:xfrm>
            <a:off x="4327525" y="4484688"/>
            <a:ext cx="283845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项目组别、负责人等信息</a:t>
            </a:r>
          </a:p>
        </p:txBody>
      </p:sp>
      <p:sp>
        <p:nvSpPr>
          <p:cNvPr id="2051" name="文本框 3"/>
          <p:cNvSpPr txBox="1"/>
          <p:nvPr/>
        </p:nvSpPr>
        <p:spPr>
          <a:xfrm>
            <a:off x="10147300" y="330200"/>
            <a:ext cx="1506538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学校 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logo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3"/>
          <p:cNvSpPr txBox="1"/>
          <p:nvPr/>
        </p:nvSpPr>
        <p:spPr>
          <a:xfrm>
            <a:off x="890588" y="906463"/>
            <a:ext cx="10179050" cy="2677656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对策展示文件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直观、高效、重点展示项目，是专家评审的首要和重要文件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校赛阶段，参赛系统只能提交一个文件，建议将项目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和命题解决对策合并成一个文件上传（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在前）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87288" y="692696"/>
            <a:ext cx="11017423" cy="5013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 defTabSz="914400">
              <a:lnSpc>
                <a:spcPct val="150000"/>
              </a:lnSpc>
              <a:buClrTx/>
              <a:buSzTx/>
              <a:buFont typeface="Wingdings" panose="05000000000000000000" charset="0"/>
              <a:buChar char="p"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（建议重点结合《关于公布中国国际大学生创新大赛（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2024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）评审规则的通知》产业命题赛道项目评审要点，撰写对策方案）</a:t>
            </a:r>
            <a:endParaRPr kumimoji="0" lang="zh-CN" altLang="en-US" sz="2400" kern="1200" cap="none" spc="0" normalizeH="0" baseline="0" noProof="1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indent="-457200" defTabSz="914400">
              <a:lnSpc>
                <a:spcPct val="150000"/>
              </a:lnSpc>
              <a:buClrTx/>
              <a:buSzTx/>
              <a:buFont typeface="Wingdings" panose="05000000000000000000" charset="0"/>
              <a:buChar char="p"/>
              <a:defRPr/>
            </a:pP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对策展示文件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涵括内容可以包含但不限于以下几部分：</a:t>
            </a:r>
          </a:p>
          <a:p>
            <a:pPr>
              <a:lnSpc>
                <a:spcPct val="150000"/>
              </a:lnSpc>
              <a:defRPr/>
            </a:pP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	</a:t>
            </a: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1. </a:t>
            </a:r>
            <a:r>
              <a:rPr lang="zh-CN" altLang="en-US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命题解析（命题内容、命题分析等）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	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2. 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解题方案（核心技术、产品优势、竞品分析等）</a:t>
            </a:r>
            <a:endParaRPr kumimoji="0" lang="en-US" altLang="zh-CN" sz="2400" kern="1200" cap="none" spc="0" normalizeH="0" baseline="0" noProof="1"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lvl="2">
              <a:lnSpc>
                <a:spcPct val="150000"/>
              </a:lnSpc>
              <a:defRPr/>
            </a:pP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. 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实现维度（项目进展、命题企业评价、合作规划、合作模式、融资计划、效益预测、社会效益等）</a:t>
            </a:r>
            <a:endParaRPr lang="en-US" altLang="zh-CN" sz="2400" noProof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	4. 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项目团队（核心成员、首席指导、专家团队、创新成果、团队积累等）</a:t>
            </a:r>
            <a:endParaRPr lang="en-US" altLang="zh-CN" sz="2400" noProof="1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	5</a:t>
            </a:r>
            <a:r>
              <a:rPr kumimoji="0" lang="en-US" altLang="zh-CN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. </a:t>
            </a:r>
            <a:r>
              <a:rPr kumimoji="0" lang="zh-CN" altLang="en-US" sz="2400" kern="1200" cap="none" spc="0" normalizeH="0" baseline="0" noProof="1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教育维度（人才培养、产教融合、回馈社会、科普大众等）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M2YWM5ZWE5MWY1YTdhZTVjNDJhZTgyNmY1MjdiNTg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218</Words>
  <Application>Microsoft Office PowerPoint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微软雅黑</vt:lpstr>
      <vt:lpstr>Arial</vt:lpstr>
      <vt:lpstr>Wingdings</vt:lpstr>
      <vt:lpstr>默认设计模板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GD</dc:creator>
  <cp:lastModifiedBy>jingci luo</cp:lastModifiedBy>
  <cp:revision>15</cp:revision>
  <cp:lastPrinted>2022-06-02T03:15:47Z</cp:lastPrinted>
  <dcterms:created xsi:type="dcterms:W3CDTF">2022-04-12T03:01:00Z</dcterms:created>
  <dcterms:modified xsi:type="dcterms:W3CDTF">2024-06-14T08:17:26Z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FB0F6B7AFC1F4A689DBAF2C2D59DB35B</vt:lpwstr>
  </property>
</Properties>
</file>