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81" r:id="rId4"/>
    <p:sldId id="282" r:id="rId5"/>
    <p:sldId id="283" r:id="rId6"/>
    <p:sldId id="284" r:id="rId7"/>
    <p:sldId id="275" r:id="rId8"/>
  </p:sldIdLst>
  <p:sldSz cx="9906000" cy="6858000" type="A4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123" y="77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7E232-5BD3-474B-93D4-BBE4BE861F87}" type="datetimeFigureOut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EF382-94E5-4172-8ACD-912DFC53CC8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2EF382-94E5-4172-8ACD-912DFC53CC88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2012-1125-PPT-3b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906000" cy="685195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838" y="1064525"/>
            <a:ext cx="5622878" cy="4749421"/>
          </a:xfrm>
        </p:spPr>
        <p:txBody>
          <a:bodyPr anchor="ctr"/>
          <a:lstStyle>
            <a:lvl1pPr algn="l">
              <a:lnSpc>
                <a:spcPct val="150000"/>
              </a:lnSpc>
              <a:defRPr sz="32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72956" y="3411941"/>
            <a:ext cx="2674960" cy="2756847"/>
          </a:xfrm>
        </p:spPr>
        <p:txBody>
          <a:bodyPr anchor="ctr"/>
          <a:lstStyle>
            <a:lvl1pPr marL="0" indent="0" algn="r">
              <a:spcBef>
                <a:spcPts val="0"/>
              </a:spcBef>
              <a:spcAft>
                <a:spcPts val="1200"/>
              </a:spcAft>
              <a:buNone/>
              <a:defRPr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6E325-F822-4212-9386-9D4612C75CEF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63999" y="6400800"/>
            <a:ext cx="2955451" cy="320676"/>
          </a:xfrm>
        </p:spPr>
        <p:txBody>
          <a:bodyPr/>
          <a:lstStyle/>
          <a:p>
            <a:r>
              <a:rPr lang="en-US" altLang="zh-TW" dirty="0" smtClean="0"/>
              <a:t>© NATIONAL TSING HUA UNIVERSITY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8465-DAD5-498D-AB4D-55D7C9B8665B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1225-2E08-4068-AF70-2DD867CA63A5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616656" y="192750"/>
            <a:ext cx="5794043" cy="1143000"/>
          </a:xfrm>
        </p:spPr>
        <p:txBody>
          <a:bodyPr/>
          <a:lstStyle>
            <a:lvl1pPr>
              <a:lnSpc>
                <a:spcPts val="4000"/>
              </a:lnSpc>
              <a:spcAft>
                <a:spcPts val="0"/>
              </a:spcAft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D1461-E55A-4D82-BE17-51B51CBE1DD9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2012-1125-PPT-3b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906000" cy="685195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66531" y="1856093"/>
            <a:ext cx="5718412" cy="2804616"/>
          </a:xfrm>
        </p:spPr>
        <p:txBody>
          <a:bodyPr anchor="ctr"/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86608" y="1856093"/>
            <a:ext cx="2552127" cy="28046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7319181" y="6373504"/>
            <a:ext cx="1169727" cy="347972"/>
          </a:xfrm>
        </p:spPr>
        <p:txBody>
          <a:bodyPr/>
          <a:lstStyle/>
          <a:p>
            <a:fld id="{50560A66-ECFC-4337-915D-48C9454D627A}" type="datetime1">
              <a:rPr lang="zh-TW" altLang="en-US" smtClean="0"/>
              <a:pPr/>
              <a:t>2019/10/1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59305" y="6373504"/>
            <a:ext cx="2947916" cy="347972"/>
          </a:xfrm>
        </p:spPr>
        <p:txBody>
          <a:bodyPr/>
          <a:lstStyle/>
          <a:p>
            <a:r>
              <a:rPr lang="en-US" altLang="zh-TW" dirty="0" smtClean="0"/>
              <a:t>© NATIONAL TSING HUA UNIVERSITY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39032" y="6373504"/>
            <a:ext cx="771667" cy="347972"/>
          </a:xfrm>
        </p:spPr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C29B8-7A7D-4F55-BAE5-6A7151E1BCDB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8231-0C7F-43D8-9B50-6B0CF2A67FFA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18B44-EDFC-409F-93DD-EF5C89251185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369-9B42-4CFE-8058-BF22F9445AB6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6EB90-F6B3-43F2-B8ED-716935D380ED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525E1-F446-4E68-B769-0621D99AE5A5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2012-1125-PPT-4b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906000" cy="6851951"/>
          </a:xfrm>
          <a:prstGeom prst="rect">
            <a:avLst/>
          </a:prstGeom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616656" y="233694"/>
            <a:ext cx="57940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801504"/>
            <a:ext cx="8915400" cy="4324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319181" y="6400800"/>
            <a:ext cx="1169727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</a:lstStyle>
          <a:p>
            <a:fld id="{568A7A41-D8CA-466B-BE5A-95AC065E72BC}" type="datetime1">
              <a:rPr lang="zh-TW" altLang="en-US" smtClean="0"/>
              <a:pPr/>
              <a:t>2019/10/1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64024" y="6400800"/>
            <a:ext cx="4967785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</a:lstStyle>
          <a:p>
            <a:r>
              <a:rPr lang="en-US" altLang="zh-TW" smtClean="0"/>
              <a:t>© NATIONAL TSING HUA UNIVERSITY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39032" y="6400800"/>
            <a:ext cx="771667" cy="320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</a:lstStyle>
          <a:p>
            <a:fld id="{E1EB6482-E8AD-494A-B82D-562298BE05A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spcBef>
          <a:spcPct val="0"/>
        </a:spcBef>
        <a:spcAft>
          <a:spcPts val="1200"/>
        </a:spcAft>
        <a:buNone/>
        <a:defRPr sz="2800" b="1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1200"/>
        </a:spcAft>
        <a:buSzPct val="85000"/>
        <a:buFont typeface="Wingdings" pitchFamily="2" charset="2"/>
        <a:buChar char="n"/>
        <a:defRPr sz="2000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1pPr>
      <a:lvl2pPr marL="742950" indent="-285750" algn="l" defTabSz="914400" rtl="0" eaLnBrk="1" latinLnBrk="0" hangingPunct="1">
        <a:spcBef>
          <a:spcPts val="0"/>
        </a:spcBef>
        <a:spcAft>
          <a:spcPts val="1200"/>
        </a:spcAft>
        <a:buSzPct val="85000"/>
        <a:buFont typeface="Wingdings" pitchFamily="2" charset="2"/>
        <a:buChar char="l"/>
        <a:defRPr sz="2000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2pPr>
      <a:lvl3pPr marL="1143000" indent="-228600" algn="l" defTabSz="914400" rtl="0" eaLnBrk="1" latinLnBrk="0" hangingPunct="1">
        <a:spcBef>
          <a:spcPts val="0"/>
        </a:spcBef>
        <a:spcAft>
          <a:spcPts val="1200"/>
        </a:spcAft>
        <a:buSzPct val="65000"/>
        <a:buFont typeface="Wingdings" pitchFamily="2" charset="2"/>
        <a:buChar char="u"/>
        <a:defRPr sz="2000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3pPr>
      <a:lvl4pPr marL="1600200" indent="-228600" algn="l" defTabSz="914400" rtl="0" eaLnBrk="1" latinLnBrk="0" hangingPunct="1">
        <a:spcBef>
          <a:spcPts val="0"/>
        </a:spcBef>
        <a:spcAft>
          <a:spcPts val="120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4pPr>
      <a:lvl5pPr marL="2057400" indent="-228600" algn="l" defTabSz="914400" rtl="0" eaLnBrk="1" latinLnBrk="0" hangingPunct="1">
        <a:spcBef>
          <a:spcPts val="0"/>
        </a:spcBef>
        <a:spcAft>
          <a:spcPts val="120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微軟正黑體" pitchFamily="34" charset="-12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838" y="1050670"/>
            <a:ext cx="5622878" cy="4749421"/>
          </a:xfrm>
        </p:spPr>
        <p:txBody>
          <a:bodyPr/>
          <a:lstStyle/>
          <a:p>
            <a:r>
              <a:rPr lang="zh-TW" altLang="en-US" dirty="0" smtClean="0"/>
              <a:t>陸籍交換生入臺證填寫說明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2000" dirty="0" smtClean="0">
                <a:solidFill>
                  <a:srgbClr val="8A0045"/>
                </a:solidFill>
              </a:rPr>
              <a:t>2019.06.14</a:t>
            </a:r>
            <a:endParaRPr lang="zh-TW" altLang="en-US" sz="2000" b="0" dirty="0">
              <a:solidFill>
                <a:srgbClr val="8A0045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11015" y="3411942"/>
            <a:ext cx="2736901" cy="2365403"/>
          </a:xfrm>
        </p:spPr>
        <p:txBody>
          <a:bodyPr/>
          <a:lstStyle/>
          <a:p>
            <a:r>
              <a:rPr lang="zh-TW" altLang="en-US" dirty="0" smtClean="0"/>
              <a:t>全球事務處綜合事務組</a:t>
            </a:r>
            <a:endParaRPr lang="en-US" altLang="zh-TW" dirty="0" smtClean="0"/>
          </a:p>
          <a:p>
            <a:r>
              <a:rPr lang="zh-TW" altLang="en-US" dirty="0" smtClean="0"/>
              <a:t>  章佳蕙</a:t>
            </a:r>
            <a:endParaRPr lang="en-US" altLang="zh-TW" dirty="0" smtClean="0"/>
          </a:p>
          <a:p>
            <a:r>
              <a:rPr lang="zh-TW" altLang="en-US" dirty="0"/>
              <a:t>聯絡</a:t>
            </a:r>
            <a:r>
              <a:rPr lang="zh-TW" altLang="en-US" dirty="0" smtClean="0"/>
              <a:t>分機  </a:t>
            </a:r>
            <a:r>
              <a:rPr lang="en-US" altLang="zh-TW" b="0" dirty="0" smtClean="0"/>
              <a:t>62464</a:t>
            </a:r>
            <a:endParaRPr lang="zh-TW" altLang="en-US" b="0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2DF9-BA02-4897-9B8C-8088DB42A5D8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/>
        </p:nvGrpSpPr>
        <p:grpSpPr>
          <a:xfrm>
            <a:off x="3614664" y="2163148"/>
            <a:ext cx="6186310" cy="4211274"/>
            <a:chOff x="2184876" y="1878937"/>
            <a:chExt cx="6186310" cy="3461141"/>
          </a:xfrm>
        </p:grpSpPr>
        <p:sp>
          <p:nvSpPr>
            <p:cNvPr id="3" name="文字方塊 2"/>
            <p:cNvSpPr txBox="1"/>
            <p:nvPr/>
          </p:nvSpPr>
          <p:spPr>
            <a:xfrm>
              <a:off x="2184878" y="1878937"/>
              <a:ext cx="3654527" cy="815987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填寫小提醒：</a:t>
              </a:r>
              <a:endParaRPr lang="en-US" altLang="zh-TW" sz="1463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78606" indent="-278606">
                <a:buAutoNum type="arabicPeriod"/>
              </a:pPr>
              <a:r>
                <a:rPr lang="zh-TW" altLang="en-US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需為繁體中文</a:t>
              </a:r>
              <a:endParaRPr lang="en-US" altLang="zh-TW" sz="1463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78606" indent="-278606">
                <a:buAutoNum type="arabicPeriod"/>
              </a:pPr>
              <a:r>
                <a:rPr lang="zh-TW" altLang="en-US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請將範例全部刪除，留下貴校資料</a:t>
              </a:r>
              <a:r>
                <a:rPr lang="zh-TW" altLang="en-US" sz="1463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即可</a:t>
              </a:r>
              <a:endParaRPr lang="en-US" altLang="zh-TW" sz="1463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278606" indent="-278606">
                <a:buAutoNum type="arabicPeriod"/>
              </a:pPr>
              <a:r>
                <a:rPr lang="zh-TW" altLang="en-US" sz="1463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請不要新增或刪除欄位</a:t>
              </a:r>
              <a:endParaRPr lang="en-US" sz="1463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文字方塊 4"/>
            <p:cNvSpPr txBox="1"/>
            <p:nvPr/>
          </p:nvSpPr>
          <p:spPr>
            <a:xfrm>
              <a:off x="2184877" y="2854231"/>
              <a:ext cx="6186309" cy="630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英文姓名</a:t>
              </a:r>
              <a:r>
                <a:rPr lang="zh-TW" altLang="en-US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全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大寫</a:t>
              </a:r>
              <a:endParaRPr lang="en-US" altLang="zh-TW" sz="1463" dirty="0" smtClean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英文姓與名之間可以空格，但是名子之間則不能</a:t>
              </a:r>
              <a:r>
                <a:rPr lang="zh-TW" altLang="en-US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有空格、逗號等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標點符號</a:t>
              </a:r>
              <a:endParaRPr lang="en-US" altLang="zh-TW" sz="1463" dirty="0" smtClean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例如</a:t>
              </a:r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SONG </a:t>
              </a:r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SIAOQIO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可以；</a:t>
              </a:r>
              <a:r>
                <a:rPr lang="en-US" altLang="zh-TW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SONG 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SIAO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</a:t>
              </a:r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QIO</a:t>
              </a:r>
              <a:r>
                <a:rPr lang="zh-TW" altLang="en-US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不行的</a:t>
              </a:r>
              <a:r>
                <a:rPr lang="en-US" altLang="zh-TW" sz="1463" dirty="0" smtClean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en-US" sz="1463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2184876" y="3521800"/>
              <a:ext cx="2584362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出生日期格式為</a:t>
              </a:r>
              <a:r>
                <a:rPr lang="en-US" altLang="zh-TW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YYYYMMDD</a:t>
              </a:r>
              <a:endParaRPr lang="en-US" sz="1463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184877" y="3841212"/>
              <a:ext cx="5623655" cy="5425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到職日格式為</a:t>
              </a:r>
              <a:r>
                <a:rPr lang="en-US" altLang="zh-TW" sz="1463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YYYYMMDD</a:t>
              </a:r>
            </a:p>
            <a:p>
              <a:r>
                <a:rPr lang="zh-TW" altLang="en-US" sz="1463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該日期為目前學歷的入學日，有時在學證明上會載名，請以此為準</a:t>
              </a:r>
              <a:endParaRPr lang="en-US" sz="1463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184877" y="4544478"/>
              <a:ext cx="2622834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FFC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離職日請全部都寫</a:t>
              </a:r>
              <a:r>
                <a:rPr lang="en-US" altLang="zh-TW" sz="1463" dirty="0">
                  <a:solidFill>
                    <a:srgbClr val="FFC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”</a:t>
              </a:r>
              <a:r>
                <a:rPr lang="zh-TW" altLang="en-US" sz="1463" dirty="0">
                  <a:solidFill>
                    <a:srgbClr val="FFC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在職中</a:t>
              </a:r>
              <a:r>
                <a:rPr lang="en-US" altLang="zh-TW" sz="1463" dirty="0">
                  <a:solidFill>
                    <a:srgbClr val="FFC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”</a:t>
              </a:r>
              <a:endParaRPr lang="en-US" sz="1463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2184878" y="5022619"/>
              <a:ext cx="4685898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公司名稱</a:t>
              </a:r>
              <a:r>
                <a:rPr lang="zh-TW" altLang="en-US" sz="1463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為原就讀</a:t>
              </a:r>
              <a:r>
                <a:rPr lang="zh-TW" altLang="en-US" sz="1463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學校名稱，如武漢大學、浙江大學等</a:t>
              </a:r>
              <a:endParaRPr lang="en-US" sz="1463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5" name="文字版面配置區 2"/>
          <p:cNvSpPr txBox="1">
            <a:spLocks/>
          </p:cNvSpPr>
          <p:nvPr/>
        </p:nvSpPr>
        <p:spPr>
          <a:xfrm>
            <a:off x="220106" y="3089554"/>
            <a:ext cx="2552127" cy="28046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65000"/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 smtClean="0"/>
              <a:t>入台證資料匯入填寫說明</a:t>
            </a: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664" y="844967"/>
            <a:ext cx="6176178" cy="88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17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2703395" y="2105519"/>
            <a:ext cx="7202605" cy="3573799"/>
            <a:chOff x="1803342" y="1049802"/>
            <a:chExt cx="7202605" cy="3573799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7013" y="1049802"/>
              <a:ext cx="6198989" cy="611386"/>
            </a:xfrm>
            <a:prstGeom prst="rect">
              <a:avLst/>
            </a:prstGeom>
          </p:spPr>
        </p:pic>
        <p:sp>
          <p:nvSpPr>
            <p:cNvPr id="3" name="圓角矩形 2"/>
            <p:cNvSpPr/>
            <p:nvPr/>
          </p:nvSpPr>
          <p:spPr>
            <a:xfrm>
              <a:off x="3255472" y="1049802"/>
              <a:ext cx="1337310" cy="61138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1803342" y="1851920"/>
              <a:ext cx="3700052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在臺地址全為</a:t>
              </a:r>
              <a:r>
                <a:rPr lang="en-US" altLang="zh-TW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”</a:t>
              </a:r>
              <a:r>
                <a:rPr lang="zh-TW" altLang="en-US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新竹市光復路二段</a:t>
              </a:r>
              <a:r>
                <a:rPr lang="en-US" altLang="zh-TW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101</a:t>
              </a:r>
              <a:r>
                <a:rPr lang="zh-TW" altLang="en-US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號</a:t>
              </a:r>
              <a:r>
                <a:rPr lang="en-US" altLang="zh-TW" sz="1463" dirty="0">
                  <a:solidFill>
                    <a:srgbClr val="00B0F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“</a:t>
              </a:r>
              <a:endParaRPr lang="en-US" sz="1463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圓角矩形 4"/>
            <p:cNvSpPr/>
            <p:nvPr/>
          </p:nvSpPr>
          <p:spPr>
            <a:xfrm>
              <a:off x="4592783" y="1049802"/>
              <a:ext cx="499802" cy="61138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6" name="文字方塊 5"/>
            <p:cNvSpPr txBox="1"/>
            <p:nvPr/>
          </p:nvSpPr>
          <p:spPr>
            <a:xfrm>
              <a:off x="1803343" y="2342734"/>
              <a:ext cx="4498347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若寫存，地址及電話都為必填。除非為歿或是離婚。</a:t>
              </a:r>
              <a:endParaRPr lang="en-US" sz="1463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5599142" y="1049802"/>
              <a:ext cx="486294" cy="61138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1803342" y="2833549"/>
              <a:ext cx="4834978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只要是生日，格式皆為</a:t>
              </a:r>
              <a:r>
                <a:rPr lang="en-US" altLang="zh-TW" sz="1463" dirty="0" smtClean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YYYYMMDD</a:t>
              </a:r>
              <a:r>
                <a:rPr lang="zh-TW" altLang="en-US" sz="1463" dirty="0" smtClean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，請勿加逗點或斜線</a:t>
              </a:r>
              <a:endParaRPr lang="en-US" sz="1463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圓角矩形 8"/>
            <p:cNvSpPr/>
            <p:nvPr/>
          </p:nvSpPr>
          <p:spPr>
            <a:xfrm>
              <a:off x="1867013" y="1049802"/>
              <a:ext cx="1388459" cy="61138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10" name="圓角矩形 9"/>
            <p:cNvSpPr/>
            <p:nvPr/>
          </p:nvSpPr>
          <p:spPr>
            <a:xfrm>
              <a:off x="6085437" y="1049802"/>
              <a:ext cx="1337310" cy="61138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1803343" y="3324413"/>
              <a:ext cx="1685077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FFC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地址皆需詳細填寫</a:t>
              </a:r>
              <a:endParaRPr lang="en-US" sz="1463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39172" y="1049802"/>
              <a:ext cx="866775" cy="595908"/>
            </a:xfrm>
            <a:prstGeom prst="rect">
              <a:avLst/>
            </a:prstGeom>
          </p:spPr>
        </p:pic>
        <p:sp>
          <p:nvSpPr>
            <p:cNvPr id="13" name="圓角矩形 12"/>
            <p:cNvSpPr/>
            <p:nvPr/>
          </p:nvSpPr>
          <p:spPr>
            <a:xfrm>
              <a:off x="8139171" y="1049802"/>
              <a:ext cx="433388" cy="595908"/>
            </a:xfrm>
            <a:prstGeom prst="round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1803342" y="3815278"/>
              <a:ext cx="934871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請寫省分</a:t>
              </a:r>
              <a:endParaRPr lang="en-US" sz="1463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" name="圓角矩形 14"/>
            <p:cNvSpPr/>
            <p:nvPr/>
          </p:nvSpPr>
          <p:spPr>
            <a:xfrm>
              <a:off x="8572559" y="1049802"/>
              <a:ext cx="433388" cy="595908"/>
            </a:xfrm>
            <a:prstGeom prst="round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63"/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803342" y="4306142"/>
              <a:ext cx="3560590" cy="3174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1463" dirty="0">
                  <a:solidFill>
                    <a:schemeClr val="bg2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請寫目前學歷，也就是在學證明上的學歷</a:t>
              </a:r>
              <a:endParaRPr lang="en-US" sz="1463" dirty="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8" name="文字版面配置區 2"/>
          <p:cNvSpPr txBox="1">
            <a:spLocks/>
          </p:cNvSpPr>
          <p:nvPr/>
        </p:nvSpPr>
        <p:spPr>
          <a:xfrm>
            <a:off x="220106" y="3089554"/>
            <a:ext cx="2552127" cy="28046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65000"/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 smtClean="0"/>
              <a:t>入台證資料匯入填寫說明</a:t>
            </a:r>
          </a:p>
        </p:txBody>
      </p:sp>
    </p:spTree>
    <p:extLst>
      <p:ext uri="{BB962C8B-B14F-4D97-AF65-F5344CB8AC3E}">
        <p14:creationId xmlns:p14="http://schemas.microsoft.com/office/powerpoint/2010/main" val="336784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369-9B42-4CFE-8058-BF22F9445AB6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5" name="文字版面配置區 2"/>
          <p:cNvSpPr txBox="1">
            <a:spLocks/>
          </p:cNvSpPr>
          <p:nvPr/>
        </p:nvSpPr>
        <p:spPr>
          <a:xfrm>
            <a:off x="220106" y="3089554"/>
            <a:ext cx="2552127" cy="28046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65000"/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 smtClean="0"/>
              <a:t>其他檔案說明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3408218" y="814647"/>
            <a:ext cx="631259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照片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jpg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檔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需如下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圖比例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以下公分數請自行比例換算，比例符合即可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，背景白底、規格同居民身分證相片，解析度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150~300dpi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，過大請自行裁剪。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62" y="2415084"/>
            <a:ext cx="1695305" cy="1501129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71"/>
          <a:stretch/>
        </p:blipFill>
        <p:spPr>
          <a:xfrm>
            <a:off x="3776462" y="4039323"/>
            <a:ext cx="3610942" cy="268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7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369-9B42-4CFE-8058-BF22F9445AB6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5" name="文字版面配置區 2"/>
          <p:cNvSpPr txBox="1">
            <a:spLocks/>
          </p:cNvSpPr>
          <p:nvPr/>
        </p:nvSpPr>
        <p:spPr>
          <a:xfrm>
            <a:off x="220106" y="3089554"/>
            <a:ext cx="2552127" cy="28046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65000"/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 smtClean="0"/>
              <a:t>其他檔案說明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3408218" y="814647"/>
            <a:ext cx="6312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身分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證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需為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jpg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檔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以下範例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請存於一個檔案內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，且效期須在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個月以上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 descr="身分證範例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8218" y="2250658"/>
            <a:ext cx="2063115" cy="265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37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369-9B42-4CFE-8058-BF22F9445AB6}" type="datetime1">
              <a:rPr lang="zh-TW" altLang="en-US" smtClean="0"/>
              <a:pPr/>
              <a:t>2019/10/1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5" name="文字版面配置區 2"/>
          <p:cNvSpPr txBox="1">
            <a:spLocks/>
          </p:cNvSpPr>
          <p:nvPr/>
        </p:nvSpPr>
        <p:spPr>
          <a:xfrm>
            <a:off x="220106" y="3089554"/>
            <a:ext cx="2552127" cy="28046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85000"/>
              <a:buFont typeface="Wingdings" pitchFamily="2" charset="2"/>
              <a:buChar char="l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SzPct val="65000"/>
              <a:buFont typeface="Wingdings" pitchFamily="2" charset="2"/>
              <a:buChar char="u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微軟正黑體" pitchFamily="34" charset="-120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dirty="0" smtClean="0"/>
              <a:t>其他檔案說明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3408218" y="814647"/>
            <a:ext cx="631259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在學證明：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jpg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檔。</a:t>
            </a:r>
            <a:r>
              <a:rPr lang="en-US" altLang="en-US" dirty="0" smtClean="0">
                <a:latin typeface="Arial" panose="020B0604020202020204" pitchFamily="34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需原就讀學校蓋章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需三個月內開立之在學證明才有效 </a:t>
            </a: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春季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班來台請提供當年度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日後開立文件</a:t>
            </a:r>
          </a:p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秋季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班來台請提供當年度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日後開立文件</a:t>
            </a:r>
          </a:p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暑期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來台請提供當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日後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開立文件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3706861" y="2939893"/>
            <a:ext cx="2491177" cy="3712685"/>
            <a:chOff x="3507354" y="2988198"/>
            <a:chExt cx="2491177" cy="3712685"/>
          </a:xfrm>
        </p:grpSpPr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07354" y="2988198"/>
              <a:ext cx="2491177" cy="3712685"/>
            </a:xfrm>
            <a:prstGeom prst="rect">
              <a:avLst/>
            </a:prstGeom>
          </p:spPr>
        </p:pic>
        <p:grpSp>
          <p:nvGrpSpPr>
            <p:cNvPr id="6" name="群組 5"/>
            <p:cNvGrpSpPr/>
            <p:nvPr/>
          </p:nvGrpSpPr>
          <p:grpSpPr>
            <a:xfrm>
              <a:off x="4350369" y="4261096"/>
              <a:ext cx="1448568" cy="1233391"/>
              <a:chOff x="4337089" y="3765665"/>
              <a:chExt cx="1448568" cy="1233391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339244" y="3765665"/>
                <a:ext cx="257694" cy="16625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175539" y="3807228"/>
                <a:ext cx="525312" cy="83129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74114" y="4046863"/>
                <a:ext cx="611543" cy="8312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337089" y="4180132"/>
                <a:ext cx="257694" cy="16625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174114" y="4211230"/>
                <a:ext cx="611543" cy="8312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594783" y="4636620"/>
                <a:ext cx="837026" cy="16436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594783" y="4844541"/>
                <a:ext cx="837026" cy="15451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337089" y="4419319"/>
                <a:ext cx="257694" cy="16625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174114" y="4450298"/>
                <a:ext cx="611543" cy="8312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680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Thank you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60A66-ECFC-4337-915D-48C9454D627A}" type="datetime1">
              <a:rPr lang="zh-TW" altLang="en-US" smtClean="0"/>
              <a:pPr/>
              <a:t>2019/10/1</a:t>
            </a:fld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© NATIONAL TSING HUA UNIVERSITY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B6482-E8AD-494A-B82D-562298BE05A7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</TotalTime>
  <Words>403</Words>
  <Application>Microsoft Office PowerPoint</Application>
  <PresentationFormat>A4 紙張 (210x297 公釐)</PresentationFormat>
  <Paragraphs>57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3" baseType="lpstr">
      <vt:lpstr>微軟正黑體</vt:lpstr>
      <vt:lpstr>新細明體</vt:lpstr>
      <vt:lpstr>Arial</vt:lpstr>
      <vt:lpstr>Calibri</vt:lpstr>
      <vt:lpstr>Wingdings</vt:lpstr>
      <vt:lpstr>Office 佈景主題</vt:lpstr>
      <vt:lpstr>陸籍交換生入臺證填寫說明  2019.06.14</vt:lpstr>
      <vt:lpstr>PowerPoint 簡報</vt:lpstr>
      <vt:lpstr>PowerPoint 簡報</vt:lpstr>
      <vt:lpstr>PowerPoint 簡報</vt:lpstr>
      <vt:lpstr>PowerPoint 簡報</vt:lpstr>
      <vt:lpstr>PowerPoint 簡報</vt:lpstr>
      <vt:lpstr>Thank you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Jack Lee</dc:creator>
  <cp:lastModifiedBy>敬 莊</cp:lastModifiedBy>
  <cp:revision>116</cp:revision>
  <dcterms:created xsi:type="dcterms:W3CDTF">2012-11-25T05:37:01Z</dcterms:created>
  <dcterms:modified xsi:type="dcterms:W3CDTF">2019-10-01T07:16:41Z</dcterms:modified>
</cp:coreProperties>
</file>