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10799763" cy="71993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68" userDrawn="1">
          <p15:clr>
            <a:srgbClr val="A4A3A4"/>
          </p15:clr>
        </p15:guide>
        <p15:guide id="2" pos="340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58A7"/>
    <a:srgbClr val="C237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20" d="100"/>
          <a:sy n="120" d="100"/>
        </p:scale>
        <p:origin x="1426" y="75"/>
      </p:cViewPr>
      <p:guideLst>
        <p:guide orient="horz" pos="2268"/>
        <p:guide pos="34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9982" y="1178222"/>
            <a:ext cx="9179799" cy="2506427"/>
          </a:xfrm>
        </p:spPr>
        <p:txBody>
          <a:bodyPr anchor="b"/>
          <a:lstStyle>
            <a:lvl1pPr algn="ctr">
              <a:defRPr sz="6299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49971" y="3781306"/>
            <a:ext cx="8099822" cy="1738167"/>
          </a:xfrm>
        </p:spPr>
        <p:txBody>
          <a:bodyPr/>
          <a:lstStyle>
            <a:lvl1pPr marL="0" indent="0" algn="ctr">
              <a:buNone/>
              <a:defRPr sz="2520"/>
            </a:lvl1pPr>
            <a:lvl2pPr marL="479969" indent="0" algn="ctr">
              <a:buNone/>
              <a:defRPr sz="2100"/>
            </a:lvl2pPr>
            <a:lvl3pPr marL="959937" indent="0" algn="ctr">
              <a:buNone/>
              <a:defRPr sz="1890"/>
            </a:lvl3pPr>
            <a:lvl4pPr marL="1439906" indent="0" algn="ctr">
              <a:buNone/>
              <a:defRPr sz="1680"/>
            </a:lvl4pPr>
            <a:lvl5pPr marL="1919874" indent="0" algn="ctr">
              <a:buNone/>
              <a:defRPr sz="1680"/>
            </a:lvl5pPr>
            <a:lvl6pPr marL="2399843" indent="0" algn="ctr">
              <a:buNone/>
              <a:defRPr sz="1680"/>
            </a:lvl6pPr>
            <a:lvl7pPr marL="2879811" indent="0" algn="ctr">
              <a:buNone/>
              <a:defRPr sz="1680"/>
            </a:lvl7pPr>
            <a:lvl8pPr marL="3359780" indent="0" algn="ctr">
              <a:buNone/>
              <a:defRPr sz="1680"/>
            </a:lvl8pPr>
            <a:lvl9pPr marL="3839748" indent="0" algn="ctr">
              <a:buNone/>
              <a:defRPr sz="168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A9837-BFD1-46A7-B5E2-44D7DB093E35}" type="datetimeFigureOut">
              <a:rPr lang="zh-CN" altLang="en-US" smtClean="0"/>
              <a:t>2024/7/20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4B334-682C-4B0A-B49D-CCD1938746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22527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A9837-BFD1-46A7-B5E2-44D7DB093E35}" type="datetimeFigureOut">
              <a:rPr lang="zh-CN" altLang="en-US" smtClean="0"/>
              <a:t>2024/7/20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4B334-682C-4B0A-B49D-CCD1938746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0888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28581" y="383297"/>
            <a:ext cx="2328699" cy="610108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484" y="383297"/>
            <a:ext cx="6851100" cy="610108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A9837-BFD1-46A7-B5E2-44D7DB093E35}" type="datetimeFigureOut">
              <a:rPr lang="zh-CN" altLang="en-US" smtClean="0"/>
              <a:t>2024/7/20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4B334-682C-4B0A-B49D-CCD1938746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0797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A9837-BFD1-46A7-B5E2-44D7DB093E35}" type="datetimeFigureOut">
              <a:rPr lang="zh-CN" altLang="en-US" smtClean="0"/>
              <a:t>2024/7/20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4B334-682C-4B0A-B49D-CCD1938746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0061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859" y="1794831"/>
            <a:ext cx="9314796" cy="2994714"/>
          </a:xfrm>
        </p:spPr>
        <p:txBody>
          <a:bodyPr anchor="b"/>
          <a:lstStyle>
            <a:lvl1pPr>
              <a:defRPr sz="6299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859" y="4817876"/>
            <a:ext cx="9314796" cy="1574849"/>
          </a:xfrm>
        </p:spPr>
        <p:txBody>
          <a:bodyPr/>
          <a:lstStyle>
            <a:lvl1pPr marL="0" indent="0">
              <a:buNone/>
              <a:defRPr sz="2520">
                <a:solidFill>
                  <a:schemeClr val="tx1"/>
                </a:solidFill>
              </a:defRPr>
            </a:lvl1pPr>
            <a:lvl2pPr marL="479969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59937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3pPr>
            <a:lvl4pPr marL="1439906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19874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399843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79811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597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39748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A9837-BFD1-46A7-B5E2-44D7DB093E35}" type="datetimeFigureOut">
              <a:rPr lang="zh-CN" altLang="en-US" smtClean="0"/>
              <a:t>2024/7/20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4B334-682C-4B0A-B49D-CCD1938746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90021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484" y="1916484"/>
            <a:ext cx="4589899" cy="456789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67380" y="1916484"/>
            <a:ext cx="4589899" cy="456789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A9837-BFD1-46A7-B5E2-44D7DB093E35}" type="datetimeFigureOut">
              <a:rPr lang="zh-CN" altLang="en-US" smtClean="0"/>
              <a:t>2024/7/20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4B334-682C-4B0A-B49D-CCD1938746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0190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383299"/>
            <a:ext cx="9314796" cy="1391534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3892" y="1764832"/>
            <a:ext cx="4568805" cy="864917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79969" indent="0">
              <a:buNone/>
              <a:defRPr sz="2100" b="1"/>
            </a:lvl2pPr>
            <a:lvl3pPr marL="959937" indent="0">
              <a:buNone/>
              <a:defRPr sz="1890" b="1"/>
            </a:lvl3pPr>
            <a:lvl4pPr marL="1439906" indent="0">
              <a:buNone/>
              <a:defRPr sz="1680" b="1"/>
            </a:lvl4pPr>
            <a:lvl5pPr marL="1919874" indent="0">
              <a:buNone/>
              <a:defRPr sz="1680" b="1"/>
            </a:lvl5pPr>
            <a:lvl6pPr marL="2399843" indent="0">
              <a:buNone/>
              <a:defRPr sz="1680" b="1"/>
            </a:lvl6pPr>
            <a:lvl7pPr marL="2879811" indent="0">
              <a:buNone/>
              <a:defRPr sz="1680" b="1"/>
            </a:lvl7pPr>
            <a:lvl8pPr marL="3359780" indent="0">
              <a:buNone/>
              <a:defRPr sz="1680" b="1"/>
            </a:lvl8pPr>
            <a:lvl9pPr marL="3839748" indent="0">
              <a:buNone/>
              <a:defRPr sz="168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3892" y="2629749"/>
            <a:ext cx="4568805" cy="386796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67381" y="1764832"/>
            <a:ext cx="4591306" cy="864917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79969" indent="0">
              <a:buNone/>
              <a:defRPr sz="2100" b="1"/>
            </a:lvl2pPr>
            <a:lvl3pPr marL="959937" indent="0">
              <a:buNone/>
              <a:defRPr sz="1890" b="1"/>
            </a:lvl3pPr>
            <a:lvl4pPr marL="1439906" indent="0">
              <a:buNone/>
              <a:defRPr sz="1680" b="1"/>
            </a:lvl4pPr>
            <a:lvl5pPr marL="1919874" indent="0">
              <a:buNone/>
              <a:defRPr sz="1680" b="1"/>
            </a:lvl5pPr>
            <a:lvl6pPr marL="2399843" indent="0">
              <a:buNone/>
              <a:defRPr sz="1680" b="1"/>
            </a:lvl6pPr>
            <a:lvl7pPr marL="2879811" indent="0">
              <a:buNone/>
              <a:defRPr sz="1680" b="1"/>
            </a:lvl7pPr>
            <a:lvl8pPr marL="3359780" indent="0">
              <a:buNone/>
              <a:defRPr sz="1680" b="1"/>
            </a:lvl8pPr>
            <a:lvl9pPr marL="3839748" indent="0">
              <a:buNone/>
              <a:defRPr sz="168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67381" y="2629749"/>
            <a:ext cx="4591306" cy="386796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A9837-BFD1-46A7-B5E2-44D7DB093E35}" type="datetimeFigureOut">
              <a:rPr lang="zh-CN" altLang="en-US" smtClean="0"/>
              <a:t>2024/7/20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4B334-682C-4B0A-B49D-CCD1938746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11810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A9837-BFD1-46A7-B5E2-44D7DB093E35}" type="datetimeFigureOut">
              <a:rPr lang="zh-CN" altLang="en-US" smtClean="0"/>
              <a:t>2024/7/20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4B334-682C-4B0A-B49D-CCD1938746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9930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A9837-BFD1-46A7-B5E2-44D7DB093E35}" type="datetimeFigureOut">
              <a:rPr lang="zh-CN" altLang="en-US" smtClean="0"/>
              <a:t>2024/7/20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4B334-682C-4B0A-B49D-CCD1938746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81657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479954"/>
            <a:ext cx="3483205" cy="1679840"/>
          </a:xfrm>
        </p:spPr>
        <p:txBody>
          <a:bodyPr anchor="b"/>
          <a:lstStyle>
            <a:lvl1pPr>
              <a:defRPr sz="3359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1306" y="1036570"/>
            <a:ext cx="5467380" cy="5116178"/>
          </a:xfrm>
        </p:spPr>
        <p:txBody>
          <a:bodyPr/>
          <a:lstStyle>
            <a:lvl1pPr>
              <a:defRPr sz="3359"/>
            </a:lvl1pPr>
            <a:lvl2pPr>
              <a:defRPr sz="2939"/>
            </a:lvl2pPr>
            <a:lvl3pPr>
              <a:defRPr sz="252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3890" y="2159794"/>
            <a:ext cx="3483205" cy="4001285"/>
          </a:xfrm>
        </p:spPr>
        <p:txBody>
          <a:bodyPr/>
          <a:lstStyle>
            <a:lvl1pPr marL="0" indent="0">
              <a:buNone/>
              <a:defRPr sz="1680"/>
            </a:lvl1pPr>
            <a:lvl2pPr marL="479969" indent="0">
              <a:buNone/>
              <a:defRPr sz="1470"/>
            </a:lvl2pPr>
            <a:lvl3pPr marL="959937" indent="0">
              <a:buNone/>
              <a:defRPr sz="1260"/>
            </a:lvl3pPr>
            <a:lvl4pPr marL="1439906" indent="0">
              <a:buNone/>
              <a:defRPr sz="1050"/>
            </a:lvl4pPr>
            <a:lvl5pPr marL="1919874" indent="0">
              <a:buNone/>
              <a:defRPr sz="1050"/>
            </a:lvl5pPr>
            <a:lvl6pPr marL="2399843" indent="0">
              <a:buNone/>
              <a:defRPr sz="1050"/>
            </a:lvl6pPr>
            <a:lvl7pPr marL="2879811" indent="0">
              <a:buNone/>
              <a:defRPr sz="1050"/>
            </a:lvl7pPr>
            <a:lvl8pPr marL="3359780" indent="0">
              <a:buNone/>
              <a:defRPr sz="1050"/>
            </a:lvl8pPr>
            <a:lvl9pPr marL="3839748" indent="0">
              <a:buNone/>
              <a:defRPr sz="10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A9837-BFD1-46A7-B5E2-44D7DB093E35}" type="datetimeFigureOut">
              <a:rPr lang="zh-CN" altLang="en-US" smtClean="0"/>
              <a:t>2024/7/20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4B334-682C-4B0A-B49D-CCD1938746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92569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479954"/>
            <a:ext cx="3483205" cy="1679840"/>
          </a:xfrm>
        </p:spPr>
        <p:txBody>
          <a:bodyPr anchor="b"/>
          <a:lstStyle>
            <a:lvl1pPr>
              <a:defRPr sz="3359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91306" y="1036570"/>
            <a:ext cx="5467380" cy="5116178"/>
          </a:xfrm>
        </p:spPr>
        <p:txBody>
          <a:bodyPr anchor="t"/>
          <a:lstStyle>
            <a:lvl1pPr marL="0" indent="0">
              <a:buNone/>
              <a:defRPr sz="3359"/>
            </a:lvl1pPr>
            <a:lvl2pPr marL="479969" indent="0">
              <a:buNone/>
              <a:defRPr sz="2939"/>
            </a:lvl2pPr>
            <a:lvl3pPr marL="959937" indent="0">
              <a:buNone/>
              <a:defRPr sz="2520"/>
            </a:lvl3pPr>
            <a:lvl4pPr marL="1439906" indent="0">
              <a:buNone/>
              <a:defRPr sz="2100"/>
            </a:lvl4pPr>
            <a:lvl5pPr marL="1919874" indent="0">
              <a:buNone/>
              <a:defRPr sz="2100"/>
            </a:lvl5pPr>
            <a:lvl6pPr marL="2399843" indent="0">
              <a:buNone/>
              <a:defRPr sz="2100"/>
            </a:lvl6pPr>
            <a:lvl7pPr marL="2879811" indent="0">
              <a:buNone/>
              <a:defRPr sz="2100"/>
            </a:lvl7pPr>
            <a:lvl8pPr marL="3359780" indent="0">
              <a:buNone/>
              <a:defRPr sz="2100"/>
            </a:lvl8pPr>
            <a:lvl9pPr marL="3839748" indent="0">
              <a:buNone/>
              <a:defRPr sz="21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3890" y="2159794"/>
            <a:ext cx="3483205" cy="4001285"/>
          </a:xfrm>
        </p:spPr>
        <p:txBody>
          <a:bodyPr/>
          <a:lstStyle>
            <a:lvl1pPr marL="0" indent="0">
              <a:buNone/>
              <a:defRPr sz="1680"/>
            </a:lvl1pPr>
            <a:lvl2pPr marL="479969" indent="0">
              <a:buNone/>
              <a:defRPr sz="1470"/>
            </a:lvl2pPr>
            <a:lvl3pPr marL="959937" indent="0">
              <a:buNone/>
              <a:defRPr sz="1260"/>
            </a:lvl3pPr>
            <a:lvl4pPr marL="1439906" indent="0">
              <a:buNone/>
              <a:defRPr sz="1050"/>
            </a:lvl4pPr>
            <a:lvl5pPr marL="1919874" indent="0">
              <a:buNone/>
              <a:defRPr sz="1050"/>
            </a:lvl5pPr>
            <a:lvl6pPr marL="2399843" indent="0">
              <a:buNone/>
              <a:defRPr sz="1050"/>
            </a:lvl6pPr>
            <a:lvl7pPr marL="2879811" indent="0">
              <a:buNone/>
              <a:defRPr sz="1050"/>
            </a:lvl7pPr>
            <a:lvl8pPr marL="3359780" indent="0">
              <a:buNone/>
              <a:defRPr sz="1050"/>
            </a:lvl8pPr>
            <a:lvl9pPr marL="3839748" indent="0">
              <a:buNone/>
              <a:defRPr sz="10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A9837-BFD1-46A7-B5E2-44D7DB093E35}" type="datetimeFigureOut">
              <a:rPr lang="zh-CN" altLang="en-US" smtClean="0"/>
              <a:t>2024/7/20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4B334-682C-4B0A-B49D-CCD1938746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3939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2484" y="383299"/>
            <a:ext cx="9314796" cy="13915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2484" y="1916484"/>
            <a:ext cx="9314796" cy="45678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2484" y="6672698"/>
            <a:ext cx="2429947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3A9837-BFD1-46A7-B5E2-44D7DB093E35}" type="datetimeFigureOut">
              <a:rPr lang="zh-CN" altLang="en-US" smtClean="0"/>
              <a:t>2024/7/20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77422" y="6672698"/>
            <a:ext cx="3644920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7332" y="6672698"/>
            <a:ext cx="2429947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94B334-682C-4B0A-B49D-CCD1938746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7154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59937" rtl="0" eaLnBrk="1" latinLnBrk="0" hangingPunct="1">
        <a:lnSpc>
          <a:spcPct val="90000"/>
        </a:lnSpc>
        <a:spcBef>
          <a:spcPct val="0"/>
        </a:spcBef>
        <a:buNone/>
        <a:defRPr sz="461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9984" indent="-239984" algn="l" defTabSz="959937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sz="2939" kern="1200">
          <a:solidFill>
            <a:schemeClr val="tx1"/>
          </a:solidFill>
          <a:latin typeface="+mn-lt"/>
          <a:ea typeface="+mn-ea"/>
          <a:cs typeface="+mn-cs"/>
        </a:defRPr>
      </a:lvl1pPr>
      <a:lvl2pPr marL="719953" indent="-239984" algn="l" defTabSz="959937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199921" indent="-239984" algn="l" defTabSz="959937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79890" indent="-239984" algn="l" defTabSz="959937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2159859" indent="-239984" algn="l" defTabSz="959937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639827" indent="-239984" algn="l" defTabSz="959937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19796" indent="-239984" algn="l" defTabSz="959937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599764" indent="-239984" algn="l" defTabSz="959937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79733" indent="-239984" algn="l" defTabSz="959937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59937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79969" algn="l" defTabSz="959937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59937" algn="l" defTabSz="959937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39906" algn="l" defTabSz="959937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19874" algn="l" defTabSz="959937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99843" algn="l" defTabSz="959937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79811" algn="l" defTabSz="959937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59780" algn="l" defTabSz="959937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39748" algn="l" defTabSz="959937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徽标, 公司名称&#10;&#10;描述已自动生成">
            <a:extLst>
              <a:ext uri="{FF2B5EF4-FFF2-40B4-BE49-F238E27FC236}">
                <a16:creationId xmlns:a16="http://schemas.microsoft.com/office/drawing/2014/main" id="{5F072A82-852E-269C-41E1-B3E8958BE11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70" t="30299" r="18988" b="39772"/>
          <a:stretch/>
        </p:blipFill>
        <p:spPr>
          <a:xfrm>
            <a:off x="2414024" y="1251396"/>
            <a:ext cx="5973301" cy="1876599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B90617E4-C587-4678-82DB-E907B6BA2787}"/>
              </a:ext>
            </a:extLst>
          </p:cNvPr>
          <p:cNvSpPr txBox="1"/>
          <p:nvPr/>
        </p:nvSpPr>
        <p:spPr>
          <a:xfrm>
            <a:off x="0" y="3752101"/>
            <a:ext cx="10799763" cy="19133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7086"/>
              </a:lnSpc>
            </a:pPr>
            <a:r>
              <a:rPr lang="zh-CN" altLang="en-US" sz="4800" dirty="0">
                <a:solidFill>
                  <a:srgbClr val="C0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华南理工大学土木与交通学院</a:t>
            </a:r>
            <a:endParaRPr lang="en-US" altLang="zh-CN" sz="4800" dirty="0">
              <a:solidFill>
                <a:srgbClr val="C00000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  <a:p>
            <a:pPr algn="ctr">
              <a:lnSpc>
                <a:spcPts val="7086"/>
              </a:lnSpc>
            </a:pPr>
            <a:r>
              <a:rPr lang="zh-CN" altLang="en-US" sz="4800" dirty="0">
                <a:solidFill>
                  <a:srgbClr val="C0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“坚石力行”地质灾害调查实践团</a:t>
            </a:r>
          </a:p>
        </p:txBody>
      </p:sp>
    </p:spTree>
    <p:extLst>
      <p:ext uri="{BB962C8B-B14F-4D97-AF65-F5344CB8AC3E}">
        <p14:creationId xmlns:p14="http://schemas.microsoft.com/office/powerpoint/2010/main" val="10837333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</TotalTime>
  <Words>10</Words>
  <Application>Microsoft Office PowerPoint</Application>
  <PresentationFormat>自定义</PresentationFormat>
  <Paragraphs>2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华文行楷</vt:lpstr>
      <vt:lpstr>Arial</vt:lpstr>
      <vt:lpstr>Calibri</vt:lpstr>
      <vt:lpstr>Calibri Light</vt:lpstr>
      <vt:lpstr>Office 主题​​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weiyue lian</dc:creator>
  <cp:lastModifiedBy>weiyue lian</cp:lastModifiedBy>
  <cp:revision>7</cp:revision>
  <dcterms:created xsi:type="dcterms:W3CDTF">2024-04-07T09:48:23Z</dcterms:created>
  <dcterms:modified xsi:type="dcterms:W3CDTF">2024-07-20T14:04:38Z</dcterms:modified>
</cp:coreProperties>
</file>