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64" r:id="rId1"/>
    <p:sldMasterId id="2147483765" r:id="rId2"/>
  </p:sldMasterIdLst>
  <p:notesMasterIdLst>
    <p:notesMasterId r:id="rId25"/>
  </p:notesMasterIdLst>
  <p:sldIdLst>
    <p:sldId id="257" r:id="rId3"/>
    <p:sldId id="460" r:id="rId4"/>
    <p:sldId id="571" r:id="rId5"/>
    <p:sldId id="573" r:id="rId6"/>
    <p:sldId id="572" r:id="rId7"/>
    <p:sldId id="568" r:id="rId8"/>
    <p:sldId id="574" r:id="rId9"/>
    <p:sldId id="575" r:id="rId10"/>
    <p:sldId id="546" r:id="rId11"/>
    <p:sldId id="577" r:id="rId12"/>
    <p:sldId id="576" r:id="rId13"/>
    <p:sldId id="578" r:id="rId14"/>
    <p:sldId id="580" r:id="rId15"/>
    <p:sldId id="579" r:id="rId16"/>
    <p:sldId id="569" r:id="rId17"/>
    <p:sldId id="581" r:id="rId18"/>
    <p:sldId id="585" r:id="rId19"/>
    <p:sldId id="584" r:id="rId20"/>
    <p:sldId id="570" r:id="rId21"/>
    <p:sldId id="582" r:id="rId22"/>
    <p:sldId id="586" r:id="rId23"/>
    <p:sldId id="539" r:id="rId2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buFont typeface="Arial" pitchFamily="34" charset="0"/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1pPr>
    <a:lvl2pPr marL="457200" algn="l" rtl="0" fontAlgn="base">
      <a:spcBef>
        <a:spcPct val="0"/>
      </a:spcBef>
      <a:spcAft>
        <a:spcPct val="0"/>
      </a:spcAft>
      <a:buFont typeface="Arial" pitchFamily="34" charset="0"/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2pPr>
    <a:lvl3pPr marL="914400" algn="l" rtl="0" fontAlgn="base">
      <a:spcBef>
        <a:spcPct val="0"/>
      </a:spcBef>
      <a:spcAft>
        <a:spcPct val="0"/>
      </a:spcAft>
      <a:buFont typeface="Arial" pitchFamily="34" charset="0"/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3pPr>
    <a:lvl4pPr marL="1371600" algn="l" rtl="0" fontAlgn="base">
      <a:spcBef>
        <a:spcPct val="0"/>
      </a:spcBef>
      <a:spcAft>
        <a:spcPct val="0"/>
      </a:spcAft>
      <a:buFont typeface="Arial" pitchFamily="34" charset="0"/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4pPr>
    <a:lvl5pPr marL="1828800" algn="l" rtl="0" fontAlgn="base">
      <a:spcBef>
        <a:spcPct val="0"/>
      </a:spcBef>
      <a:spcAft>
        <a:spcPct val="0"/>
      </a:spcAft>
      <a:buFont typeface="Arial" pitchFamily="34" charset="0"/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itchFamily="34" charset="0"/>
        <a:ea typeface="+mn-ea"/>
        <a:cs typeface="Arial" pitchFamily="34" charset="0"/>
      </a:defRPr>
    </a:lvl9pPr>
  </p:defaultTextStyle>
  <p:extLst>
    <p:ext uri="{521415D9-36F7-43E2-AB2F-B90AF26B5E84}">
      <p14:sectionLst xmlns:p14="http://schemas.microsoft.com/office/powerpoint/2010/main">
        <p14:section name="默认节" id="{25A65193-F3D0-45E1-B5D4-CFA9F6DF5C71}">
          <p14:sldIdLst>
            <p14:sldId id="257"/>
            <p14:sldId id="460"/>
            <p14:sldId id="571"/>
            <p14:sldId id="573"/>
            <p14:sldId id="572"/>
            <p14:sldId id="568"/>
            <p14:sldId id="574"/>
            <p14:sldId id="575"/>
            <p14:sldId id="546"/>
            <p14:sldId id="577"/>
            <p14:sldId id="576"/>
            <p14:sldId id="578"/>
            <p14:sldId id="580"/>
            <p14:sldId id="579"/>
            <p14:sldId id="569"/>
            <p14:sldId id="581"/>
            <p14:sldId id="585"/>
          </p14:sldIdLst>
        </p14:section>
        <p14:section name="无标题节" id="{382A1442-C4E5-4F2B-8590-F1E380BDBE52}">
          <p14:sldIdLst>
            <p14:sldId id="584"/>
            <p14:sldId id="570"/>
            <p14:sldId id="582"/>
            <p14:sldId id="586"/>
            <p14:sldId id="539"/>
          </p14:sldIdLst>
        </p14:section>
      </p14:section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E2E60"/>
    <a:srgbClr val="0FAB3F"/>
    <a:srgbClr val="46FF2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vertBarState="maximized" horzBarState="maximized">
    <p:restoredLeft sz="9926" autoAdjust="0"/>
    <p:restoredTop sz="88468" autoAdjust="0"/>
  </p:normalViewPr>
  <p:slideViewPr>
    <p:cSldViewPr snapToObjects="1">
      <p:cViewPr>
        <p:scale>
          <a:sx n="66" d="100"/>
          <a:sy n="66" d="100"/>
        </p:scale>
        <p:origin x="-1272" y="-210"/>
      </p:cViewPr>
      <p:guideLst>
        <p:guide orient="horz" pos="1920"/>
        <p:guide pos="24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198" cy="7619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presProps" Target="presProps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theme" Target="theme/theme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Header Placeholder 1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4099" name="Date Placeholder 2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F124D9F9-8663-40F0-9716-94E4D1CD46C2}" type="datetimeFigureOut">
              <a:rPr lang="zh-CN" altLang="en-US"/>
              <a:pPr>
                <a:defRPr/>
              </a:pPr>
              <a:t>2014/9/4</a:t>
            </a:fld>
            <a:endParaRPr lang="en-US" altLang="zh-CN"/>
          </a:p>
        </p:txBody>
      </p:sp>
      <p:sp>
        <p:nvSpPr>
          <p:cNvPr id="25604" name="Slide Image Placeholder 3"/>
          <p:cNvSpPr>
            <a:spLocks noGrp="1" noRot="1" noChangeAspect="1" noChangeArrowheads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sp>
      <p:sp>
        <p:nvSpPr>
          <p:cNvPr id="4101" name="Notes Placeholder 4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zh-CN" noProof="0" smtClean="0"/>
              <a:t>Click to edit Master text styles</a:t>
            </a:r>
          </a:p>
          <a:p>
            <a:pPr lvl="1"/>
            <a:r>
              <a:rPr lang="en-US" altLang="zh-CN" noProof="0" smtClean="0"/>
              <a:t>Second level</a:t>
            </a:r>
          </a:p>
          <a:p>
            <a:pPr lvl="2"/>
            <a:r>
              <a:rPr lang="en-US" altLang="zh-CN" noProof="0" smtClean="0"/>
              <a:t>Third level</a:t>
            </a:r>
          </a:p>
          <a:p>
            <a:pPr lvl="3"/>
            <a:r>
              <a:rPr lang="en-US" altLang="zh-CN" noProof="0" smtClean="0"/>
              <a:t>Fourth level</a:t>
            </a:r>
          </a:p>
          <a:p>
            <a:pPr lvl="4"/>
            <a:r>
              <a:rPr lang="en-US" altLang="zh-CN" noProof="0" smtClean="0"/>
              <a:t>Fifth level</a:t>
            </a:r>
          </a:p>
        </p:txBody>
      </p:sp>
      <p:sp>
        <p:nvSpPr>
          <p:cNvPr id="4102" name="Footer Placeholder 5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zh-CN" altLang="en-US"/>
          </a:p>
        </p:txBody>
      </p:sp>
      <p:sp>
        <p:nvSpPr>
          <p:cNvPr id="4103" name="Slide Number Placeholder 6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E7075D95-DA44-4725-ACB8-66B07F10B368}" type="slidenum">
              <a:rPr lang="zh-CN" altLang="en-US"/>
              <a:pPr>
                <a:defRPr/>
              </a:pPr>
              <a:t>‹#›</a:t>
            </a:fld>
            <a:endParaRPr lang="en-US" altLang="zh-CN"/>
          </a:p>
        </p:txBody>
      </p:sp>
    </p:spTree>
    <p:extLst>
      <p:ext uri="{BB962C8B-B14F-4D97-AF65-F5344CB8AC3E}">
        <p14:creationId xmlns:p14="http://schemas.microsoft.com/office/powerpoint/2010/main" val="832516267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34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34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34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34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/>
      </p:sp>
      <p:sp>
        <p:nvSpPr>
          <p:cNvPr id="2662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endParaRPr lang="zh-CN" altLang="en-US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/>
          <a:lstStyle>
            <a:lvl1pPr algn="l">
              <a:defRPr sz="4000" b="1" cap="all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</p:spTree>
  </p:cSld>
  <p:clrMapOvr>
    <a:masterClrMapping/>
  </p:clrMapOvr>
  <p:transition>
    <p:fad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360363" y="1203325"/>
            <a:ext cx="4114800" cy="16779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27563" y="1203325"/>
            <a:ext cx="4114800" cy="16779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>
    <p:fad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</p:spTree>
  </p:cSld>
  <p:clrMapOvr>
    <a:masterClrMapping/>
  </p:clrMapOvr>
  <p:transition>
    <p:fad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zh-CN" altLang="en-US" noProof="0" smtClean="0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</p:spTree>
  </p:cSld>
  <p:clrMapOvr>
    <a:masterClrMapping/>
  </p:clrMapOvr>
  <p:transition>
    <p:fad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646863" y="636588"/>
            <a:ext cx="2095500" cy="2244725"/>
          </a:xfrm>
        </p:spPr>
        <p:txBody>
          <a:bodyPr vert="eaVert"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360363" y="636588"/>
            <a:ext cx="6134100" cy="2244725"/>
          </a:xfrm>
        </p:spPr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/>
          <a:lstStyle>
            <a:lvl1pPr algn="l">
              <a:defRPr sz="4000" b="1" cap="all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</p:spTree>
  </p:cSld>
  <p:clrMapOvr>
    <a:masterClrMapping/>
  </p:clrMapOvr>
  <p:transition>
    <p:fade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360363" y="1203325"/>
            <a:ext cx="4114800" cy="16779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27563" y="1203325"/>
            <a:ext cx="4114800" cy="16779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>
    <p:fade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</p:spTree>
  </p:cSld>
  <p:clrMapOvr>
    <a:masterClrMapping/>
  </p:clrMapOvr>
  <p:transition>
    <p:fade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zh-CN" altLang="en-US" noProof="0" smtClean="0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</p:spTree>
  </p:cSld>
  <p:clrMapOvr>
    <a:masterClrMapping/>
  </p:clrMapOvr>
  <p:transition>
    <p:fade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646863" y="636588"/>
            <a:ext cx="2095500" cy="2244725"/>
          </a:xfrm>
        </p:spPr>
        <p:txBody>
          <a:bodyPr vert="eaVert"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360363" y="636588"/>
            <a:ext cx="6134100" cy="2244725"/>
          </a:xfrm>
        </p:spPr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</p:spTree>
  </p:cSld>
  <p:clrMapOvr>
    <a:masterClrMapping/>
  </p:clrMapOvr>
  <p:transition>
    <p:fad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3.jpe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 bwMode="auto"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 noChangeArrowheads="1"/>
          </p:cNvSpPr>
          <p:nvPr>
            <p:ph type="title"/>
          </p:nvPr>
        </p:nvSpPr>
        <p:spPr bwMode="auto">
          <a:xfrm>
            <a:off x="360363" y="636588"/>
            <a:ext cx="8382000" cy="50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altLang="zh-CN" smtClean="0"/>
              <a:t>One Column Text Page</a:t>
            </a:r>
          </a:p>
        </p:txBody>
      </p:sp>
      <p:sp>
        <p:nvSpPr>
          <p:cNvPr id="1027" name="Text Placeholder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360363" y="1203325"/>
            <a:ext cx="8382000" cy="1677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altLang="zh-CN" smtClean="0"/>
              <a:t>&lt;Insert First Level Text&gt;</a:t>
            </a:r>
          </a:p>
          <a:p>
            <a:pPr lvl="1"/>
            <a:r>
              <a:rPr lang="en-US" altLang="zh-CN" smtClean="0"/>
              <a:t>&lt;Insert Second Level Text&gt;</a:t>
            </a:r>
          </a:p>
          <a:p>
            <a:pPr lvl="2"/>
            <a:r>
              <a:rPr lang="en-US" altLang="zh-CN" smtClean="0"/>
              <a:t>&lt;Insert Third Level Text&gt;</a:t>
            </a:r>
          </a:p>
          <a:p>
            <a:pPr lvl="3"/>
            <a:r>
              <a:rPr lang="en-US" altLang="zh-CN" smtClean="0"/>
              <a:t>&lt;Insert Fourth Level Text&gt;</a:t>
            </a:r>
          </a:p>
          <a:p>
            <a:pPr lvl="4"/>
            <a:r>
              <a:rPr lang="en-US" altLang="zh-CN" smtClean="0"/>
              <a:t>&lt;Insert Fifth Level Text&gt;</a:t>
            </a:r>
          </a:p>
        </p:txBody>
      </p:sp>
      <p:pic>
        <p:nvPicPr>
          <p:cNvPr id="1028" name="Picture 5" descr="logo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6075363" y="6053138"/>
            <a:ext cx="2667000" cy="609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dk2" tx1="lt1" bg2="dk1" tx2="lt2" accent1="accent1" accent2="accent2" accent3="accent3" accent4="accent4" accent5="accent5" accent6="accent6" hlink="hlink" folHlink="folHlink"/>
  <p:sldLayoutIdLst>
    <p:sldLayoutId id="2147483766" r:id="rId1"/>
    <p:sldLayoutId id="2147483767" r:id="rId2"/>
    <p:sldLayoutId id="2147483768" r:id="rId3"/>
    <p:sldLayoutId id="2147483769" r:id="rId4"/>
    <p:sldLayoutId id="2147483770" r:id="rId5"/>
    <p:sldLayoutId id="2147483771" r:id="rId6"/>
    <p:sldLayoutId id="2147483772" r:id="rId7"/>
    <p:sldLayoutId id="2147483773" r:id="rId8"/>
    <p:sldLayoutId id="2147483774" r:id="rId9"/>
    <p:sldLayoutId id="2147483775" r:id="rId10"/>
    <p:sldLayoutId id="2147483776" r:id="rId11"/>
  </p:sldLayoutIdLst>
  <p:transition>
    <p:fade/>
  </p:transition>
  <p:txStyles>
    <p:titleStyle>
      <a:lvl1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+mj-lt"/>
          <a:ea typeface="+mj-ea"/>
          <a:cs typeface="+mj-cs"/>
        </a:defRPr>
      </a:lvl1pPr>
      <a:lvl2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2pPr>
      <a:lvl3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3pPr>
      <a:lvl4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4pPr>
      <a:lvl5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5pPr>
      <a:lvl6pPr marL="4572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6pPr>
      <a:lvl7pPr marL="9144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7pPr>
      <a:lvl8pPr marL="13716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8pPr>
      <a:lvl9pPr marL="18288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9pPr>
    </p:titleStyle>
    <p:bodyStyle>
      <a:lvl1pPr marL="288925" indent="-288925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300">
          <a:solidFill>
            <a:schemeClr val="bg1"/>
          </a:solidFill>
          <a:latin typeface="+mn-lt"/>
          <a:ea typeface="+mn-ea"/>
          <a:cs typeface="+mn-cs"/>
        </a:defRPr>
      </a:lvl1pPr>
      <a:lvl2pPr marL="519113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2pPr>
      <a:lvl3pPr marL="712788" indent="-192088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3pPr>
      <a:lvl4pPr marL="954088" indent="-2413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4pPr>
      <a:lvl5pPr marL="11842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5pPr>
      <a:lvl6pPr marL="16414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6pPr>
      <a:lvl7pPr marL="20986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7pPr>
      <a:lvl8pPr marL="25558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8pPr>
      <a:lvl9pPr marL="30130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 bwMode="auto"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Title Placeholder 1"/>
          <p:cNvSpPr>
            <a:spLocks noGrp="1" noChangeArrowheads="1"/>
          </p:cNvSpPr>
          <p:nvPr>
            <p:ph type="title"/>
          </p:nvPr>
        </p:nvSpPr>
        <p:spPr bwMode="auto">
          <a:xfrm>
            <a:off x="360363" y="636588"/>
            <a:ext cx="8382000" cy="50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altLang="zh-CN" smtClean="0"/>
              <a:t>One Column Text Page</a:t>
            </a:r>
          </a:p>
        </p:txBody>
      </p:sp>
      <p:sp>
        <p:nvSpPr>
          <p:cNvPr id="2051" name="Text Placeholder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360363" y="1203325"/>
            <a:ext cx="8382000" cy="1677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altLang="zh-CN" smtClean="0"/>
              <a:t>&lt;Insert First Level Text&gt;</a:t>
            </a:r>
          </a:p>
          <a:p>
            <a:pPr lvl="1"/>
            <a:r>
              <a:rPr lang="en-US" altLang="zh-CN" smtClean="0"/>
              <a:t>&lt;Insert Second Level Text&gt;</a:t>
            </a:r>
          </a:p>
          <a:p>
            <a:pPr lvl="2"/>
            <a:r>
              <a:rPr lang="en-US" altLang="zh-CN" smtClean="0"/>
              <a:t>&lt;Insert Third Level Text&gt;</a:t>
            </a:r>
          </a:p>
          <a:p>
            <a:pPr lvl="3"/>
            <a:r>
              <a:rPr lang="en-US" altLang="zh-CN" smtClean="0"/>
              <a:t>&lt;Insert Fourth Level Text&gt;</a:t>
            </a:r>
          </a:p>
          <a:p>
            <a:pPr lvl="4"/>
            <a:r>
              <a:rPr lang="en-US" altLang="zh-CN" smtClean="0"/>
              <a:t>&lt;Insert Fifth Level Text&gt;</a:t>
            </a:r>
          </a:p>
        </p:txBody>
      </p:sp>
      <p:pic>
        <p:nvPicPr>
          <p:cNvPr id="2052" name="Picture 5" descr="logo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6075363" y="6019800"/>
            <a:ext cx="2667000" cy="609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dk2" tx1="lt1" bg2="dk1" tx2="lt2" accent1="accent1" accent2="accent2" accent3="accent3" accent4="accent4" accent5="accent5" accent6="accent6" hlink="hlink" folHlink="folHlink"/>
  <p:sldLayoutIdLst>
    <p:sldLayoutId id="2147483777" r:id="rId1"/>
    <p:sldLayoutId id="2147483778" r:id="rId2"/>
    <p:sldLayoutId id="2147483779" r:id="rId3"/>
    <p:sldLayoutId id="2147483780" r:id="rId4"/>
    <p:sldLayoutId id="2147483781" r:id="rId5"/>
    <p:sldLayoutId id="2147483782" r:id="rId6"/>
    <p:sldLayoutId id="2147483783" r:id="rId7"/>
    <p:sldLayoutId id="2147483784" r:id="rId8"/>
    <p:sldLayoutId id="2147483785" r:id="rId9"/>
    <p:sldLayoutId id="2147483786" r:id="rId10"/>
    <p:sldLayoutId id="2147483787" r:id="rId11"/>
  </p:sldLayoutIdLst>
  <p:transition>
    <p:fade/>
  </p:transition>
  <p:txStyles>
    <p:titleStyle>
      <a:lvl1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+mj-lt"/>
          <a:ea typeface="+mj-ea"/>
          <a:cs typeface="+mj-cs"/>
        </a:defRPr>
      </a:lvl1pPr>
      <a:lvl2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2pPr>
      <a:lvl3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3pPr>
      <a:lvl4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4pPr>
      <a:lvl5pPr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5pPr>
      <a:lvl6pPr marL="4572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6pPr>
      <a:lvl7pPr marL="9144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7pPr>
      <a:lvl8pPr marL="13716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8pPr>
      <a:lvl9pPr marL="1828800" algn="l" defTabSz="91281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700">
          <a:solidFill>
            <a:schemeClr val="bg2"/>
          </a:solidFill>
          <a:latin typeface="Segoe Light"/>
          <a:cs typeface="Arial" pitchFamily="34" charset="0"/>
        </a:defRPr>
      </a:lvl9pPr>
    </p:titleStyle>
    <p:bodyStyle>
      <a:lvl1pPr marL="288925" indent="-288925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300">
          <a:solidFill>
            <a:schemeClr val="bg1"/>
          </a:solidFill>
          <a:latin typeface="+mn-lt"/>
          <a:ea typeface="+mn-ea"/>
          <a:cs typeface="+mn-cs"/>
        </a:defRPr>
      </a:lvl1pPr>
      <a:lvl2pPr marL="519113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2pPr>
      <a:lvl3pPr marL="712788" indent="-192088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3pPr>
      <a:lvl4pPr marL="954088" indent="-2413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4pPr>
      <a:lvl5pPr marL="11842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5pPr>
      <a:lvl6pPr marL="16414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6pPr>
      <a:lvl7pPr marL="20986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7pPr>
      <a:lvl8pPr marL="25558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8pPr>
      <a:lvl9pPr marL="3013075" indent="-228600" algn="l" defTabSz="912813" rtl="0" eaLnBrk="0" fontAlgn="base" hangingPunct="0">
        <a:lnSpc>
          <a:spcPct val="90000"/>
        </a:lnSpc>
        <a:spcBef>
          <a:spcPct val="20000"/>
        </a:spcBef>
        <a:spcAft>
          <a:spcPct val="0"/>
        </a:spcAft>
        <a:buFont typeface="Arial" pitchFamily="34" charset="0"/>
        <a:buChar char="•"/>
        <a:defRPr sz="2000">
          <a:solidFill>
            <a:schemeClr val="bg1"/>
          </a:solidFill>
          <a:latin typeface="+mn-lt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8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1.xml"/><Relationship Id="rId6" Type="http://schemas.openxmlformats.org/officeDocument/2006/relationships/image" Target="../media/image7.png"/><Relationship Id="rId11" Type="http://schemas.openxmlformats.org/officeDocument/2006/relationships/image" Target="../media/image12.png"/><Relationship Id="rId5" Type="http://schemas.openxmlformats.org/officeDocument/2006/relationships/image" Target="../media/image6.png"/><Relationship Id="rId10" Type="http://schemas.openxmlformats.org/officeDocument/2006/relationships/image" Target="../media/image11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2.xml"/><Relationship Id="rId6" Type="http://schemas.openxmlformats.org/officeDocument/2006/relationships/image" Target="../media/image7.png"/><Relationship Id="rId11" Type="http://schemas.openxmlformats.org/officeDocument/2006/relationships/image" Target="../media/image12.png"/><Relationship Id="rId5" Type="http://schemas.openxmlformats.org/officeDocument/2006/relationships/image" Target="../media/image6.png"/><Relationship Id="rId10" Type="http://schemas.openxmlformats.org/officeDocument/2006/relationships/image" Target="../media/image11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://www2.scut.edu.cn/_ueditor/dialogs/showOriginalImg.html?img=/picture/article/139/ad/79/4c4f60d4430b92f7df2e12d6baea/2943254d-197f-4595-99c9-dbd517e222ed_d.png" TargetMode="External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8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3.xml"/><Relationship Id="rId6" Type="http://schemas.openxmlformats.org/officeDocument/2006/relationships/image" Target="../media/image7.png"/><Relationship Id="rId11" Type="http://schemas.openxmlformats.org/officeDocument/2006/relationships/image" Target="../media/image12.png"/><Relationship Id="rId5" Type="http://schemas.openxmlformats.org/officeDocument/2006/relationships/image" Target="../media/image6.png"/><Relationship Id="rId10" Type="http://schemas.openxmlformats.org/officeDocument/2006/relationships/image" Target="../media/image11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4.xml"/><Relationship Id="rId6" Type="http://schemas.openxmlformats.org/officeDocument/2006/relationships/image" Target="../media/image7.png"/><Relationship Id="rId11" Type="http://schemas.openxmlformats.org/officeDocument/2006/relationships/image" Target="../media/image12.png"/><Relationship Id="rId5" Type="http://schemas.openxmlformats.org/officeDocument/2006/relationships/image" Target="../media/image6.png"/><Relationship Id="rId10" Type="http://schemas.openxmlformats.org/officeDocument/2006/relationships/image" Target="../media/image11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5.xml"/><Relationship Id="rId6" Type="http://schemas.openxmlformats.org/officeDocument/2006/relationships/image" Target="../media/image7.png"/><Relationship Id="rId11" Type="http://schemas.openxmlformats.org/officeDocument/2006/relationships/image" Target="../media/image12.png"/><Relationship Id="rId5" Type="http://schemas.openxmlformats.org/officeDocument/2006/relationships/image" Target="../media/image6.png"/><Relationship Id="rId10" Type="http://schemas.openxmlformats.org/officeDocument/2006/relationships/image" Target="../media/image11.png"/><Relationship Id="rId4" Type="http://schemas.openxmlformats.org/officeDocument/2006/relationships/image" Target="../media/image5.png"/><Relationship Id="rId9" Type="http://schemas.openxmlformats.org/officeDocument/2006/relationships/image" Target="../media/image1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1"/>
          <p:cNvSpPr txBox="1">
            <a:spLocks noChangeArrowheads="1"/>
          </p:cNvSpPr>
          <p:nvPr/>
        </p:nvSpPr>
        <p:spPr bwMode="auto">
          <a:xfrm>
            <a:off x="692150" y="2054854"/>
            <a:ext cx="8031163" cy="10248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algn="r" defTabSz="912813">
              <a:lnSpc>
                <a:spcPct val="90000"/>
              </a:lnSpc>
            </a:pPr>
            <a:r>
              <a:rPr lang="zh-CN" altLang="en-US" sz="3700" dirty="0" smtClean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第一届全国高校</a:t>
            </a:r>
            <a:r>
              <a:rPr lang="en-US" altLang="zh-CN" sz="3700" dirty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SDN</a:t>
            </a:r>
            <a:r>
              <a:rPr lang="zh-CN" altLang="en-US" sz="3700" dirty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应用创新</a:t>
            </a:r>
            <a:r>
              <a:rPr lang="zh-CN" altLang="en-US" sz="3700" dirty="0" smtClean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大赛</a:t>
            </a:r>
            <a:endParaRPr lang="en-US" altLang="zh-CN" sz="3700" dirty="0" smtClean="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  <a:p>
            <a:pPr algn="r" defTabSz="912813">
              <a:lnSpc>
                <a:spcPct val="90000"/>
              </a:lnSpc>
            </a:pPr>
            <a:r>
              <a:rPr lang="zh-CN" altLang="en-US" sz="3700" dirty="0" smtClean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情况</a:t>
            </a:r>
            <a:r>
              <a:rPr lang="zh-CN" altLang="en-US" sz="3700" dirty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汇报</a:t>
            </a:r>
            <a:endParaRPr lang="en-CA" altLang="zh-CN" sz="3700" dirty="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4" name="Subtitle 2"/>
          <p:cNvSpPr txBox="1">
            <a:spLocks noChangeArrowheads="1"/>
          </p:cNvSpPr>
          <p:nvPr/>
        </p:nvSpPr>
        <p:spPr bwMode="auto">
          <a:xfrm>
            <a:off x="1185863" y="4800564"/>
            <a:ext cx="7689850" cy="3185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>
            <a:spAutoFit/>
          </a:bodyPr>
          <a:lstStyle/>
          <a:p>
            <a:pPr algn="r" defTabSz="912813">
              <a:lnSpc>
                <a:spcPct val="90000"/>
              </a:lnSpc>
            </a:pPr>
            <a:r>
              <a:rPr lang="zh-CN" altLang="en-US" sz="2300" b="1" dirty="0" smtClean="0">
                <a:solidFill>
                  <a:schemeClr val="bg1"/>
                </a:solidFill>
                <a:latin typeface="宋体" pitchFamily="2" charset="-122"/>
                <a:ea typeface="宋体" pitchFamily="2" charset="-122"/>
              </a:rPr>
              <a:t>覃健诚</a:t>
            </a:r>
            <a:endParaRPr lang="zh-CN" altLang="en-CA" sz="2300" b="1" dirty="0">
              <a:solidFill>
                <a:schemeClr val="bg1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algn="r" defTabSz="912813">
              <a:lnSpc>
                <a:spcPct val="200000"/>
              </a:lnSpc>
            </a:pPr>
            <a:r>
              <a:rPr lang="zh-CN" altLang="en-CA" sz="4000">
                <a:solidFill>
                  <a:schemeClr val="bg2"/>
                </a:solidFill>
                <a:latin typeface="Segoe Light"/>
                <a:ea typeface="黑体" pitchFamily="49" charset="-122"/>
              </a:rPr>
              <a:t>内容列表</a:t>
            </a:r>
          </a:p>
        </p:txBody>
      </p:sp>
      <p:sp>
        <p:nvSpPr>
          <p:cNvPr id="4099" name="Rectangle 6"/>
          <p:cNvSpPr>
            <a:spLocks noChangeArrowheads="1"/>
          </p:cNvSpPr>
          <p:nvPr/>
        </p:nvSpPr>
        <p:spPr bwMode="auto">
          <a:xfrm>
            <a:off x="2286000" y="1039813"/>
            <a:ext cx="6705600" cy="354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大赛进程回顾</a:t>
            </a:r>
            <a:endParaRPr lang="en-US" altLang="zh-CN" sz="2800" b="1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比赛方式及平台</a:t>
            </a:r>
            <a:endParaRPr lang="zh-CN" altLang="en-CA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决赛情况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预期长远收获</a:t>
            </a:r>
            <a:endParaRPr lang="en-CA" altLang="en-US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7172" name="Picture 7" descr="WinFX_WPF__18a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62000" y="762000"/>
            <a:ext cx="1074738" cy="1030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3" name="Picture 8" descr="WinFX_WPF__18c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79475" y="1841500"/>
            <a:ext cx="957263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4" name="Picture 9" descr="WinFX_WPF__18d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62000" y="4343400"/>
            <a:ext cx="1179513" cy="1325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 noChangeAspect="1"/>
          </p:cNvGrpSpPr>
          <p:nvPr/>
        </p:nvGrpSpPr>
        <p:grpSpPr bwMode="auto">
          <a:xfrm>
            <a:off x="609600" y="3054350"/>
            <a:ext cx="466725" cy="377825"/>
            <a:chOff x="0" y="0"/>
            <a:chExt cx="1656" cy="1195"/>
          </a:xfrm>
        </p:grpSpPr>
        <p:pic>
          <p:nvPicPr>
            <p:cNvPr id="4108" name="Picture 11" descr="WinFX__01a"/>
            <p:cNvPicPr>
              <a:picLocks noChangeAspect="1" noChangeArrowheads="1"/>
            </p:cNvPicPr>
            <p:nvPr/>
          </p:nvPicPr>
          <p:blipFill>
            <a:blip r:embed="rId7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4109" name="Picture 12" descr="WinFX_WPF__18b"/>
            <p:cNvPicPr>
              <a:picLocks noChangeAspect="1" noChangeArrowheads="1"/>
            </p:cNvPicPr>
            <p:nvPr/>
          </p:nvPicPr>
          <p:blipFill>
            <a:blip r:embed="rId8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0"/>
          <p:cNvGrpSpPr>
            <a:grpSpLocks noChangeAspect="1"/>
          </p:cNvGrpSpPr>
          <p:nvPr/>
        </p:nvGrpSpPr>
        <p:grpSpPr bwMode="auto">
          <a:xfrm>
            <a:off x="762000" y="3206750"/>
            <a:ext cx="1179513" cy="908050"/>
            <a:chOff x="0" y="0"/>
            <a:chExt cx="1656" cy="1195"/>
          </a:xfrm>
        </p:grpSpPr>
        <p:pic>
          <p:nvPicPr>
            <p:cNvPr id="4106" name="Picture 14" descr="WinFX__01a"/>
            <p:cNvPicPr>
              <a:picLocks noChangeAspect="1" noChangeArrowheads="1"/>
            </p:cNvPicPr>
            <p:nvPr/>
          </p:nvPicPr>
          <p:blipFill>
            <a:blip r:embed="rId9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4107" name="Picture 15" descr="WinFX_WPF__18b"/>
            <p:cNvPicPr>
              <a:picLocks noChangeAspect="1" noChangeArrowheads="1"/>
            </p:cNvPicPr>
            <p:nvPr/>
          </p:nvPicPr>
          <p:blipFill>
            <a:blip r:embed="rId10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7181" name="Picture 16" descr="WinFX_WPF__18d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423863" y="4000500"/>
            <a:ext cx="455612" cy="512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custDataLst>
      <p:tags r:id="rId1"/>
    </p:custDataLst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115 -7.51445E-7 L 4.16667E-6 -7.51445E-7 " pathEditMode="relative" rAng="0" ptsTypes="AA">
                                      <p:cBhvr>
                                        <p:cTn id="9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7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577 -7.51445E-7 L 4.16667E-6 -7.51445E-7 " pathEditMode="relative" rAng="0" ptsTypes="AA">
                                      <p:cBhvr>
                                        <p:cTn id="21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8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27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4000"/>
                            </p:stCondLst>
                            <p:childTnLst>
                              <p:par>
                                <p:cTn id="2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3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5000"/>
                            </p:stCondLst>
                            <p:childTnLst>
                              <p:par>
                                <p:cTn id="3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7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39" dur="1000" fill="hold"/>
                                        <p:tgtEl>
                                          <p:spTgt spid="7181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大赛进程回顾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5123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4573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CA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2013</a:t>
            </a: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年开始筹备大赛</a:t>
            </a:r>
            <a:endParaRPr lang="en-CA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全新的</a:t>
            </a:r>
            <a:r>
              <a:rPr lang="en-US" altLang="zh-CN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比赛形式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从零起步的比赛章程</a:t>
            </a: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CA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2013</a:t>
            </a:r>
            <a:r>
              <a:rPr lang="en-US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.10 </a:t>
            </a:r>
            <a:r>
              <a:rPr lang="zh-CN" altLang="en-US" sz="2800" b="1" dirty="0" smtClean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教育部科技发展中心下发</a:t>
            </a: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大赛通知</a:t>
            </a:r>
            <a:endParaRPr lang="en-US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2013.11-2014.4 </a:t>
            </a: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大赛报名</a:t>
            </a:r>
            <a:endParaRPr lang="en-US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CA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</a:t>
            </a:r>
            <a:r>
              <a:rPr lang="en-US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.1 </a:t>
            </a: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北京，第一次培训研讨会</a:t>
            </a:r>
            <a:endParaRPr lang="en-US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2014.4 </a:t>
            </a: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广州，大赛启动大会及培训研讨会</a:t>
            </a:r>
            <a:endParaRPr lang="en-CA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大赛进程回顾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6147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5694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2014.4.21-6.10 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初赛作品在线提交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200</a:t>
            </a:r>
            <a:r>
              <a:rPr lang="zh-CN" altLang="en-US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多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支队伍报名参赛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提交的有效参赛作品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98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份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2014.6 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专家在线评审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2014.7.2 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公布初赛成绩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94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份作品达到合格基准线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60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支队伍入围优胜奖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其中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30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支队伍进入决赛，初赛平均分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83.7</a:t>
            </a: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大赛进程回顾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7171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4573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2014.7.7-8.24 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决赛队伍方案远程部署、调试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2014.8.25-27 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决赛笔试、现场演示答辩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2014.8.28 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颁奖大会（获奖名单另外公布）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28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支队伍参加现场决赛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评出一等奖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5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名，二等奖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10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名，三等奖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13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名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最佳创意奖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1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名，最佳潜力奖</a:t>
            </a:r>
            <a:r>
              <a:rPr lang="en-US" altLang="zh-CN" sz="2800" b="1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1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名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个人理论奖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3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人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决赛平均分</a:t>
            </a:r>
            <a:r>
              <a:rPr lang="en-US" altLang="zh-CN" sz="2800" b="1">
                <a:solidFill>
                  <a:srgbClr val="FE2E60"/>
                </a:solidFill>
                <a:latin typeface="宋体" pitchFamily="2" charset="-122"/>
                <a:ea typeface="宋体" pitchFamily="2" charset="-122"/>
              </a:rPr>
              <a:t>68.1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分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algn="r" defTabSz="912813">
              <a:lnSpc>
                <a:spcPct val="200000"/>
              </a:lnSpc>
            </a:pPr>
            <a:r>
              <a:rPr lang="zh-CN" altLang="en-CA" sz="4000">
                <a:solidFill>
                  <a:schemeClr val="bg2"/>
                </a:solidFill>
                <a:latin typeface="Segoe Light"/>
                <a:ea typeface="黑体" pitchFamily="49" charset="-122"/>
              </a:rPr>
              <a:t>内容列表</a:t>
            </a:r>
          </a:p>
        </p:txBody>
      </p:sp>
      <p:sp>
        <p:nvSpPr>
          <p:cNvPr id="8195" name="Rectangle 6"/>
          <p:cNvSpPr>
            <a:spLocks noChangeArrowheads="1"/>
          </p:cNvSpPr>
          <p:nvPr/>
        </p:nvSpPr>
        <p:spPr bwMode="auto">
          <a:xfrm>
            <a:off x="2286000" y="1039813"/>
            <a:ext cx="6705600" cy="354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大赛进程回顾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比赛方式及平台</a:t>
            </a:r>
            <a:endParaRPr lang="zh-CN" altLang="en-CA" sz="2800" b="1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决赛情况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预期长远收获</a:t>
            </a:r>
            <a:endParaRPr lang="en-CA" altLang="en-US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7172" name="Picture 7" descr="WinFX_WPF__18a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62000" y="762000"/>
            <a:ext cx="1074738" cy="1030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3" name="Picture 8" descr="WinFX_WPF__18c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79475" y="1841500"/>
            <a:ext cx="957263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4" name="Picture 9" descr="WinFX_WPF__18d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62000" y="4343400"/>
            <a:ext cx="1179513" cy="1325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 noChangeAspect="1"/>
          </p:cNvGrpSpPr>
          <p:nvPr/>
        </p:nvGrpSpPr>
        <p:grpSpPr bwMode="auto">
          <a:xfrm>
            <a:off x="609600" y="3054350"/>
            <a:ext cx="466725" cy="377825"/>
            <a:chOff x="0" y="0"/>
            <a:chExt cx="1656" cy="1195"/>
          </a:xfrm>
        </p:grpSpPr>
        <p:pic>
          <p:nvPicPr>
            <p:cNvPr id="8204" name="Picture 11" descr="WinFX__01a"/>
            <p:cNvPicPr>
              <a:picLocks noChangeAspect="1" noChangeArrowheads="1"/>
            </p:cNvPicPr>
            <p:nvPr/>
          </p:nvPicPr>
          <p:blipFill>
            <a:blip r:embed="rId7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8205" name="Picture 12" descr="WinFX_WPF__18b"/>
            <p:cNvPicPr>
              <a:picLocks noChangeAspect="1" noChangeArrowheads="1"/>
            </p:cNvPicPr>
            <p:nvPr/>
          </p:nvPicPr>
          <p:blipFill>
            <a:blip r:embed="rId8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0"/>
          <p:cNvGrpSpPr>
            <a:grpSpLocks noChangeAspect="1"/>
          </p:cNvGrpSpPr>
          <p:nvPr/>
        </p:nvGrpSpPr>
        <p:grpSpPr bwMode="auto">
          <a:xfrm>
            <a:off x="762000" y="3206750"/>
            <a:ext cx="1179513" cy="908050"/>
            <a:chOff x="0" y="0"/>
            <a:chExt cx="1656" cy="1195"/>
          </a:xfrm>
        </p:grpSpPr>
        <p:pic>
          <p:nvPicPr>
            <p:cNvPr id="8202" name="Picture 14" descr="WinFX__01a"/>
            <p:cNvPicPr>
              <a:picLocks noChangeAspect="1" noChangeArrowheads="1"/>
            </p:cNvPicPr>
            <p:nvPr/>
          </p:nvPicPr>
          <p:blipFill>
            <a:blip r:embed="rId9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8203" name="Picture 15" descr="WinFX_WPF__18b"/>
            <p:cNvPicPr>
              <a:picLocks noChangeAspect="1" noChangeArrowheads="1"/>
            </p:cNvPicPr>
            <p:nvPr/>
          </p:nvPicPr>
          <p:blipFill>
            <a:blip r:embed="rId10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7181" name="Picture 16" descr="WinFX_WPF__18d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423863" y="4000500"/>
            <a:ext cx="455612" cy="512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custDataLst>
      <p:tags r:id="rId1"/>
    </p:custDataLst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115 -7.51445E-7 L 4.16667E-6 -7.51445E-7 " pathEditMode="relative" rAng="0" ptsTypes="AA">
                                      <p:cBhvr>
                                        <p:cTn id="9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7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577 -7.51445E-7 L 4.16667E-6 -7.51445E-7 " pathEditMode="relative" rAng="0" ptsTypes="AA">
                                      <p:cBhvr>
                                        <p:cTn id="21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8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27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4000"/>
                            </p:stCondLst>
                            <p:childTnLst>
                              <p:par>
                                <p:cTn id="2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3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5000"/>
                            </p:stCondLst>
                            <p:childTnLst>
                              <p:par>
                                <p:cTn id="3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7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39" dur="1000" fill="hold"/>
                                        <p:tgtEl>
                                          <p:spTgt spid="7181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en-US" altLang="zh-CN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SDN</a:t>
            </a: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比赛方式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9219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4573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理论与实践相结合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992188" lvl="2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既有方案的提交、理论题的考试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992188" lvl="2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也有部署实施、现场演示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在线与现场相结合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初赛：在线提交，在线评审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决赛：远程部署、现场答辩演示</a:t>
            </a:r>
            <a:endParaRPr lang="en-US" altLang="zh-CN" sz="2800" b="1">
              <a:solidFill>
                <a:srgbClr val="FE2E6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大赛平台：多方力量整合而成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0243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5694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我们提供网络虚拟化平台，给参赛队伍实际部署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992188" lvl="2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开放的网络、教育部联邦网关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992188" lvl="2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厂商提供的</a:t>
            </a: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设备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992188" lvl="2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华南理工大学的云计算平台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提供了相关的软硬件系统及培训交流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CA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如：平台预约、远程控制系统等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SDN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配套软件及技术文档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SDN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技术交流、培训及教材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得到教育部科技发展中心大力推动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1267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1212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大赛是全国高校应用创新开发系列大赛之一</a:t>
            </a:r>
            <a:endParaRPr lang="en-US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主办单位：互联网应用创新开放平台联盟</a:t>
            </a:r>
            <a:endParaRPr lang="zh-CN" altLang="en-CA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11268" name="Picture 7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28600" y="3048000"/>
            <a:ext cx="4465638" cy="3581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269" name="Picture 9" descr="http://www.iiu.edu.cn/images/logo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884738" y="3322638"/>
            <a:ext cx="4106862" cy="6397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专家评委的指导与支持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2291" name="Rectangle 6"/>
          <p:cNvSpPr>
            <a:spLocks noChangeArrowheads="1"/>
          </p:cNvSpPr>
          <p:nvPr/>
        </p:nvSpPr>
        <p:spPr bwMode="auto">
          <a:xfrm>
            <a:off x="457200" y="1198563"/>
            <a:ext cx="8382000" cy="17732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包括：交流、培训中的演讲报告</a:t>
            </a:r>
            <a:endParaRPr lang="zh-CN" altLang="en-CA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比赛细则的订立，初赛、决赛的评审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翻译的</a:t>
            </a: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教材，离不开专家们的付出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12292" name="Picture 2" descr="点击查看原图">
            <a:hlinkClick r:id="rId3" tooltip="点击查看原图"/>
          </p:cNvPr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990600" y="2971800"/>
            <a:ext cx="2555875" cy="3657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en-US" altLang="zh-CN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SDN</a:t>
            </a: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设备提供商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3315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1133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提供比赛平台的</a:t>
            </a: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设备、软件控制器等</a:t>
            </a:r>
            <a:endParaRPr lang="zh-CN" altLang="en-CA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提供相关软件、技术文档及技术支持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13316" name="Picture 2" descr="http://www2.scut.edu.cn/page/main153/images/zz_03_03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2895600"/>
            <a:ext cx="91440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CA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华南理工大学</a:t>
            </a: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提供</a:t>
            </a:r>
            <a:r>
              <a:rPr lang="zh-CN" altLang="en-CA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基础平台</a:t>
            </a:r>
          </a:p>
        </p:txBody>
      </p:sp>
      <p:sp>
        <p:nvSpPr>
          <p:cNvPr id="14339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1203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CA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中国教育科研网</a:t>
            </a:r>
            <a:r>
              <a:rPr lang="en-CA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CERNET/CERNET2</a:t>
            </a:r>
            <a:r>
              <a:rPr lang="zh-CN" altLang="en-CA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华南地区中心</a:t>
            </a:r>
            <a:endParaRPr lang="zh-CN" altLang="en-CA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CA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教育部互联网应用创新开放平台示范基地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14340" name="Picture 6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7200" y="2643188"/>
            <a:ext cx="5357813" cy="3959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341" name="Picture 21" descr="W020080620662252966527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919663" y="2643188"/>
            <a:ext cx="3919537" cy="3214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云计算平台的虚拟化竞赛环境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5363" name="Rectangle 6"/>
          <p:cNvSpPr>
            <a:spLocks noChangeArrowheads="1"/>
          </p:cNvSpPr>
          <p:nvPr/>
        </p:nvSpPr>
        <p:spPr bwMode="auto">
          <a:xfrm>
            <a:off x="304800" y="1439863"/>
            <a:ext cx="8534400" cy="1212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以开源软件为基础，华南理工自主研发的云平台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云服务器、</a:t>
            </a: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设备、千兆交换机、联邦网关组成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15364" name="图片 4" descr="t2_支撑层架构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4800" y="2703513"/>
            <a:ext cx="8575675" cy="32718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给予参赛队伍充分的发挥空间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6387" name="Rectangle 6"/>
          <p:cNvSpPr>
            <a:spLocks noChangeArrowheads="1"/>
          </p:cNvSpPr>
          <p:nvPr/>
        </p:nvSpPr>
        <p:spPr bwMode="auto">
          <a:xfrm>
            <a:off x="304800" y="1219200"/>
            <a:ext cx="8534400" cy="1773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由参赛队伍自行设计、试验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992188" lvl="1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各自创建、安装、部署、运行虚拟机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992188" lvl="1" indent="-534988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建立自己的虚拟网络演示场景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16388" name="图片 4" descr="t5_业务层空间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4800" y="2992438"/>
            <a:ext cx="5715000" cy="3235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algn="r" defTabSz="912813">
              <a:lnSpc>
                <a:spcPct val="200000"/>
              </a:lnSpc>
            </a:pPr>
            <a:r>
              <a:rPr lang="zh-CN" altLang="en-CA" sz="4000">
                <a:solidFill>
                  <a:schemeClr val="bg2"/>
                </a:solidFill>
                <a:latin typeface="Segoe Light"/>
                <a:ea typeface="黑体" pitchFamily="49" charset="-122"/>
              </a:rPr>
              <a:t>内容列表</a:t>
            </a:r>
          </a:p>
        </p:txBody>
      </p:sp>
      <p:sp>
        <p:nvSpPr>
          <p:cNvPr id="17411" name="Rectangle 6"/>
          <p:cNvSpPr>
            <a:spLocks noChangeArrowheads="1"/>
          </p:cNvSpPr>
          <p:nvPr/>
        </p:nvSpPr>
        <p:spPr bwMode="auto">
          <a:xfrm>
            <a:off x="2286000" y="1039813"/>
            <a:ext cx="6705600" cy="354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大赛进程回顾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比赛方式及平台</a:t>
            </a:r>
            <a:endParaRPr lang="zh-CN" altLang="en-CA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决赛情况</a:t>
            </a:r>
            <a:endParaRPr lang="en-US" altLang="zh-CN" sz="2800" b="1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预期长远收获</a:t>
            </a:r>
            <a:endParaRPr lang="en-CA" altLang="en-US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7172" name="Picture 7" descr="WinFX_WPF__18a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62000" y="762000"/>
            <a:ext cx="1074738" cy="1030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3" name="Picture 8" descr="WinFX_WPF__18c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79475" y="1841500"/>
            <a:ext cx="957263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4" name="Picture 9" descr="WinFX_WPF__18d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62000" y="4343400"/>
            <a:ext cx="1179513" cy="1325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 noChangeAspect="1"/>
          </p:cNvGrpSpPr>
          <p:nvPr/>
        </p:nvGrpSpPr>
        <p:grpSpPr bwMode="auto">
          <a:xfrm>
            <a:off x="609600" y="3054350"/>
            <a:ext cx="466725" cy="377825"/>
            <a:chOff x="0" y="0"/>
            <a:chExt cx="1656" cy="1195"/>
          </a:xfrm>
        </p:grpSpPr>
        <p:pic>
          <p:nvPicPr>
            <p:cNvPr id="17420" name="Picture 11" descr="WinFX__01a"/>
            <p:cNvPicPr>
              <a:picLocks noChangeAspect="1" noChangeArrowheads="1"/>
            </p:cNvPicPr>
            <p:nvPr/>
          </p:nvPicPr>
          <p:blipFill>
            <a:blip r:embed="rId7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17421" name="Picture 12" descr="WinFX_WPF__18b"/>
            <p:cNvPicPr>
              <a:picLocks noChangeAspect="1" noChangeArrowheads="1"/>
            </p:cNvPicPr>
            <p:nvPr/>
          </p:nvPicPr>
          <p:blipFill>
            <a:blip r:embed="rId8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0"/>
          <p:cNvGrpSpPr>
            <a:grpSpLocks noChangeAspect="1"/>
          </p:cNvGrpSpPr>
          <p:nvPr/>
        </p:nvGrpSpPr>
        <p:grpSpPr bwMode="auto">
          <a:xfrm>
            <a:off x="762000" y="3206750"/>
            <a:ext cx="1179513" cy="908050"/>
            <a:chOff x="0" y="0"/>
            <a:chExt cx="1656" cy="1195"/>
          </a:xfrm>
        </p:grpSpPr>
        <p:pic>
          <p:nvPicPr>
            <p:cNvPr id="17418" name="Picture 14" descr="WinFX__01a"/>
            <p:cNvPicPr>
              <a:picLocks noChangeAspect="1" noChangeArrowheads="1"/>
            </p:cNvPicPr>
            <p:nvPr/>
          </p:nvPicPr>
          <p:blipFill>
            <a:blip r:embed="rId9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17419" name="Picture 15" descr="WinFX_WPF__18b"/>
            <p:cNvPicPr>
              <a:picLocks noChangeAspect="1" noChangeArrowheads="1"/>
            </p:cNvPicPr>
            <p:nvPr/>
          </p:nvPicPr>
          <p:blipFill>
            <a:blip r:embed="rId10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7181" name="Picture 16" descr="WinFX_WPF__18d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423863" y="4000500"/>
            <a:ext cx="455612" cy="512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custDataLst>
      <p:tags r:id="rId1"/>
    </p:custDataLst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115 -7.51445E-7 L 4.16667E-6 -7.51445E-7 " pathEditMode="relative" rAng="0" ptsTypes="AA">
                                      <p:cBhvr>
                                        <p:cTn id="9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7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577 -7.51445E-7 L 4.16667E-6 -7.51445E-7 " pathEditMode="relative" rAng="0" ptsTypes="AA">
                                      <p:cBhvr>
                                        <p:cTn id="21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8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27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4000"/>
                            </p:stCondLst>
                            <p:childTnLst>
                              <p:par>
                                <p:cTn id="2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3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5000"/>
                            </p:stCondLst>
                            <p:childTnLst>
                              <p:par>
                                <p:cTn id="3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7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39" dur="1000" fill="hold"/>
                                        <p:tgtEl>
                                          <p:spTgt spid="7181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 dirty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决赛</a:t>
            </a:r>
            <a:r>
              <a:rPr lang="zh-CN" altLang="en-US" sz="4000" dirty="0" smtClean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情况</a:t>
            </a:r>
            <a:endParaRPr lang="zh-CN" altLang="en-CA" sz="4000" dirty="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8435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5133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理论赛（笔试）</a:t>
            </a: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参加理论赛共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101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人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最高分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79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，平均分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48.0</a:t>
            </a:r>
            <a:endParaRPr lang="en-CA" altLang="zh-CN" sz="2800" b="1" dirty="0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现场演示、答辩</a:t>
            </a:r>
            <a:endParaRPr lang="en-CA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参加现场演示、答辩的共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28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支队伍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最高分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91.8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，平均分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76.8</a:t>
            </a: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综合成绩最高分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93.6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，平均分</a:t>
            </a:r>
            <a:r>
              <a:rPr lang="en-US" altLang="zh-CN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68.1</a:t>
            </a:r>
            <a:endParaRPr lang="en-US" altLang="zh-CN" sz="2800" b="1" dirty="0">
              <a:solidFill>
                <a:srgbClr val="FE2E6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 dirty="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设立最佳潜力奖</a:t>
            </a:r>
            <a:endParaRPr lang="zh-CN" altLang="en-CA" sz="4000" dirty="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19459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5133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理论题、现场演示上有一定差距</a:t>
            </a: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存在客观原因：学习年限等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但比赛中也有具备潜力的本科参赛队伍</a:t>
            </a:r>
            <a:endParaRPr lang="en-CA" altLang="zh-CN" sz="2800" b="1" dirty="0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为低年级本科生设立最佳潜力奖</a:t>
            </a:r>
            <a:endParaRPr lang="en-CA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评审专家发现演示表现好的低年级本科生队伍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理论成绩拉低综合分，但有前途</a:t>
            </a: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为低年级的本科生设立一个</a:t>
            </a:r>
            <a:r>
              <a:rPr lang="zh-CN" altLang="en-US" sz="2800" b="1" dirty="0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最佳潜力奖</a:t>
            </a:r>
            <a:endParaRPr lang="en-US" altLang="zh-CN" sz="2800" b="1" dirty="0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下届比赛将要分组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20483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4573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分为纯本科生组、含研究生组</a:t>
            </a: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理论赛的评分标准不同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答辩演示也会照顾本科生组的情况</a:t>
            </a:r>
            <a:endParaRPr lang="en-CA" altLang="zh-CN" sz="2800" b="1" dirty="0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 dirty="0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最佳潜力奖只颁发给纯本科生组</a:t>
            </a:r>
            <a:endParaRPr lang="en-CA" altLang="zh-CN" sz="2800" b="1" dirty="0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一般是低年级本科生组成</a:t>
            </a: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US" sz="2800" b="1" dirty="0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在决赛中有突出表现</a:t>
            </a:r>
            <a:endParaRPr lang="en-US" altLang="zh-CN" sz="2800" b="1" dirty="0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endParaRPr lang="en-CA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endParaRPr lang="en-US" altLang="zh-CN" sz="2800" b="1" dirty="0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algn="r" defTabSz="912813">
              <a:lnSpc>
                <a:spcPct val="200000"/>
              </a:lnSpc>
            </a:pPr>
            <a:r>
              <a:rPr lang="zh-CN" altLang="en-CA" sz="4000">
                <a:solidFill>
                  <a:schemeClr val="bg2"/>
                </a:solidFill>
                <a:latin typeface="Segoe Light"/>
                <a:ea typeface="黑体" pitchFamily="49" charset="-122"/>
              </a:rPr>
              <a:t>内容列表</a:t>
            </a:r>
          </a:p>
        </p:txBody>
      </p:sp>
      <p:sp>
        <p:nvSpPr>
          <p:cNvPr id="21507" name="Rectangle 6"/>
          <p:cNvSpPr>
            <a:spLocks noChangeArrowheads="1"/>
          </p:cNvSpPr>
          <p:nvPr/>
        </p:nvSpPr>
        <p:spPr bwMode="auto">
          <a:xfrm>
            <a:off x="2286000" y="1039813"/>
            <a:ext cx="6705600" cy="354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大赛进程回顾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比赛方式及平台</a:t>
            </a:r>
            <a:endParaRPr lang="zh-CN" altLang="en-CA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决赛情况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FF0000"/>
                </a:solidFill>
                <a:latin typeface="宋体" pitchFamily="2" charset="-122"/>
                <a:ea typeface="宋体" pitchFamily="2" charset="-122"/>
              </a:rPr>
              <a:t>预期长远收获</a:t>
            </a:r>
            <a:endParaRPr lang="en-CA" altLang="en-US" sz="2800" b="1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7172" name="Picture 7" descr="WinFX_WPF__18a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62000" y="762000"/>
            <a:ext cx="1074738" cy="1030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3" name="Picture 8" descr="WinFX_WPF__18c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79475" y="1841500"/>
            <a:ext cx="957263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4" name="Picture 9" descr="WinFX_WPF__18d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62000" y="4343400"/>
            <a:ext cx="1179513" cy="1325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 noChangeAspect="1"/>
          </p:cNvGrpSpPr>
          <p:nvPr/>
        </p:nvGrpSpPr>
        <p:grpSpPr bwMode="auto">
          <a:xfrm>
            <a:off x="609600" y="3054350"/>
            <a:ext cx="466725" cy="377825"/>
            <a:chOff x="0" y="0"/>
            <a:chExt cx="1656" cy="1195"/>
          </a:xfrm>
        </p:grpSpPr>
        <p:pic>
          <p:nvPicPr>
            <p:cNvPr id="21516" name="Picture 11" descr="WinFX__01a"/>
            <p:cNvPicPr>
              <a:picLocks noChangeAspect="1" noChangeArrowheads="1"/>
            </p:cNvPicPr>
            <p:nvPr/>
          </p:nvPicPr>
          <p:blipFill>
            <a:blip r:embed="rId7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21517" name="Picture 12" descr="WinFX_WPF__18b"/>
            <p:cNvPicPr>
              <a:picLocks noChangeAspect="1" noChangeArrowheads="1"/>
            </p:cNvPicPr>
            <p:nvPr/>
          </p:nvPicPr>
          <p:blipFill>
            <a:blip r:embed="rId8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0"/>
          <p:cNvGrpSpPr>
            <a:grpSpLocks noChangeAspect="1"/>
          </p:cNvGrpSpPr>
          <p:nvPr/>
        </p:nvGrpSpPr>
        <p:grpSpPr bwMode="auto">
          <a:xfrm>
            <a:off x="762000" y="3206750"/>
            <a:ext cx="1179513" cy="908050"/>
            <a:chOff x="0" y="0"/>
            <a:chExt cx="1656" cy="1195"/>
          </a:xfrm>
        </p:grpSpPr>
        <p:pic>
          <p:nvPicPr>
            <p:cNvPr id="21514" name="Picture 14" descr="WinFX__01a"/>
            <p:cNvPicPr>
              <a:picLocks noChangeAspect="1" noChangeArrowheads="1"/>
            </p:cNvPicPr>
            <p:nvPr/>
          </p:nvPicPr>
          <p:blipFill>
            <a:blip r:embed="rId9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21515" name="Picture 15" descr="WinFX_WPF__18b"/>
            <p:cNvPicPr>
              <a:picLocks noChangeAspect="1" noChangeArrowheads="1"/>
            </p:cNvPicPr>
            <p:nvPr/>
          </p:nvPicPr>
          <p:blipFill>
            <a:blip r:embed="rId10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7181" name="Picture 16" descr="WinFX_WPF__18d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423863" y="4000500"/>
            <a:ext cx="455612" cy="512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custDataLst>
      <p:tags r:id="rId1"/>
    </p:custDataLst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115 -7.51445E-7 L 4.16667E-6 -7.51445E-7 " pathEditMode="relative" rAng="0" ptsTypes="AA">
                                      <p:cBhvr>
                                        <p:cTn id="9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7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577 -7.51445E-7 L 4.16667E-6 -7.51445E-7 " pathEditMode="relative" rAng="0" ptsTypes="AA">
                                      <p:cBhvr>
                                        <p:cTn id="21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8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27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4000"/>
                            </p:stCondLst>
                            <p:childTnLst>
                              <p:par>
                                <p:cTn id="2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3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5000"/>
                            </p:stCondLst>
                            <p:childTnLst>
                              <p:par>
                                <p:cTn id="3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7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39" dur="1000" fill="hold"/>
                                        <p:tgtEl>
                                          <p:spTgt spid="7181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预期长远收获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22531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3933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这不仅仅是一次性的比赛成果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以后有可能进一步选拔参加国际性比赛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获奖作品及精选的材料将公开交流</a:t>
            </a:r>
            <a:endParaRPr lang="en-CA" altLang="zh-CN" sz="2800" b="1">
              <a:solidFill>
                <a:srgbClr val="FF0000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优秀参赛方案有机会成为</a:t>
            </a: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相关教材内容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en-US" altLang="zh-CN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大赛将成为跨年度的全国高校创新大赛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首届比赛积累的经验、所用平台继续完善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研讨、培训、技术升级继续进行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黑体" pitchFamily="49" charset="-122"/>
                <a:ea typeface="黑体" pitchFamily="49" charset="-122"/>
              </a:rPr>
              <a:t>下届比赛平台将会升级</a:t>
            </a:r>
            <a:endParaRPr lang="zh-CN" altLang="en-CA" sz="4000">
              <a:solidFill>
                <a:schemeClr val="bg2"/>
              </a:solidFill>
              <a:latin typeface="黑体" pitchFamily="49" charset="-122"/>
              <a:ea typeface="黑体" pitchFamily="49" charset="-122"/>
            </a:endParaRPr>
          </a:p>
        </p:txBody>
      </p:sp>
      <p:sp>
        <p:nvSpPr>
          <p:cNvPr id="23555" name="Rectangle 6"/>
          <p:cNvSpPr>
            <a:spLocks noChangeArrowheads="1"/>
          </p:cNvSpPr>
          <p:nvPr/>
        </p:nvSpPr>
        <p:spPr bwMode="auto">
          <a:xfrm>
            <a:off x="457200" y="1439863"/>
            <a:ext cx="8382000" cy="401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比赛的平台其实就是我们研究实验用的平台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SDN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比赛期间开放给大家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平时就用来做研究实验</a:t>
            </a:r>
            <a:endParaRPr lang="en-US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130000"/>
              </a:lnSpc>
              <a:buFont typeface="Arial" pitchFamily="34" charset="0"/>
              <a:buBlip>
                <a:blip r:embed="rId2"/>
              </a:buBlip>
            </a:pPr>
            <a:r>
              <a:rPr lang="zh-CN" altLang="en-US" sz="2800" b="1">
                <a:solidFill>
                  <a:schemeClr val="bg2"/>
                </a:solidFill>
                <a:latin typeface="宋体" pitchFamily="2" charset="-122"/>
                <a:ea typeface="宋体" pitchFamily="2" charset="-122"/>
              </a:rPr>
              <a:t>平台将升级，改进这次比赛中的一些不足</a:t>
            </a:r>
            <a:endParaRPr lang="en-CA" altLang="zh-CN" sz="2800" b="1">
              <a:solidFill>
                <a:schemeClr val="bg2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开放更多资源，不用轮流独占</a:t>
            </a:r>
            <a:endParaRPr lang="en-CA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zh-CN" altLang="en-CA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提高平台的数据安全性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742950" lvl="1" indent="-285750">
              <a:lnSpc>
                <a:spcPct val="130000"/>
              </a:lnSpc>
              <a:buFont typeface="Wingdings" pitchFamily="2" charset="2"/>
              <a:buChar char="Ø"/>
            </a:pPr>
            <a:r>
              <a:rPr lang="en-US" altLang="zh-CN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 </a:t>
            </a: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支持大文件上传的断点续传功能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</p:spTree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Title 5"/>
          <p:cNvSpPr txBox="1">
            <a:spLocks noChangeArrowheads="1"/>
          </p:cNvSpPr>
          <p:nvPr/>
        </p:nvSpPr>
        <p:spPr bwMode="auto">
          <a:xfrm>
            <a:off x="609600" y="0"/>
            <a:ext cx="8031163" cy="1039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534988" indent="-534988" algn="ctr" defTabSz="912813">
              <a:lnSpc>
                <a:spcPct val="200000"/>
              </a:lnSpc>
            </a:pPr>
            <a:r>
              <a:rPr lang="zh-CN" altLang="en-US" sz="4000">
                <a:solidFill>
                  <a:schemeClr val="bg2"/>
                </a:solidFill>
                <a:latin typeface="Segoe Light"/>
                <a:ea typeface="黑体" pitchFamily="49" charset="-122"/>
              </a:rPr>
              <a:t>谢谢！</a:t>
            </a:r>
            <a:endParaRPr lang="zh-CN" altLang="en-CA" sz="4000">
              <a:solidFill>
                <a:schemeClr val="bg2"/>
              </a:solidFill>
              <a:latin typeface="Segoe Light"/>
              <a:ea typeface="黑体" pitchFamily="49" charset="-122"/>
            </a:endParaRPr>
          </a:p>
        </p:txBody>
      </p:sp>
      <p:sp>
        <p:nvSpPr>
          <p:cNvPr id="24579" name="Rectangle 6"/>
          <p:cNvSpPr>
            <a:spLocks noChangeArrowheads="1"/>
          </p:cNvSpPr>
          <p:nvPr/>
        </p:nvSpPr>
        <p:spPr bwMode="auto">
          <a:xfrm>
            <a:off x="2286000" y="1039813"/>
            <a:ext cx="6705600" cy="354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大赛进程回顾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比赛方式及平台</a:t>
            </a:r>
            <a:endParaRPr lang="zh-CN" altLang="en-CA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决赛情况</a:t>
            </a:r>
            <a:endParaRPr lang="en-US" altLang="zh-CN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  <a:p>
            <a:pPr marL="534988" indent="-534988">
              <a:lnSpc>
                <a:spcPct val="200000"/>
              </a:lnSpc>
              <a:buFont typeface="Arial" pitchFamily="34" charset="0"/>
              <a:buBlip>
                <a:blip r:embed="rId3"/>
              </a:buBlip>
            </a:pPr>
            <a:r>
              <a:rPr lang="zh-CN" altLang="en-US" sz="2800" b="1">
                <a:solidFill>
                  <a:srgbClr val="0FAB3F"/>
                </a:solidFill>
                <a:latin typeface="宋体" pitchFamily="2" charset="-122"/>
                <a:ea typeface="宋体" pitchFamily="2" charset="-122"/>
              </a:rPr>
              <a:t>预期长远收获</a:t>
            </a:r>
            <a:endParaRPr lang="zh-CN" altLang="en-CA" sz="2800" b="1">
              <a:solidFill>
                <a:srgbClr val="0FAB3F"/>
              </a:solidFill>
              <a:latin typeface="宋体" pitchFamily="2" charset="-122"/>
              <a:ea typeface="宋体" pitchFamily="2" charset="-122"/>
            </a:endParaRPr>
          </a:p>
        </p:txBody>
      </p:sp>
      <p:pic>
        <p:nvPicPr>
          <p:cNvPr id="7172" name="Picture 7" descr="WinFX_WPF__18a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62000" y="762000"/>
            <a:ext cx="1074738" cy="1030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3" name="Picture 8" descr="WinFX_WPF__18c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79475" y="1841500"/>
            <a:ext cx="957263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74" name="Picture 9" descr="WinFX_WPF__18d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62000" y="4343400"/>
            <a:ext cx="1179513" cy="1325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7"/>
          <p:cNvGrpSpPr>
            <a:grpSpLocks noChangeAspect="1"/>
          </p:cNvGrpSpPr>
          <p:nvPr/>
        </p:nvGrpSpPr>
        <p:grpSpPr bwMode="auto">
          <a:xfrm>
            <a:off x="609600" y="3054350"/>
            <a:ext cx="466725" cy="377825"/>
            <a:chOff x="0" y="0"/>
            <a:chExt cx="1656" cy="1195"/>
          </a:xfrm>
        </p:grpSpPr>
        <p:pic>
          <p:nvPicPr>
            <p:cNvPr id="24588" name="Picture 11" descr="WinFX__01a"/>
            <p:cNvPicPr>
              <a:picLocks noChangeAspect="1" noChangeArrowheads="1"/>
            </p:cNvPicPr>
            <p:nvPr/>
          </p:nvPicPr>
          <p:blipFill>
            <a:blip r:embed="rId7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24589" name="Picture 12" descr="WinFX_WPF__18b"/>
            <p:cNvPicPr>
              <a:picLocks noChangeAspect="1" noChangeArrowheads="1"/>
            </p:cNvPicPr>
            <p:nvPr/>
          </p:nvPicPr>
          <p:blipFill>
            <a:blip r:embed="rId8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3" name="Group 10"/>
          <p:cNvGrpSpPr>
            <a:grpSpLocks noChangeAspect="1"/>
          </p:cNvGrpSpPr>
          <p:nvPr/>
        </p:nvGrpSpPr>
        <p:grpSpPr bwMode="auto">
          <a:xfrm>
            <a:off x="762000" y="3206750"/>
            <a:ext cx="1179513" cy="908050"/>
            <a:chOff x="0" y="0"/>
            <a:chExt cx="1656" cy="1195"/>
          </a:xfrm>
        </p:grpSpPr>
        <p:pic>
          <p:nvPicPr>
            <p:cNvPr id="24586" name="Picture 14" descr="WinFX__01a"/>
            <p:cNvPicPr>
              <a:picLocks noChangeAspect="1" noChangeArrowheads="1"/>
            </p:cNvPicPr>
            <p:nvPr/>
          </p:nvPicPr>
          <p:blipFill>
            <a:blip r:embed="rId9"/>
            <a:srcRect/>
            <a:stretch>
              <a:fillRect/>
            </a:stretch>
          </p:blipFill>
          <p:spPr bwMode="auto">
            <a:xfrm>
              <a:off x="0" y="575"/>
              <a:ext cx="1656" cy="620"/>
            </a:xfrm>
            <a:prstGeom prst="rect">
              <a:avLst/>
            </a:prstGeom>
            <a:solidFill>
              <a:schemeClr val="bg1">
                <a:alpha val="0"/>
              </a:schemeClr>
            </a:solidFill>
            <a:ln w="9525">
              <a:noFill/>
              <a:miter lim="800000"/>
              <a:headEnd/>
              <a:tailEnd/>
            </a:ln>
          </p:spPr>
        </p:pic>
        <p:pic>
          <p:nvPicPr>
            <p:cNvPr id="24587" name="Picture 15" descr="WinFX_WPF__18b"/>
            <p:cNvPicPr>
              <a:picLocks noChangeAspect="1" noChangeArrowheads="1"/>
            </p:cNvPicPr>
            <p:nvPr/>
          </p:nvPicPr>
          <p:blipFill>
            <a:blip r:embed="rId10"/>
            <a:srcRect/>
            <a:stretch>
              <a:fillRect/>
            </a:stretch>
          </p:blipFill>
          <p:spPr bwMode="auto">
            <a:xfrm>
              <a:off x="381" y="0"/>
              <a:ext cx="886" cy="88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7181" name="Picture 16" descr="WinFX_WPF__18d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423863" y="4000500"/>
            <a:ext cx="455612" cy="512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custDataLst>
      <p:tags r:id="rId1"/>
    </p:custDataLst>
  </p:cSld>
  <p:clrMapOvr>
    <a:masterClrMapping/>
  </p:clrMapOvr>
  <p:transition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115 -7.51445E-7 L 4.16667E-6 -7.51445E-7 " pathEditMode="relative" rAng="0" ptsTypes="AA">
                                      <p:cBhvr>
                                        <p:cTn id="9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15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7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577 -7.51445E-7 L 4.16667E-6 -7.51445E-7 " pathEditMode="relative" rAng="0" ptsTypes="AA">
                                      <p:cBhvr>
                                        <p:cTn id="21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8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27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4000"/>
                            </p:stCondLst>
                            <p:childTnLst>
                              <p:par>
                                <p:cTn id="2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3316 4.62428E-7 L 2.77778E-7 4.62428E-7 " pathEditMode="relative" rAng="0" ptsTypes="AA">
                                      <p:cBhvr>
                                        <p:cTn id="3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66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5000"/>
                            </p:stCondLst>
                            <p:childTnLst>
                              <p:par>
                                <p:cTn id="3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7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63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14045 4.62428E-7 L 2.77778E-7 4.62428E-7 " pathEditMode="relative" rAng="0" ptsTypes="AA">
                                      <p:cBhvr>
                                        <p:cTn id="39" dur="1000" fill="hold"/>
                                        <p:tgtEl>
                                          <p:spTgt spid="7181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70" y="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2.3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3.5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.5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2.8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"/>
</p:tagLst>
</file>

<file path=ppt/theme/theme1.xml><?xml version="1.0" encoding="utf-8"?>
<a:theme xmlns:a="http://schemas.openxmlformats.org/drawingml/2006/main" name="28_Silverlight_template">
  <a:themeElements>
    <a:clrScheme name="28_Silverlight_template 1">
      <a:dk1>
        <a:srgbClr val="125CA7"/>
      </a:dk1>
      <a:lt1>
        <a:srgbClr val="FFFFFF"/>
      </a:lt1>
      <a:dk2>
        <a:srgbClr val="000000"/>
      </a:dk2>
      <a:lt2>
        <a:srgbClr val="E5F1F7"/>
      </a:lt2>
      <a:accent1>
        <a:srgbClr val="BFE7F7"/>
      </a:accent1>
      <a:accent2>
        <a:srgbClr val="54B0E2"/>
      </a:accent2>
      <a:accent3>
        <a:srgbClr val="AAAAAA"/>
      </a:accent3>
      <a:accent4>
        <a:srgbClr val="DADADA"/>
      </a:accent4>
      <a:accent5>
        <a:srgbClr val="DCF1FA"/>
      </a:accent5>
      <a:accent6>
        <a:srgbClr val="4B9FCD"/>
      </a:accent6>
      <a:hlink>
        <a:srgbClr val="54B0E2"/>
      </a:hlink>
      <a:folHlink>
        <a:srgbClr val="F47E3F"/>
      </a:folHlink>
    </a:clrScheme>
    <a:fontScheme name="28_Silverlight_template">
      <a:majorFont>
        <a:latin typeface="Segoe Light"/>
        <a:ea typeface=""/>
        <a:cs typeface="Arial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 typeface="Arial" pitchFamily="34" charset="0"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  <a:cs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 typeface="Arial" pitchFamily="34" charset="0"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  <a:cs typeface="Arial" pitchFamily="34" charset="0"/>
          </a:defRPr>
        </a:defPPr>
      </a:lstStyle>
    </a:lnDef>
  </a:objectDefaults>
  <a:extraClrSchemeLst>
    <a:extraClrScheme>
      <a:clrScheme name="28_Silverlight_template 1">
        <a:dk1>
          <a:srgbClr val="125CA7"/>
        </a:dk1>
        <a:lt1>
          <a:srgbClr val="FFFFFF"/>
        </a:lt1>
        <a:dk2>
          <a:srgbClr val="000000"/>
        </a:dk2>
        <a:lt2>
          <a:srgbClr val="E5F1F7"/>
        </a:lt2>
        <a:accent1>
          <a:srgbClr val="BFE7F7"/>
        </a:accent1>
        <a:accent2>
          <a:srgbClr val="54B0E2"/>
        </a:accent2>
        <a:accent3>
          <a:srgbClr val="AAAAAA"/>
        </a:accent3>
        <a:accent4>
          <a:srgbClr val="DADADA"/>
        </a:accent4>
        <a:accent5>
          <a:srgbClr val="DCF1FA"/>
        </a:accent5>
        <a:accent6>
          <a:srgbClr val="4B9FCD"/>
        </a:accent6>
        <a:hlink>
          <a:srgbClr val="54B0E2"/>
        </a:hlink>
        <a:folHlink>
          <a:srgbClr val="F47E3F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29_Silverlight_template">
  <a:themeElements>
    <a:clrScheme name="29_Silverlight_template 1">
      <a:dk1>
        <a:srgbClr val="125CA7"/>
      </a:dk1>
      <a:lt1>
        <a:srgbClr val="FFFFFF"/>
      </a:lt1>
      <a:dk2>
        <a:srgbClr val="000000"/>
      </a:dk2>
      <a:lt2>
        <a:srgbClr val="E5F1F7"/>
      </a:lt2>
      <a:accent1>
        <a:srgbClr val="BFE7F7"/>
      </a:accent1>
      <a:accent2>
        <a:srgbClr val="54B0E2"/>
      </a:accent2>
      <a:accent3>
        <a:srgbClr val="AAAAAA"/>
      </a:accent3>
      <a:accent4>
        <a:srgbClr val="DADADA"/>
      </a:accent4>
      <a:accent5>
        <a:srgbClr val="DCF1FA"/>
      </a:accent5>
      <a:accent6>
        <a:srgbClr val="4B9FCD"/>
      </a:accent6>
      <a:hlink>
        <a:srgbClr val="54B0E2"/>
      </a:hlink>
      <a:folHlink>
        <a:srgbClr val="F47E3F"/>
      </a:folHlink>
    </a:clrScheme>
    <a:fontScheme name="29_Silverlight_template">
      <a:majorFont>
        <a:latin typeface="Segoe Light"/>
        <a:ea typeface=""/>
        <a:cs typeface="Arial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 typeface="Arial" pitchFamily="34" charset="0"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  <a:cs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 typeface="Arial" pitchFamily="34" charset="0"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  <a:cs typeface="Arial" pitchFamily="34" charset="0"/>
          </a:defRPr>
        </a:defPPr>
      </a:lstStyle>
    </a:lnDef>
  </a:objectDefaults>
  <a:extraClrSchemeLst>
    <a:extraClrScheme>
      <a:clrScheme name="29_Silverlight_template 1">
        <a:dk1>
          <a:srgbClr val="125CA7"/>
        </a:dk1>
        <a:lt1>
          <a:srgbClr val="FFFFFF"/>
        </a:lt1>
        <a:dk2>
          <a:srgbClr val="000000"/>
        </a:dk2>
        <a:lt2>
          <a:srgbClr val="E5F1F7"/>
        </a:lt2>
        <a:accent1>
          <a:srgbClr val="BFE7F7"/>
        </a:accent1>
        <a:accent2>
          <a:srgbClr val="54B0E2"/>
        </a:accent2>
        <a:accent3>
          <a:srgbClr val="AAAAAA"/>
        </a:accent3>
        <a:accent4>
          <a:srgbClr val="DADADA"/>
        </a:accent4>
        <a:accent5>
          <a:srgbClr val="DCF1FA"/>
        </a:accent5>
        <a:accent6>
          <a:srgbClr val="4B9FCD"/>
        </a:accent6>
        <a:hlink>
          <a:srgbClr val="54B0E2"/>
        </a:hlink>
        <a:folHlink>
          <a:srgbClr val="F47E3F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主题">
  <a:themeElements>
    <a:clrScheme name="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FFFFFF"/>
      </a:accent3>
      <a:accent4>
        <a:srgbClr val="000000"/>
      </a:accent4>
      <a:accent5>
        <a:srgbClr val="B2C1DB"/>
      </a:accent5>
      <a:accent6>
        <a:srgbClr val="AE4845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7479</TotalTime>
  <Words>852</Words>
  <Application>Microsoft Office PowerPoint</Application>
  <PresentationFormat>全屏显示(4:3)</PresentationFormat>
  <Paragraphs>129</Paragraphs>
  <Slides>22</Slides>
  <Notes>1</Notes>
  <HiddenSlides>0</HiddenSlides>
  <MMClips>0</MMClips>
  <ScaleCrop>false</ScaleCrop>
  <HeadingPairs>
    <vt:vector size="4" baseType="variant">
      <vt:variant>
        <vt:lpstr>主题</vt:lpstr>
      </vt:variant>
      <vt:variant>
        <vt:i4>2</vt:i4>
      </vt:variant>
      <vt:variant>
        <vt:lpstr>幻灯片标题</vt:lpstr>
      </vt:variant>
      <vt:variant>
        <vt:i4>22</vt:i4>
      </vt:variant>
    </vt:vector>
  </HeadingPairs>
  <TitlesOfParts>
    <vt:vector size="24" baseType="lpstr">
      <vt:lpstr>28_Silverlight_template</vt:lpstr>
      <vt:lpstr>29_Silverlight_template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幻灯片 1</dc:title>
  <dc:creator>Administrator</dc:creator>
  <cp:lastModifiedBy>hg</cp:lastModifiedBy>
  <cp:revision>295</cp:revision>
  <dcterms:modified xsi:type="dcterms:W3CDTF">2014-09-04T01:24:23Z</dcterms:modified>
</cp:coreProperties>
</file>