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diagrams/drawing3.xml" ContentType="application/vnd.ms-office.drawingml.diagramDrawing+xml"/>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Default Extension="vml" ContentType="application/vnd.openxmlformats-officedocument.vmlDrawing"/>
  <Override PartName="/ppt/diagrams/data3.xml" ContentType="application/vnd.openxmlformats-officedocument.drawingml.diagramData+xml"/>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0"/>
  </p:notesMasterIdLst>
  <p:sldIdLst>
    <p:sldId id="256" r:id="rId2"/>
    <p:sldId id="800" r:id="rId3"/>
    <p:sldId id="799" r:id="rId4"/>
    <p:sldId id="817" r:id="rId5"/>
    <p:sldId id="814" r:id="rId6"/>
    <p:sldId id="813" r:id="rId7"/>
    <p:sldId id="769" r:id="rId8"/>
    <p:sldId id="863" r:id="rId9"/>
    <p:sldId id="864" r:id="rId10"/>
    <p:sldId id="854" r:id="rId11"/>
    <p:sldId id="855" r:id="rId12"/>
    <p:sldId id="862" r:id="rId13"/>
    <p:sldId id="858" r:id="rId14"/>
    <p:sldId id="859" r:id="rId15"/>
    <p:sldId id="860" r:id="rId16"/>
    <p:sldId id="832" r:id="rId17"/>
    <p:sldId id="833" r:id="rId18"/>
    <p:sldId id="834" r:id="rId19"/>
    <p:sldId id="835" r:id="rId20"/>
    <p:sldId id="836" r:id="rId21"/>
    <p:sldId id="837" r:id="rId22"/>
    <p:sldId id="838" r:id="rId23"/>
    <p:sldId id="839" r:id="rId24"/>
    <p:sldId id="840" r:id="rId25"/>
    <p:sldId id="841" r:id="rId26"/>
    <p:sldId id="842" r:id="rId27"/>
    <p:sldId id="843" r:id="rId28"/>
    <p:sldId id="844" r:id="rId29"/>
    <p:sldId id="845" r:id="rId30"/>
    <p:sldId id="846" r:id="rId31"/>
    <p:sldId id="847" r:id="rId32"/>
    <p:sldId id="848" r:id="rId33"/>
    <p:sldId id="849" r:id="rId34"/>
    <p:sldId id="850" r:id="rId35"/>
    <p:sldId id="851" r:id="rId36"/>
    <p:sldId id="852" r:id="rId37"/>
    <p:sldId id="853" r:id="rId38"/>
    <p:sldId id="818" r:id="rId39"/>
    <p:sldId id="819" r:id="rId40"/>
    <p:sldId id="822" r:id="rId41"/>
    <p:sldId id="820" r:id="rId42"/>
    <p:sldId id="821" r:id="rId43"/>
    <p:sldId id="823" r:id="rId44"/>
    <p:sldId id="824" r:id="rId45"/>
    <p:sldId id="825" r:id="rId46"/>
    <p:sldId id="826" r:id="rId47"/>
    <p:sldId id="827" r:id="rId48"/>
    <p:sldId id="828" r:id="rId49"/>
    <p:sldId id="830" r:id="rId50"/>
    <p:sldId id="867" r:id="rId51"/>
    <p:sldId id="868" r:id="rId52"/>
    <p:sldId id="869" r:id="rId53"/>
    <p:sldId id="870" r:id="rId54"/>
    <p:sldId id="871" r:id="rId55"/>
    <p:sldId id="780" r:id="rId56"/>
    <p:sldId id="781" r:id="rId57"/>
    <p:sldId id="729" r:id="rId58"/>
    <p:sldId id="779" r:id="rId5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D3D8"/>
    <a:srgbClr val="FF7C80"/>
    <a:srgbClr val="FF6600"/>
    <a:srgbClr val="FF5050"/>
    <a:srgbClr val="B5E8E9"/>
    <a:srgbClr val="FF33CC"/>
    <a:srgbClr val="003399"/>
    <a:srgbClr val="FF9933"/>
    <a:srgbClr val="0000FF"/>
    <a:srgbClr val="FF00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39" autoAdjust="0"/>
    <p:restoredTop sz="99061" autoAdjust="0"/>
  </p:normalViewPr>
  <p:slideViewPr>
    <p:cSldViewPr>
      <p:cViewPr>
        <p:scale>
          <a:sx n="90" d="100"/>
          <a:sy n="90" d="100"/>
        </p:scale>
        <p:origin x="-1212" y="6"/>
      </p:cViewPr>
      <p:guideLst>
        <p:guide orient="horz" pos="2160"/>
        <p:guide pos="2880"/>
      </p:guideLst>
    </p:cSldViewPr>
  </p:slideViewPr>
  <p:outlineViewPr>
    <p:cViewPr>
      <p:scale>
        <a:sx n="33" d="100"/>
        <a:sy n="33" d="100"/>
      </p:scale>
      <p:origin x="0" y="1248"/>
    </p:cViewPr>
  </p:outlineViewPr>
  <p:notesTextViewPr>
    <p:cViewPr>
      <p:scale>
        <a:sx n="100" d="100"/>
        <a:sy n="100" d="100"/>
      </p:scale>
      <p:origin x="0" y="0"/>
    </p:cViewPr>
  </p:notesTextViewPr>
  <p:sorterViewPr>
    <p:cViewPr>
      <p:scale>
        <a:sx n="66" d="100"/>
        <a:sy n="66" d="100"/>
      </p:scale>
      <p:origin x="0" y="93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microsoft.com/office/2006/relationships/legacyDocTextInfo" Target="legacyDocTextInfo.bin"/><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A1214F-FCA0-4405-A28B-39247C11910A}" type="doc">
      <dgm:prSet loTypeId="urn:microsoft.com/office/officeart/2005/8/layout/orgChart1" loCatId="hierarchy" qsTypeId="urn:microsoft.com/office/officeart/2005/8/quickstyle/simple5" qsCatId="simple" csTypeId="urn:microsoft.com/office/officeart/2005/8/colors/accent1_2" csCatId="accent1" phldr="1"/>
      <dgm:spPr/>
      <dgm:t>
        <a:bodyPr/>
        <a:lstStyle/>
        <a:p>
          <a:endParaRPr lang="zh-CN" altLang="en-US"/>
        </a:p>
      </dgm:t>
    </dgm:pt>
    <dgm:pt modelId="{E6E04D18-EFCE-4F9A-93CC-A825FD4759E6}">
      <dgm:prSet phldrT="[文本]" custT="1"/>
      <dgm:spPr/>
      <dgm:t>
        <a:bodyPr/>
        <a:lstStyle/>
        <a:p>
          <a:r>
            <a:rPr lang="zh-CN" altLang="en-US" sz="1800" b="0" dirty="0" smtClean="0">
              <a:solidFill>
                <a:srgbClr val="0070C0"/>
              </a:solidFill>
              <a:effectLst>
                <a:outerShdw blurRad="38100" dist="38100" dir="2700000" algn="tl">
                  <a:srgbClr val="000000">
                    <a:alpha val="43137"/>
                  </a:srgbClr>
                </a:outerShdw>
              </a:effectLst>
            </a:rPr>
            <a:t>澳洲营销中心</a:t>
          </a:r>
          <a:endParaRPr lang="zh-CN" altLang="en-US" sz="1800" b="0" dirty="0">
            <a:solidFill>
              <a:srgbClr val="0070C0"/>
            </a:solidFill>
            <a:effectLst>
              <a:outerShdw blurRad="38100" dist="38100" dir="2700000" algn="tl">
                <a:srgbClr val="000000">
                  <a:alpha val="43137"/>
                </a:srgbClr>
              </a:outerShdw>
            </a:effectLst>
          </a:endParaRPr>
        </a:p>
      </dgm:t>
    </dgm:pt>
    <dgm:pt modelId="{DE723B11-7511-4E92-BDC9-3BB07F355DBB}" type="parTrans" cxnId="{208AAE16-B4FE-41E4-A6AA-F1707E14635B}">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DFDD1F49-978C-410C-B88E-B9B97FE3D1AB}" type="sibTrans" cxnId="{208AAE16-B4FE-41E4-A6AA-F1707E14635B}">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407DD4EA-F240-46F5-B53C-9DE2AD488D4A}">
      <dgm:prSet phldrT="[文本]" custT="1"/>
      <dgm:spPr/>
      <dgm:t>
        <a:bodyPr/>
        <a:lstStyle/>
        <a:p>
          <a:r>
            <a:rPr lang="zh-CN" altLang="en-US" sz="1800" b="0" dirty="0" smtClean="0">
              <a:solidFill>
                <a:srgbClr val="0070C0"/>
              </a:solidFill>
              <a:effectLst>
                <a:outerShdw blurRad="38100" dist="38100" dir="2700000" algn="tl">
                  <a:srgbClr val="000000">
                    <a:alpha val="43137"/>
                  </a:srgbClr>
                </a:outerShdw>
              </a:effectLst>
            </a:rPr>
            <a:t>产品展示厅</a:t>
          </a:r>
          <a:endParaRPr lang="zh-CN" altLang="en-US" sz="1800" b="0" dirty="0">
            <a:solidFill>
              <a:srgbClr val="0070C0"/>
            </a:solidFill>
            <a:effectLst>
              <a:outerShdw blurRad="38100" dist="38100" dir="2700000" algn="tl">
                <a:srgbClr val="000000">
                  <a:alpha val="43137"/>
                </a:srgbClr>
              </a:outerShdw>
            </a:effectLst>
          </a:endParaRPr>
        </a:p>
      </dgm:t>
    </dgm:pt>
    <dgm:pt modelId="{0785590C-8924-4431-A0E1-80B84C9F9AC3}" type="parTrans" cxnId="{C607908B-B4A8-4656-BB07-1517B77296B7}">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E846FA1C-A34A-4C0A-A9DE-980B5D866A35}" type="sibTrans" cxnId="{C607908B-B4A8-4656-BB07-1517B77296B7}">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70FC9C2B-436F-45CE-BCE1-33AFDD308B86}">
      <dgm:prSet phldrT="[文本]" custT="1"/>
      <dgm:spPr/>
      <dgm:t>
        <a:bodyPr/>
        <a:lstStyle/>
        <a:p>
          <a:r>
            <a:rPr lang="zh-CN" altLang="en-US" sz="1800" b="0" dirty="0" smtClean="0">
              <a:solidFill>
                <a:srgbClr val="0070C0"/>
              </a:solidFill>
              <a:effectLst>
                <a:outerShdw blurRad="38100" dist="38100" dir="2700000" algn="tl">
                  <a:srgbClr val="000000">
                    <a:alpha val="43137"/>
                  </a:srgbClr>
                </a:outerShdw>
              </a:effectLst>
            </a:rPr>
            <a:t>技术指导部</a:t>
          </a:r>
          <a:endParaRPr lang="zh-CN" altLang="en-US" sz="1800" b="0" dirty="0">
            <a:solidFill>
              <a:srgbClr val="0070C0"/>
            </a:solidFill>
            <a:effectLst>
              <a:outerShdw blurRad="38100" dist="38100" dir="2700000" algn="tl">
                <a:srgbClr val="000000">
                  <a:alpha val="43137"/>
                </a:srgbClr>
              </a:outerShdw>
            </a:effectLst>
          </a:endParaRPr>
        </a:p>
      </dgm:t>
    </dgm:pt>
    <dgm:pt modelId="{8BEF46B6-B71C-451A-B206-C1D9148AF0B5}" type="parTrans" cxnId="{AC5FF39C-9F34-4C36-AC1E-40F0106F9F9D}">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7BD212F5-DD82-49D6-A313-1582B8743A60}" type="sibTrans" cxnId="{AC5FF39C-9F34-4C36-AC1E-40F0106F9F9D}">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44C5BB79-B8A2-48F4-9323-0567A1D6C3E3}">
      <dgm:prSet phldrT="[文本]" custT="1"/>
      <dgm:spPr/>
      <dgm:t>
        <a:bodyPr/>
        <a:lstStyle/>
        <a:p>
          <a:r>
            <a:rPr lang="zh-CN" altLang="en-US" sz="1800" b="0" dirty="0" smtClean="0">
              <a:solidFill>
                <a:srgbClr val="0070C0"/>
              </a:solidFill>
              <a:effectLst>
                <a:outerShdw blurRad="38100" dist="38100" dir="2700000" algn="tl">
                  <a:srgbClr val="000000">
                    <a:alpha val="43137"/>
                  </a:srgbClr>
                </a:outerShdw>
              </a:effectLst>
            </a:rPr>
            <a:t>销售部</a:t>
          </a:r>
          <a:endParaRPr lang="zh-CN" altLang="en-US" sz="1800" b="0" dirty="0">
            <a:solidFill>
              <a:srgbClr val="0070C0"/>
            </a:solidFill>
            <a:effectLst>
              <a:outerShdw blurRad="38100" dist="38100" dir="2700000" algn="tl">
                <a:srgbClr val="000000">
                  <a:alpha val="43137"/>
                </a:srgbClr>
              </a:outerShdw>
            </a:effectLst>
          </a:endParaRPr>
        </a:p>
      </dgm:t>
    </dgm:pt>
    <dgm:pt modelId="{22738501-D700-44F0-9298-B0152B02D027}" type="parTrans" cxnId="{5DCAA5A7-3DFA-4358-9986-7EC07CC171B4}">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F43C399E-E587-499F-900A-BAA05966AE71}" type="sibTrans" cxnId="{5DCAA5A7-3DFA-4358-9986-7EC07CC171B4}">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1B4FB282-4DCD-45D0-8567-CF8E1920AD8A}">
      <dgm:prSet custT="1"/>
      <dgm:spPr/>
      <dgm:t>
        <a:bodyPr/>
        <a:lstStyle/>
        <a:p>
          <a:r>
            <a:rPr lang="zh-CN" altLang="en-US" sz="1800" b="0" dirty="0" smtClean="0">
              <a:solidFill>
                <a:srgbClr val="0070C0"/>
              </a:solidFill>
              <a:effectLst>
                <a:outerShdw blurRad="38100" dist="38100" dir="2700000" algn="tl">
                  <a:srgbClr val="000000">
                    <a:alpha val="43137"/>
                  </a:srgbClr>
                </a:outerShdw>
              </a:effectLst>
            </a:rPr>
            <a:t>市场部</a:t>
          </a:r>
          <a:endParaRPr lang="zh-CN" altLang="en-US" sz="1800" b="0" dirty="0">
            <a:solidFill>
              <a:srgbClr val="0070C0"/>
            </a:solidFill>
            <a:effectLst>
              <a:outerShdw blurRad="38100" dist="38100" dir="2700000" algn="tl">
                <a:srgbClr val="000000">
                  <a:alpha val="43137"/>
                </a:srgbClr>
              </a:outerShdw>
            </a:effectLst>
          </a:endParaRPr>
        </a:p>
      </dgm:t>
    </dgm:pt>
    <dgm:pt modelId="{1B5860F0-3106-482E-B8AB-64C84D00A223}" type="parTrans" cxnId="{7967E5CA-0461-4977-B3B0-BCB798868DD4}">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CEBAF619-3844-467A-8824-F33545B6DFA5}" type="sibTrans" cxnId="{7967E5CA-0461-4977-B3B0-BCB798868DD4}">
      <dgm:prSet/>
      <dgm:spPr/>
      <dgm:t>
        <a:bodyPr/>
        <a:lstStyle/>
        <a:p>
          <a:endParaRPr lang="zh-CN" altLang="en-US" sz="1800" b="0">
            <a:solidFill>
              <a:srgbClr val="0070C0"/>
            </a:solidFill>
            <a:effectLst>
              <a:outerShdw blurRad="38100" dist="38100" dir="2700000" algn="tl">
                <a:srgbClr val="000000">
                  <a:alpha val="43137"/>
                </a:srgbClr>
              </a:outerShdw>
            </a:effectLst>
          </a:endParaRPr>
        </a:p>
      </dgm:t>
    </dgm:pt>
    <dgm:pt modelId="{873A9F3F-C8E1-4ECC-AF82-C8E49CF894CC}" type="pres">
      <dgm:prSet presAssocID="{25A1214F-FCA0-4405-A28B-39247C11910A}" presName="hierChild1" presStyleCnt="0">
        <dgm:presLayoutVars>
          <dgm:orgChart val="1"/>
          <dgm:chPref val="1"/>
          <dgm:dir/>
          <dgm:animOne val="branch"/>
          <dgm:animLvl val="lvl"/>
          <dgm:resizeHandles/>
        </dgm:presLayoutVars>
      </dgm:prSet>
      <dgm:spPr/>
      <dgm:t>
        <a:bodyPr/>
        <a:lstStyle/>
        <a:p>
          <a:endParaRPr lang="zh-CN" altLang="en-US"/>
        </a:p>
      </dgm:t>
    </dgm:pt>
    <dgm:pt modelId="{CAC7A392-229B-4D3F-99C9-56831E8E6516}" type="pres">
      <dgm:prSet presAssocID="{E6E04D18-EFCE-4F9A-93CC-A825FD4759E6}" presName="hierRoot1" presStyleCnt="0">
        <dgm:presLayoutVars>
          <dgm:hierBranch val="init"/>
        </dgm:presLayoutVars>
      </dgm:prSet>
      <dgm:spPr/>
    </dgm:pt>
    <dgm:pt modelId="{00AC0A2F-4D9F-4B49-84F8-4AE8DC3837FA}" type="pres">
      <dgm:prSet presAssocID="{E6E04D18-EFCE-4F9A-93CC-A825FD4759E6}" presName="rootComposite1" presStyleCnt="0"/>
      <dgm:spPr/>
    </dgm:pt>
    <dgm:pt modelId="{26FC99B7-1BB2-44E1-889F-94381A081996}" type="pres">
      <dgm:prSet presAssocID="{E6E04D18-EFCE-4F9A-93CC-A825FD4759E6}" presName="rootText1" presStyleLbl="node0" presStyleIdx="0" presStyleCnt="1" custScaleY="170971">
        <dgm:presLayoutVars>
          <dgm:chPref val="3"/>
        </dgm:presLayoutVars>
      </dgm:prSet>
      <dgm:spPr/>
      <dgm:t>
        <a:bodyPr/>
        <a:lstStyle/>
        <a:p>
          <a:endParaRPr lang="zh-CN" altLang="en-US"/>
        </a:p>
      </dgm:t>
    </dgm:pt>
    <dgm:pt modelId="{20FA3869-A6E3-45A7-94AC-F93ACD6346D6}" type="pres">
      <dgm:prSet presAssocID="{E6E04D18-EFCE-4F9A-93CC-A825FD4759E6}" presName="rootConnector1" presStyleLbl="node1" presStyleIdx="0" presStyleCnt="0"/>
      <dgm:spPr/>
      <dgm:t>
        <a:bodyPr/>
        <a:lstStyle/>
        <a:p>
          <a:endParaRPr lang="zh-CN" altLang="en-US"/>
        </a:p>
      </dgm:t>
    </dgm:pt>
    <dgm:pt modelId="{BAE6A8C5-7268-4FAA-89CB-AA58B8170920}" type="pres">
      <dgm:prSet presAssocID="{E6E04D18-EFCE-4F9A-93CC-A825FD4759E6}" presName="hierChild2" presStyleCnt="0"/>
      <dgm:spPr/>
    </dgm:pt>
    <dgm:pt modelId="{A1923A2F-1DFB-44BD-B27B-7F0D0BE69CDE}" type="pres">
      <dgm:prSet presAssocID="{0785590C-8924-4431-A0E1-80B84C9F9AC3}" presName="Name37" presStyleLbl="parChTrans1D2" presStyleIdx="0" presStyleCnt="4"/>
      <dgm:spPr/>
      <dgm:t>
        <a:bodyPr/>
        <a:lstStyle/>
        <a:p>
          <a:endParaRPr lang="zh-CN" altLang="en-US"/>
        </a:p>
      </dgm:t>
    </dgm:pt>
    <dgm:pt modelId="{E880DB69-4900-49F9-A1D8-A75B75FBE620}" type="pres">
      <dgm:prSet presAssocID="{407DD4EA-F240-46F5-B53C-9DE2AD488D4A}" presName="hierRoot2" presStyleCnt="0">
        <dgm:presLayoutVars>
          <dgm:hierBranch val="init"/>
        </dgm:presLayoutVars>
      </dgm:prSet>
      <dgm:spPr/>
    </dgm:pt>
    <dgm:pt modelId="{B9904E92-156B-4A03-BE87-A2B44FC3DF55}" type="pres">
      <dgm:prSet presAssocID="{407DD4EA-F240-46F5-B53C-9DE2AD488D4A}" presName="rootComposite" presStyleCnt="0"/>
      <dgm:spPr/>
    </dgm:pt>
    <dgm:pt modelId="{F94EF3ED-082E-432C-A5E5-11DE0C30E5B7}" type="pres">
      <dgm:prSet presAssocID="{407DD4EA-F240-46F5-B53C-9DE2AD488D4A}" presName="rootText" presStyleLbl="node2" presStyleIdx="0" presStyleCnt="4" custScaleY="171765">
        <dgm:presLayoutVars>
          <dgm:chPref val="3"/>
        </dgm:presLayoutVars>
      </dgm:prSet>
      <dgm:spPr/>
      <dgm:t>
        <a:bodyPr/>
        <a:lstStyle/>
        <a:p>
          <a:endParaRPr lang="zh-CN" altLang="en-US"/>
        </a:p>
      </dgm:t>
    </dgm:pt>
    <dgm:pt modelId="{81880288-B73F-4B8A-A501-B82875664AF5}" type="pres">
      <dgm:prSet presAssocID="{407DD4EA-F240-46F5-B53C-9DE2AD488D4A}" presName="rootConnector" presStyleLbl="node2" presStyleIdx="0" presStyleCnt="4"/>
      <dgm:spPr/>
      <dgm:t>
        <a:bodyPr/>
        <a:lstStyle/>
        <a:p>
          <a:endParaRPr lang="zh-CN" altLang="en-US"/>
        </a:p>
      </dgm:t>
    </dgm:pt>
    <dgm:pt modelId="{D3F42515-8131-495D-A335-3B297BAD6C91}" type="pres">
      <dgm:prSet presAssocID="{407DD4EA-F240-46F5-B53C-9DE2AD488D4A}" presName="hierChild4" presStyleCnt="0"/>
      <dgm:spPr/>
    </dgm:pt>
    <dgm:pt modelId="{9792267E-1D8F-4F1A-9D95-69E55B43170D}" type="pres">
      <dgm:prSet presAssocID="{407DD4EA-F240-46F5-B53C-9DE2AD488D4A}" presName="hierChild5" presStyleCnt="0"/>
      <dgm:spPr/>
    </dgm:pt>
    <dgm:pt modelId="{80A0E622-0CCD-406C-85AC-4904A770E791}" type="pres">
      <dgm:prSet presAssocID="{8BEF46B6-B71C-451A-B206-C1D9148AF0B5}" presName="Name37" presStyleLbl="parChTrans1D2" presStyleIdx="1" presStyleCnt="4"/>
      <dgm:spPr/>
      <dgm:t>
        <a:bodyPr/>
        <a:lstStyle/>
        <a:p>
          <a:endParaRPr lang="zh-CN" altLang="en-US"/>
        </a:p>
      </dgm:t>
    </dgm:pt>
    <dgm:pt modelId="{6322E9CF-4379-47D8-958D-E83A5DAC97F3}" type="pres">
      <dgm:prSet presAssocID="{70FC9C2B-436F-45CE-BCE1-33AFDD308B86}" presName="hierRoot2" presStyleCnt="0">
        <dgm:presLayoutVars>
          <dgm:hierBranch val="init"/>
        </dgm:presLayoutVars>
      </dgm:prSet>
      <dgm:spPr/>
    </dgm:pt>
    <dgm:pt modelId="{5DB5442C-F8E1-42AF-A9E2-F3174C986154}" type="pres">
      <dgm:prSet presAssocID="{70FC9C2B-436F-45CE-BCE1-33AFDD308B86}" presName="rootComposite" presStyleCnt="0"/>
      <dgm:spPr/>
    </dgm:pt>
    <dgm:pt modelId="{A62783D1-3067-43C8-9AA3-C2261F8BC484}" type="pres">
      <dgm:prSet presAssocID="{70FC9C2B-436F-45CE-BCE1-33AFDD308B86}" presName="rootText" presStyleLbl="node2" presStyleIdx="1" presStyleCnt="4" custScaleY="175768">
        <dgm:presLayoutVars>
          <dgm:chPref val="3"/>
        </dgm:presLayoutVars>
      </dgm:prSet>
      <dgm:spPr/>
      <dgm:t>
        <a:bodyPr/>
        <a:lstStyle/>
        <a:p>
          <a:endParaRPr lang="zh-CN" altLang="en-US"/>
        </a:p>
      </dgm:t>
    </dgm:pt>
    <dgm:pt modelId="{81739FB0-07E2-4B5B-93AA-B48FF2C3FB42}" type="pres">
      <dgm:prSet presAssocID="{70FC9C2B-436F-45CE-BCE1-33AFDD308B86}" presName="rootConnector" presStyleLbl="node2" presStyleIdx="1" presStyleCnt="4"/>
      <dgm:spPr/>
      <dgm:t>
        <a:bodyPr/>
        <a:lstStyle/>
        <a:p>
          <a:endParaRPr lang="zh-CN" altLang="en-US"/>
        </a:p>
      </dgm:t>
    </dgm:pt>
    <dgm:pt modelId="{6C0DC237-9BAD-45D2-9C68-6F02597AF1B1}" type="pres">
      <dgm:prSet presAssocID="{70FC9C2B-436F-45CE-BCE1-33AFDD308B86}" presName="hierChild4" presStyleCnt="0"/>
      <dgm:spPr/>
    </dgm:pt>
    <dgm:pt modelId="{22B23E60-1054-42BD-8F81-57ADE98B9543}" type="pres">
      <dgm:prSet presAssocID="{70FC9C2B-436F-45CE-BCE1-33AFDD308B86}" presName="hierChild5" presStyleCnt="0"/>
      <dgm:spPr/>
    </dgm:pt>
    <dgm:pt modelId="{0DEED890-3936-4440-832A-5215831C2A14}" type="pres">
      <dgm:prSet presAssocID="{22738501-D700-44F0-9298-B0152B02D027}" presName="Name37" presStyleLbl="parChTrans1D2" presStyleIdx="2" presStyleCnt="4"/>
      <dgm:spPr/>
      <dgm:t>
        <a:bodyPr/>
        <a:lstStyle/>
        <a:p>
          <a:endParaRPr lang="zh-CN" altLang="en-US"/>
        </a:p>
      </dgm:t>
    </dgm:pt>
    <dgm:pt modelId="{4A39CB56-F833-4972-AB71-7895FC46D163}" type="pres">
      <dgm:prSet presAssocID="{44C5BB79-B8A2-48F4-9323-0567A1D6C3E3}" presName="hierRoot2" presStyleCnt="0">
        <dgm:presLayoutVars>
          <dgm:hierBranch val="init"/>
        </dgm:presLayoutVars>
      </dgm:prSet>
      <dgm:spPr/>
    </dgm:pt>
    <dgm:pt modelId="{AC0B1428-C753-4D19-949A-00CF7684B44A}" type="pres">
      <dgm:prSet presAssocID="{44C5BB79-B8A2-48F4-9323-0567A1D6C3E3}" presName="rootComposite" presStyleCnt="0"/>
      <dgm:spPr/>
    </dgm:pt>
    <dgm:pt modelId="{E887D5E5-B9E7-4776-BE98-96E017BE7EEE}" type="pres">
      <dgm:prSet presAssocID="{44C5BB79-B8A2-48F4-9323-0567A1D6C3E3}" presName="rootText" presStyleLbl="node2" presStyleIdx="2" presStyleCnt="4" custScaleY="175768">
        <dgm:presLayoutVars>
          <dgm:chPref val="3"/>
        </dgm:presLayoutVars>
      </dgm:prSet>
      <dgm:spPr/>
      <dgm:t>
        <a:bodyPr/>
        <a:lstStyle/>
        <a:p>
          <a:endParaRPr lang="zh-CN" altLang="en-US"/>
        </a:p>
      </dgm:t>
    </dgm:pt>
    <dgm:pt modelId="{5FC11743-96EB-41A7-8A77-7414DA9AF149}" type="pres">
      <dgm:prSet presAssocID="{44C5BB79-B8A2-48F4-9323-0567A1D6C3E3}" presName="rootConnector" presStyleLbl="node2" presStyleIdx="2" presStyleCnt="4"/>
      <dgm:spPr/>
      <dgm:t>
        <a:bodyPr/>
        <a:lstStyle/>
        <a:p>
          <a:endParaRPr lang="zh-CN" altLang="en-US"/>
        </a:p>
      </dgm:t>
    </dgm:pt>
    <dgm:pt modelId="{E2EB6913-F8C9-4683-AC5D-3959F7736050}" type="pres">
      <dgm:prSet presAssocID="{44C5BB79-B8A2-48F4-9323-0567A1D6C3E3}" presName="hierChild4" presStyleCnt="0"/>
      <dgm:spPr/>
    </dgm:pt>
    <dgm:pt modelId="{8737E1A9-829F-4EFD-A4F0-DB1445853F4C}" type="pres">
      <dgm:prSet presAssocID="{44C5BB79-B8A2-48F4-9323-0567A1D6C3E3}" presName="hierChild5" presStyleCnt="0"/>
      <dgm:spPr/>
    </dgm:pt>
    <dgm:pt modelId="{05CEBAB9-CF16-4410-BBBF-040B216F95F3}" type="pres">
      <dgm:prSet presAssocID="{1B5860F0-3106-482E-B8AB-64C84D00A223}" presName="Name37" presStyleLbl="parChTrans1D2" presStyleIdx="3" presStyleCnt="4"/>
      <dgm:spPr/>
      <dgm:t>
        <a:bodyPr/>
        <a:lstStyle/>
        <a:p>
          <a:endParaRPr lang="zh-CN" altLang="en-US"/>
        </a:p>
      </dgm:t>
    </dgm:pt>
    <dgm:pt modelId="{83E16533-A995-4E5C-A179-F5EF0D047AF5}" type="pres">
      <dgm:prSet presAssocID="{1B4FB282-4DCD-45D0-8567-CF8E1920AD8A}" presName="hierRoot2" presStyleCnt="0">
        <dgm:presLayoutVars>
          <dgm:hierBranch val="init"/>
        </dgm:presLayoutVars>
      </dgm:prSet>
      <dgm:spPr/>
    </dgm:pt>
    <dgm:pt modelId="{75CF6957-71D3-4E81-93A3-7A18539E41ED}" type="pres">
      <dgm:prSet presAssocID="{1B4FB282-4DCD-45D0-8567-CF8E1920AD8A}" presName="rootComposite" presStyleCnt="0"/>
      <dgm:spPr/>
    </dgm:pt>
    <dgm:pt modelId="{58064FF9-5A73-40DC-A60F-547F70E07224}" type="pres">
      <dgm:prSet presAssocID="{1B4FB282-4DCD-45D0-8567-CF8E1920AD8A}" presName="rootText" presStyleLbl="node2" presStyleIdx="3" presStyleCnt="4" custScaleY="175768">
        <dgm:presLayoutVars>
          <dgm:chPref val="3"/>
        </dgm:presLayoutVars>
      </dgm:prSet>
      <dgm:spPr/>
      <dgm:t>
        <a:bodyPr/>
        <a:lstStyle/>
        <a:p>
          <a:endParaRPr lang="zh-CN" altLang="en-US"/>
        </a:p>
      </dgm:t>
    </dgm:pt>
    <dgm:pt modelId="{211F320C-0793-4540-AF3C-2D52BCBA5BF9}" type="pres">
      <dgm:prSet presAssocID="{1B4FB282-4DCD-45D0-8567-CF8E1920AD8A}" presName="rootConnector" presStyleLbl="node2" presStyleIdx="3" presStyleCnt="4"/>
      <dgm:spPr/>
      <dgm:t>
        <a:bodyPr/>
        <a:lstStyle/>
        <a:p>
          <a:endParaRPr lang="zh-CN" altLang="en-US"/>
        </a:p>
      </dgm:t>
    </dgm:pt>
    <dgm:pt modelId="{82FDC5BB-E6C6-4084-BD79-04FF36B468F6}" type="pres">
      <dgm:prSet presAssocID="{1B4FB282-4DCD-45D0-8567-CF8E1920AD8A}" presName="hierChild4" presStyleCnt="0"/>
      <dgm:spPr/>
    </dgm:pt>
    <dgm:pt modelId="{A8EBCC6D-2750-4079-B3DB-0187E00AA2E2}" type="pres">
      <dgm:prSet presAssocID="{1B4FB282-4DCD-45D0-8567-CF8E1920AD8A}" presName="hierChild5" presStyleCnt="0"/>
      <dgm:spPr/>
    </dgm:pt>
    <dgm:pt modelId="{5950107B-C6CA-4B7C-898F-E461B6A1A283}" type="pres">
      <dgm:prSet presAssocID="{E6E04D18-EFCE-4F9A-93CC-A825FD4759E6}" presName="hierChild3" presStyleCnt="0"/>
      <dgm:spPr/>
    </dgm:pt>
  </dgm:ptLst>
  <dgm:cxnLst>
    <dgm:cxn modelId="{B3098AB4-4EA1-4FAC-8086-B2AD1ED67A50}" type="presOf" srcId="{8BEF46B6-B71C-451A-B206-C1D9148AF0B5}" destId="{80A0E622-0CCD-406C-85AC-4904A770E791}" srcOrd="0" destOrd="0" presId="urn:microsoft.com/office/officeart/2005/8/layout/orgChart1"/>
    <dgm:cxn modelId="{C607908B-B4A8-4656-BB07-1517B77296B7}" srcId="{E6E04D18-EFCE-4F9A-93CC-A825FD4759E6}" destId="{407DD4EA-F240-46F5-B53C-9DE2AD488D4A}" srcOrd="0" destOrd="0" parTransId="{0785590C-8924-4431-A0E1-80B84C9F9AC3}" sibTransId="{E846FA1C-A34A-4C0A-A9DE-980B5D866A35}"/>
    <dgm:cxn modelId="{1051DC6F-8344-4689-9D83-334D28E4C59B}" type="presOf" srcId="{22738501-D700-44F0-9298-B0152B02D027}" destId="{0DEED890-3936-4440-832A-5215831C2A14}" srcOrd="0" destOrd="0" presId="urn:microsoft.com/office/officeart/2005/8/layout/orgChart1"/>
    <dgm:cxn modelId="{652B1C45-A160-4D58-92E0-7C71B6681951}" type="presOf" srcId="{70FC9C2B-436F-45CE-BCE1-33AFDD308B86}" destId="{A62783D1-3067-43C8-9AA3-C2261F8BC484}" srcOrd="0" destOrd="0" presId="urn:microsoft.com/office/officeart/2005/8/layout/orgChart1"/>
    <dgm:cxn modelId="{AC5FF39C-9F34-4C36-AC1E-40F0106F9F9D}" srcId="{E6E04D18-EFCE-4F9A-93CC-A825FD4759E6}" destId="{70FC9C2B-436F-45CE-BCE1-33AFDD308B86}" srcOrd="1" destOrd="0" parTransId="{8BEF46B6-B71C-451A-B206-C1D9148AF0B5}" sibTransId="{7BD212F5-DD82-49D6-A313-1582B8743A60}"/>
    <dgm:cxn modelId="{7967E5CA-0461-4977-B3B0-BCB798868DD4}" srcId="{E6E04D18-EFCE-4F9A-93CC-A825FD4759E6}" destId="{1B4FB282-4DCD-45D0-8567-CF8E1920AD8A}" srcOrd="3" destOrd="0" parTransId="{1B5860F0-3106-482E-B8AB-64C84D00A223}" sibTransId="{CEBAF619-3844-467A-8824-F33545B6DFA5}"/>
    <dgm:cxn modelId="{4032E2D7-55CD-4E70-8E51-A696B88869DC}" type="presOf" srcId="{E6E04D18-EFCE-4F9A-93CC-A825FD4759E6}" destId="{20FA3869-A6E3-45A7-94AC-F93ACD6346D6}" srcOrd="1" destOrd="0" presId="urn:microsoft.com/office/officeart/2005/8/layout/orgChart1"/>
    <dgm:cxn modelId="{6AD9B65B-815E-413F-9ABE-E429C95AB01C}" type="presOf" srcId="{25A1214F-FCA0-4405-A28B-39247C11910A}" destId="{873A9F3F-C8E1-4ECC-AF82-C8E49CF894CC}" srcOrd="0" destOrd="0" presId="urn:microsoft.com/office/officeart/2005/8/layout/orgChart1"/>
    <dgm:cxn modelId="{B040D7BA-F59C-4A60-8D4B-4683718154EB}" type="presOf" srcId="{407DD4EA-F240-46F5-B53C-9DE2AD488D4A}" destId="{F94EF3ED-082E-432C-A5E5-11DE0C30E5B7}" srcOrd="0" destOrd="0" presId="urn:microsoft.com/office/officeart/2005/8/layout/orgChart1"/>
    <dgm:cxn modelId="{A0538BD7-78A6-452D-9C2C-D61F97DE5309}" type="presOf" srcId="{44C5BB79-B8A2-48F4-9323-0567A1D6C3E3}" destId="{E887D5E5-B9E7-4776-BE98-96E017BE7EEE}" srcOrd="0" destOrd="0" presId="urn:microsoft.com/office/officeart/2005/8/layout/orgChart1"/>
    <dgm:cxn modelId="{DF59F7EB-0ADB-4BBB-8CA8-52AEC5CB9570}" type="presOf" srcId="{44C5BB79-B8A2-48F4-9323-0567A1D6C3E3}" destId="{5FC11743-96EB-41A7-8A77-7414DA9AF149}" srcOrd="1" destOrd="0" presId="urn:microsoft.com/office/officeart/2005/8/layout/orgChart1"/>
    <dgm:cxn modelId="{5DCAA5A7-3DFA-4358-9986-7EC07CC171B4}" srcId="{E6E04D18-EFCE-4F9A-93CC-A825FD4759E6}" destId="{44C5BB79-B8A2-48F4-9323-0567A1D6C3E3}" srcOrd="2" destOrd="0" parTransId="{22738501-D700-44F0-9298-B0152B02D027}" sibTransId="{F43C399E-E587-499F-900A-BAA05966AE71}"/>
    <dgm:cxn modelId="{975AA092-79AF-4D35-B625-6F3CC560CEF4}" type="presOf" srcId="{70FC9C2B-436F-45CE-BCE1-33AFDD308B86}" destId="{81739FB0-07E2-4B5B-93AA-B48FF2C3FB42}" srcOrd="1" destOrd="0" presId="urn:microsoft.com/office/officeart/2005/8/layout/orgChart1"/>
    <dgm:cxn modelId="{4DF39B6B-35FF-41D9-BFD2-105F0F0C7C97}" type="presOf" srcId="{1B5860F0-3106-482E-B8AB-64C84D00A223}" destId="{05CEBAB9-CF16-4410-BBBF-040B216F95F3}" srcOrd="0" destOrd="0" presId="urn:microsoft.com/office/officeart/2005/8/layout/orgChart1"/>
    <dgm:cxn modelId="{EE9F5C45-4C70-4A34-BB83-9B8FFD1526DD}" type="presOf" srcId="{407DD4EA-F240-46F5-B53C-9DE2AD488D4A}" destId="{81880288-B73F-4B8A-A501-B82875664AF5}" srcOrd="1" destOrd="0" presId="urn:microsoft.com/office/officeart/2005/8/layout/orgChart1"/>
    <dgm:cxn modelId="{E3D48ECE-9348-4F26-8CE1-150849DB61B3}" type="presOf" srcId="{1B4FB282-4DCD-45D0-8567-CF8E1920AD8A}" destId="{211F320C-0793-4540-AF3C-2D52BCBA5BF9}" srcOrd="1" destOrd="0" presId="urn:microsoft.com/office/officeart/2005/8/layout/orgChart1"/>
    <dgm:cxn modelId="{7929DBD4-F1E6-4289-845E-80A5DF4A5FA1}" type="presOf" srcId="{E6E04D18-EFCE-4F9A-93CC-A825FD4759E6}" destId="{26FC99B7-1BB2-44E1-889F-94381A081996}" srcOrd="0" destOrd="0" presId="urn:microsoft.com/office/officeart/2005/8/layout/orgChart1"/>
    <dgm:cxn modelId="{DD22B100-A8E3-45CC-B645-F26CFAB5330F}" type="presOf" srcId="{0785590C-8924-4431-A0E1-80B84C9F9AC3}" destId="{A1923A2F-1DFB-44BD-B27B-7F0D0BE69CDE}" srcOrd="0" destOrd="0" presId="urn:microsoft.com/office/officeart/2005/8/layout/orgChart1"/>
    <dgm:cxn modelId="{561DF57D-5080-4721-B3D0-F054EF35A1D9}" type="presOf" srcId="{1B4FB282-4DCD-45D0-8567-CF8E1920AD8A}" destId="{58064FF9-5A73-40DC-A60F-547F70E07224}" srcOrd="0" destOrd="0" presId="urn:microsoft.com/office/officeart/2005/8/layout/orgChart1"/>
    <dgm:cxn modelId="{208AAE16-B4FE-41E4-A6AA-F1707E14635B}" srcId="{25A1214F-FCA0-4405-A28B-39247C11910A}" destId="{E6E04D18-EFCE-4F9A-93CC-A825FD4759E6}" srcOrd="0" destOrd="0" parTransId="{DE723B11-7511-4E92-BDC9-3BB07F355DBB}" sibTransId="{DFDD1F49-978C-410C-B88E-B9B97FE3D1AB}"/>
    <dgm:cxn modelId="{DDD7BA32-D9CA-42B1-B03E-A7E1149969A9}" type="presParOf" srcId="{873A9F3F-C8E1-4ECC-AF82-C8E49CF894CC}" destId="{CAC7A392-229B-4D3F-99C9-56831E8E6516}" srcOrd="0" destOrd="0" presId="urn:microsoft.com/office/officeart/2005/8/layout/orgChart1"/>
    <dgm:cxn modelId="{B83A397D-F08B-4F57-A6A4-DBB4828E8E67}" type="presParOf" srcId="{CAC7A392-229B-4D3F-99C9-56831E8E6516}" destId="{00AC0A2F-4D9F-4B49-84F8-4AE8DC3837FA}" srcOrd="0" destOrd="0" presId="urn:microsoft.com/office/officeart/2005/8/layout/orgChart1"/>
    <dgm:cxn modelId="{6AC39244-26E6-4E2A-A6B9-E5DD827CD98B}" type="presParOf" srcId="{00AC0A2F-4D9F-4B49-84F8-4AE8DC3837FA}" destId="{26FC99B7-1BB2-44E1-889F-94381A081996}" srcOrd="0" destOrd="0" presId="urn:microsoft.com/office/officeart/2005/8/layout/orgChart1"/>
    <dgm:cxn modelId="{78283339-855E-4430-BC6B-6A5D1A5D7775}" type="presParOf" srcId="{00AC0A2F-4D9F-4B49-84F8-4AE8DC3837FA}" destId="{20FA3869-A6E3-45A7-94AC-F93ACD6346D6}" srcOrd="1" destOrd="0" presId="urn:microsoft.com/office/officeart/2005/8/layout/orgChart1"/>
    <dgm:cxn modelId="{5C6DC996-4DE3-444A-9901-1748F926E5CF}" type="presParOf" srcId="{CAC7A392-229B-4D3F-99C9-56831E8E6516}" destId="{BAE6A8C5-7268-4FAA-89CB-AA58B8170920}" srcOrd="1" destOrd="0" presId="urn:microsoft.com/office/officeart/2005/8/layout/orgChart1"/>
    <dgm:cxn modelId="{19F3FC5C-BB84-4BF3-BF77-CF0B636E771F}" type="presParOf" srcId="{BAE6A8C5-7268-4FAA-89CB-AA58B8170920}" destId="{A1923A2F-1DFB-44BD-B27B-7F0D0BE69CDE}" srcOrd="0" destOrd="0" presId="urn:microsoft.com/office/officeart/2005/8/layout/orgChart1"/>
    <dgm:cxn modelId="{BEEFF6D0-8413-4003-96A6-96C65F1BD291}" type="presParOf" srcId="{BAE6A8C5-7268-4FAA-89CB-AA58B8170920}" destId="{E880DB69-4900-49F9-A1D8-A75B75FBE620}" srcOrd="1" destOrd="0" presId="urn:microsoft.com/office/officeart/2005/8/layout/orgChart1"/>
    <dgm:cxn modelId="{96F8877D-EB61-4E18-9A74-442876D382C5}" type="presParOf" srcId="{E880DB69-4900-49F9-A1D8-A75B75FBE620}" destId="{B9904E92-156B-4A03-BE87-A2B44FC3DF55}" srcOrd="0" destOrd="0" presId="urn:microsoft.com/office/officeart/2005/8/layout/orgChart1"/>
    <dgm:cxn modelId="{E0590664-AE6E-42E3-A5B3-B84BF669D88E}" type="presParOf" srcId="{B9904E92-156B-4A03-BE87-A2B44FC3DF55}" destId="{F94EF3ED-082E-432C-A5E5-11DE0C30E5B7}" srcOrd="0" destOrd="0" presId="urn:microsoft.com/office/officeart/2005/8/layout/orgChart1"/>
    <dgm:cxn modelId="{2C59649C-829A-4E9F-B921-BA680F607F68}" type="presParOf" srcId="{B9904E92-156B-4A03-BE87-A2B44FC3DF55}" destId="{81880288-B73F-4B8A-A501-B82875664AF5}" srcOrd="1" destOrd="0" presId="urn:microsoft.com/office/officeart/2005/8/layout/orgChart1"/>
    <dgm:cxn modelId="{C01057DE-9DEC-45D1-8BD5-332A9962EDF3}" type="presParOf" srcId="{E880DB69-4900-49F9-A1D8-A75B75FBE620}" destId="{D3F42515-8131-495D-A335-3B297BAD6C91}" srcOrd="1" destOrd="0" presId="urn:microsoft.com/office/officeart/2005/8/layout/orgChart1"/>
    <dgm:cxn modelId="{7C440802-AD83-4D87-BCF8-0C492D0CED1D}" type="presParOf" srcId="{E880DB69-4900-49F9-A1D8-A75B75FBE620}" destId="{9792267E-1D8F-4F1A-9D95-69E55B43170D}" srcOrd="2" destOrd="0" presId="urn:microsoft.com/office/officeart/2005/8/layout/orgChart1"/>
    <dgm:cxn modelId="{9E852A55-AB82-4992-B754-898A4EA062F6}" type="presParOf" srcId="{BAE6A8C5-7268-4FAA-89CB-AA58B8170920}" destId="{80A0E622-0CCD-406C-85AC-4904A770E791}" srcOrd="2" destOrd="0" presId="urn:microsoft.com/office/officeart/2005/8/layout/orgChart1"/>
    <dgm:cxn modelId="{861F422B-153B-476B-B806-467BB958279C}" type="presParOf" srcId="{BAE6A8C5-7268-4FAA-89CB-AA58B8170920}" destId="{6322E9CF-4379-47D8-958D-E83A5DAC97F3}" srcOrd="3" destOrd="0" presId="urn:microsoft.com/office/officeart/2005/8/layout/orgChart1"/>
    <dgm:cxn modelId="{DCE30DDE-CCDC-4622-8166-7F0059C793F5}" type="presParOf" srcId="{6322E9CF-4379-47D8-958D-E83A5DAC97F3}" destId="{5DB5442C-F8E1-42AF-A9E2-F3174C986154}" srcOrd="0" destOrd="0" presId="urn:microsoft.com/office/officeart/2005/8/layout/orgChart1"/>
    <dgm:cxn modelId="{0CC7FB12-3E24-4D98-8121-01758FE460AB}" type="presParOf" srcId="{5DB5442C-F8E1-42AF-A9E2-F3174C986154}" destId="{A62783D1-3067-43C8-9AA3-C2261F8BC484}" srcOrd="0" destOrd="0" presId="urn:microsoft.com/office/officeart/2005/8/layout/orgChart1"/>
    <dgm:cxn modelId="{DDC14883-F3C4-4021-BE72-64145C61B36D}" type="presParOf" srcId="{5DB5442C-F8E1-42AF-A9E2-F3174C986154}" destId="{81739FB0-07E2-4B5B-93AA-B48FF2C3FB42}" srcOrd="1" destOrd="0" presId="urn:microsoft.com/office/officeart/2005/8/layout/orgChart1"/>
    <dgm:cxn modelId="{64873F84-7B87-41BD-8FD7-61812CC95392}" type="presParOf" srcId="{6322E9CF-4379-47D8-958D-E83A5DAC97F3}" destId="{6C0DC237-9BAD-45D2-9C68-6F02597AF1B1}" srcOrd="1" destOrd="0" presId="urn:microsoft.com/office/officeart/2005/8/layout/orgChart1"/>
    <dgm:cxn modelId="{86A33D17-50FE-43A4-8964-0001AE05F7EF}" type="presParOf" srcId="{6322E9CF-4379-47D8-958D-E83A5DAC97F3}" destId="{22B23E60-1054-42BD-8F81-57ADE98B9543}" srcOrd="2" destOrd="0" presId="urn:microsoft.com/office/officeart/2005/8/layout/orgChart1"/>
    <dgm:cxn modelId="{C1403C6D-F5E3-435B-9A9B-32AF94AB9D2A}" type="presParOf" srcId="{BAE6A8C5-7268-4FAA-89CB-AA58B8170920}" destId="{0DEED890-3936-4440-832A-5215831C2A14}" srcOrd="4" destOrd="0" presId="urn:microsoft.com/office/officeart/2005/8/layout/orgChart1"/>
    <dgm:cxn modelId="{45AA424B-DB5A-433E-85F2-BEEDE101613E}" type="presParOf" srcId="{BAE6A8C5-7268-4FAA-89CB-AA58B8170920}" destId="{4A39CB56-F833-4972-AB71-7895FC46D163}" srcOrd="5" destOrd="0" presId="urn:microsoft.com/office/officeart/2005/8/layout/orgChart1"/>
    <dgm:cxn modelId="{848C6C09-1A34-4B9F-A7B0-53C64D5D1611}" type="presParOf" srcId="{4A39CB56-F833-4972-AB71-7895FC46D163}" destId="{AC0B1428-C753-4D19-949A-00CF7684B44A}" srcOrd="0" destOrd="0" presId="urn:microsoft.com/office/officeart/2005/8/layout/orgChart1"/>
    <dgm:cxn modelId="{A264AE40-0BD2-4D55-AEE2-74BBB0B3EE19}" type="presParOf" srcId="{AC0B1428-C753-4D19-949A-00CF7684B44A}" destId="{E887D5E5-B9E7-4776-BE98-96E017BE7EEE}" srcOrd="0" destOrd="0" presId="urn:microsoft.com/office/officeart/2005/8/layout/orgChart1"/>
    <dgm:cxn modelId="{657DA735-04E1-4F73-9961-3729BA85E863}" type="presParOf" srcId="{AC0B1428-C753-4D19-949A-00CF7684B44A}" destId="{5FC11743-96EB-41A7-8A77-7414DA9AF149}" srcOrd="1" destOrd="0" presId="urn:microsoft.com/office/officeart/2005/8/layout/orgChart1"/>
    <dgm:cxn modelId="{69DDF0FD-C674-45DC-91F8-4753A7AC572D}" type="presParOf" srcId="{4A39CB56-F833-4972-AB71-7895FC46D163}" destId="{E2EB6913-F8C9-4683-AC5D-3959F7736050}" srcOrd="1" destOrd="0" presId="urn:microsoft.com/office/officeart/2005/8/layout/orgChart1"/>
    <dgm:cxn modelId="{1515FA08-EC7E-4064-BBE1-A3C527D03D17}" type="presParOf" srcId="{4A39CB56-F833-4972-AB71-7895FC46D163}" destId="{8737E1A9-829F-4EFD-A4F0-DB1445853F4C}" srcOrd="2" destOrd="0" presId="urn:microsoft.com/office/officeart/2005/8/layout/orgChart1"/>
    <dgm:cxn modelId="{6C97C25A-E877-4ADF-9183-F4513F6CE99B}" type="presParOf" srcId="{BAE6A8C5-7268-4FAA-89CB-AA58B8170920}" destId="{05CEBAB9-CF16-4410-BBBF-040B216F95F3}" srcOrd="6" destOrd="0" presId="urn:microsoft.com/office/officeart/2005/8/layout/orgChart1"/>
    <dgm:cxn modelId="{6FA5717C-8B24-479A-B3EE-9EBB5004D3FD}" type="presParOf" srcId="{BAE6A8C5-7268-4FAA-89CB-AA58B8170920}" destId="{83E16533-A995-4E5C-A179-F5EF0D047AF5}" srcOrd="7" destOrd="0" presId="urn:microsoft.com/office/officeart/2005/8/layout/orgChart1"/>
    <dgm:cxn modelId="{75D07287-AC4E-44FE-85FC-CDB58D63B45E}" type="presParOf" srcId="{83E16533-A995-4E5C-A179-F5EF0D047AF5}" destId="{75CF6957-71D3-4E81-93A3-7A18539E41ED}" srcOrd="0" destOrd="0" presId="urn:microsoft.com/office/officeart/2005/8/layout/orgChart1"/>
    <dgm:cxn modelId="{E56B2DF0-C36E-499D-A50A-A9DF8A0CFEAB}" type="presParOf" srcId="{75CF6957-71D3-4E81-93A3-7A18539E41ED}" destId="{58064FF9-5A73-40DC-A60F-547F70E07224}" srcOrd="0" destOrd="0" presId="urn:microsoft.com/office/officeart/2005/8/layout/orgChart1"/>
    <dgm:cxn modelId="{C6DD9F76-31C2-4C92-8F3F-1DCDB85CFCD0}" type="presParOf" srcId="{75CF6957-71D3-4E81-93A3-7A18539E41ED}" destId="{211F320C-0793-4540-AF3C-2D52BCBA5BF9}" srcOrd="1" destOrd="0" presId="urn:microsoft.com/office/officeart/2005/8/layout/orgChart1"/>
    <dgm:cxn modelId="{1D063575-AF97-48B0-921E-40DB2AFB54D1}" type="presParOf" srcId="{83E16533-A995-4E5C-A179-F5EF0D047AF5}" destId="{82FDC5BB-E6C6-4084-BD79-04FF36B468F6}" srcOrd="1" destOrd="0" presId="urn:microsoft.com/office/officeart/2005/8/layout/orgChart1"/>
    <dgm:cxn modelId="{A432D01C-17A2-4F31-BF58-E5EE05F75FFC}" type="presParOf" srcId="{83E16533-A995-4E5C-A179-F5EF0D047AF5}" destId="{A8EBCC6D-2750-4079-B3DB-0187E00AA2E2}" srcOrd="2" destOrd="0" presId="urn:microsoft.com/office/officeart/2005/8/layout/orgChart1"/>
    <dgm:cxn modelId="{C00F40FB-0A5E-49BA-B51F-75B95993F347}" type="presParOf" srcId="{CAC7A392-229B-4D3F-99C9-56831E8E6516}" destId="{5950107B-C6CA-4B7C-898F-E461B6A1A283}" srcOrd="2" destOrd="0" presId="urn:microsoft.com/office/officeart/2005/8/layout/orgChar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A1214F-FCA0-4405-A28B-39247C11910A}" type="doc">
      <dgm:prSet loTypeId="urn:microsoft.com/office/officeart/2005/8/layout/orgChart1" loCatId="hierarchy" qsTypeId="urn:microsoft.com/office/officeart/2005/8/quickstyle/3d1" qsCatId="3D" csTypeId="urn:microsoft.com/office/officeart/2005/8/colors/accent1_2" csCatId="accent1" phldr="1"/>
      <dgm:spPr/>
      <dgm:t>
        <a:bodyPr/>
        <a:lstStyle/>
        <a:p>
          <a:endParaRPr lang="zh-CN" altLang="en-US"/>
        </a:p>
      </dgm:t>
    </dgm:pt>
    <dgm:pt modelId="{E6E04D18-EFCE-4F9A-93CC-A825FD4759E6}">
      <dgm:prSet phldrT="[文本]" custT="1"/>
      <dgm:spPr/>
      <dgm:t>
        <a:bodyPr/>
        <a:lstStyle/>
        <a:p>
          <a:r>
            <a:rPr lang="zh-CN" altLang="en-US" sz="1800" b="0" dirty="0" smtClean="0">
              <a:solidFill>
                <a:srgbClr val="006600"/>
              </a:solidFill>
              <a:effectLst>
                <a:outerShdw blurRad="38100" dist="38100" dir="2700000" algn="tl">
                  <a:srgbClr val="000000">
                    <a:alpha val="43137"/>
                  </a:srgbClr>
                </a:outerShdw>
              </a:effectLst>
            </a:rPr>
            <a:t>项目管理中心</a:t>
          </a:r>
          <a:endParaRPr lang="zh-CN" altLang="en-US" sz="1800" b="0" dirty="0">
            <a:solidFill>
              <a:srgbClr val="006600"/>
            </a:solidFill>
            <a:effectLst>
              <a:outerShdw blurRad="38100" dist="38100" dir="2700000" algn="tl">
                <a:srgbClr val="000000">
                  <a:alpha val="43137"/>
                </a:srgbClr>
              </a:outerShdw>
            </a:effectLst>
          </a:endParaRPr>
        </a:p>
      </dgm:t>
    </dgm:pt>
    <dgm:pt modelId="{DE723B11-7511-4E92-BDC9-3BB07F355DBB}" type="parTrans" cxnId="{208AAE16-B4FE-41E4-A6AA-F1707E14635B}">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DFDD1F49-978C-410C-B88E-B9B97FE3D1AB}" type="sibTrans" cxnId="{208AAE16-B4FE-41E4-A6AA-F1707E14635B}">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407DD4EA-F240-46F5-B53C-9DE2AD488D4A}">
      <dgm:prSet phldrT="[文本]" custT="1"/>
      <dgm:spPr/>
      <dgm:t>
        <a:bodyPr/>
        <a:lstStyle/>
        <a:p>
          <a:r>
            <a:rPr lang="zh-CN" altLang="en-US" sz="1800" b="0" dirty="0" smtClean="0">
              <a:solidFill>
                <a:srgbClr val="006600"/>
              </a:solidFill>
              <a:effectLst>
                <a:outerShdw blurRad="38100" dist="38100" dir="2700000" algn="tl">
                  <a:srgbClr val="000000">
                    <a:alpha val="43137"/>
                  </a:srgbClr>
                </a:outerShdw>
              </a:effectLst>
            </a:rPr>
            <a:t>项目</a:t>
          </a:r>
          <a:r>
            <a:rPr lang="en-US" altLang="zh-CN" sz="1800" b="0" dirty="0" smtClean="0">
              <a:solidFill>
                <a:srgbClr val="006600"/>
              </a:solidFill>
              <a:effectLst>
                <a:outerShdw blurRad="38100" dist="38100" dir="2700000" algn="tl">
                  <a:srgbClr val="000000">
                    <a:alpha val="43137"/>
                  </a:srgbClr>
                </a:outerShdw>
              </a:effectLst>
            </a:rPr>
            <a:t>1</a:t>
          </a:r>
          <a:r>
            <a:rPr lang="zh-CN" altLang="en-US" sz="1800" b="0" dirty="0" smtClean="0">
              <a:solidFill>
                <a:srgbClr val="006600"/>
              </a:solidFill>
              <a:effectLst>
                <a:outerShdw blurRad="38100" dist="38100" dir="2700000" algn="tl">
                  <a:srgbClr val="000000">
                    <a:alpha val="43137"/>
                  </a:srgbClr>
                </a:outerShdw>
              </a:effectLst>
            </a:rPr>
            <a:t>经理</a:t>
          </a:r>
          <a:endParaRPr lang="zh-CN" altLang="en-US" sz="1800" b="0" dirty="0">
            <a:solidFill>
              <a:srgbClr val="006600"/>
            </a:solidFill>
            <a:effectLst>
              <a:outerShdw blurRad="38100" dist="38100" dir="2700000" algn="tl">
                <a:srgbClr val="000000">
                  <a:alpha val="43137"/>
                </a:srgbClr>
              </a:outerShdw>
            </a:effectLst>
          </a:endParaRPr>
        </a:p>
      </dgm:t>
    </dgm:pt>
    <dgm:pt modelId="{0785590C-8924-4431-A0E1-80B84C9F9AC3}" type="parTrans" cxnId="{C607908B-B4A8-4656-BB07-1517B77296B7}">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E846FA1C-A34A-4C0A-A9DE-980B5D866A35}" type="sibTrans" cxnId="{C607908B-B4A8-4656-BB07-1517B77296B7}">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70FC9C2B-436F-45CE-BCE1-33AFDD308B86}">
      <dgm:prSet phldrT="[文本]" custT="1"/>
      <dgm:spPr/>
      <dgm:t>
        <a:bodyPr/>
        <a:lstStyle/>
        <a:p>
          <a:r>
            <a:rPr lang="zh-CN" altLang="en-US" sz="1800" b="0" dirty="0" smtClean="0">
              <a:solidFill>
                <a:srgbClr val="006600"/>
              </a:solidFill>
              <a:effectLst>
                <a:outerShdw blurRad="38100" dist="38100" dir="2700000" algn="tl">
                  <a:srgbClr val="000000">
                    <a:alpha val="43137"/>
                  </a:srgbClr>
                </a:outerShdw>
              </a:effectLst>
            </a:rPr>
            <a:t>项目</a:t>
          </a:r>
          <a:r>
            <a:rPr lang="en-US" altLang="zh-CN" sz="1800" b="0" dirty="0" smtClean="0">
              <a:solidFill>
                <a:srgbClr val="006600"/>
              </a:solidFill>
              <a:effectLst>
                <a:outerShdw blurRad="38100" dist="38100" dir="2700000" algn="tl">
                  <a:srgbClr val="000000">
                    <a:alpha val="43137"/>
                  </a:srgbClr>
                </a:outerShdw>
              </a:effectLst>
            </a:rPr>
            <a:t>2</a:t>
          </a:r>
          <a:r>
            <a:rPr lang="zh-CN" altLang="en-US" sz="1800" b="0" dirty="0" smtClean="0">
              <a:solidFill>
                <a:srgbClr val="006600"/>
              </a:solidFill>
              <a:effectLst>
                <a:outerShdw blurRad="38100" dist="38100" dir="2700000" algn="tl">
                  <a:srgbClr val="000000">
                    <a:alpha val="43137"/>
                  </a:srgbClr>
                </a:outerShdw>
              </a:effectLst>
            </a:rPr>
            <a:t>经理</a:t>
          </a:r>
          <a:endParaRPr lang="zh-CN" altLang="en-US" sz="1800" b="0" dirty="0">
            <a:solidFill>
              <a:srgbClr val="006600"/>
            </a:solidFill>
            <a:effectLst>
              <a:outerShdw blurRad="38100" dist="38100" dir="2700000" algn="tl">
                <a:srgbClr val="000000">
                  <a:alpha val="43137"/>
                </a:srgbClr>
              </a:outerShdw>
            </a:effectLst>
          </a:endParaRPr>
        </a:p>
      </dgm:t>
    </dgm:pt>
    <dgm:pt modelId="{8BEF46B6-B71C-451A-B206-C1D9148AF0B5}" type="parTrans" cxnId="{AC5FF39C-9F34-4C36-AC1E-40F0106F9F9D}">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7BD212F5-DD82-49D6-A313-1582B8743A60}" type="sibTrans" cxnId="{AC5FF39C-9F34-4C36-AC1E-40F0106F9F9D}">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44C5BB79-B8A2-48F4-9323-0567A1D6C3E3}">
      <dgm:prSet phldrT="[文本]" custT="1"/>
      <dgm:spPr/>
      <dgm:t>
        <a:bodyPr/>
        <a:lstStyle/>
        <a:p>
          <a:r>
            <a:rPr lang="zh-CN" altLang="en-US" sz="1800" b="0" dirty="0" smtClean="0">
              <a:solidFill>
                <a:srgbClr val="006600"/>
              </a:solidFill>
              <a:effectLst>
                <a:outerShdw blurRad="38100" dist="38100" dir="2700000" algn="tl">
                  <a:srgbClr val="000000">
                    <a:alpha val="43137"/>
                  </a:srgbClr>
                </a:outerShdw>
              </a:effectLst>
            </a:rPr>
            <a:t>项目</a:t>
          </a:r>
          <a:r>
            <a:rPr lang="en-US" altLang="zh-CN" sz="1800" b="0" dirty="0" smtClean="0">
              <a:solidFill>
                <a:srgbClr val="006600"/>
              </a:solidFill>
              <a:effectLst>
                <a:outerShdw blurRad="38100" dist="38100" dir="2700000" algn="tl">
                  <a:srgbClr val="000000">
                    <a:alpha val="43137"/>
                  </a:srgbClr>
                </a:outerShdw>
              </a:effectLst>
            </a:rPr>
            <a:t>3</a:t>
          </a:r>
          <a:r>
            <a:rPr lang="zh-CN" altLang="en-US" sz="1800" b="0" dirty="0" smtClean="0">
              <a:solidFill>
                <a:srgbClr val="006600"/>
              </a:solidFill>
              <a:effectLst>
                <a:outerShdw blurRad="38100" dist="38100" dir="2700000" algn="tl">
                  <a:srgbClr val="000000">
                    <a:alpha val="43137"/>
                  </a:srgbClr>
                </a:outerShdw>
              </a:effectLst>
            </a:rPr>
            <a:t>经理</a:t>
          </a:r>
          <a:endParaRPr lang="zh-CN" altLang="en-US" sz="1800" b="0" dirty="0">
            <a:solidFill>
              <a:srgbClr val="006600"/>
            </a:solidFill>
            <a:effectLst>
              <a:outerShdw blurRad="38100" dist="38100" dir="2700000" algn="tl">
                <a:srgbClr val="000000">
                  <a:alpha val="43137"/>
                </a:srgbClr>
              </a:outerShdw>
            </a:effectLst>
          </a:endParaRPr>
        </a:p>
      </dgm:t>
    </dgm:pt>
    <dgm:pt modelId="{22738501-D700-44F0-9298-B0152B02D027}" type="parTrans" cxnId="{5DCAA5A7-3DFA-4358-9986-7EC07CC171B4}">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F43C399E-E587-499F-900A-BAA05966AE71}" type="sibTrans" cxnId="{5DCAA5A7-3DFA-4358-9986-7EC07CC171B4}">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1B4FB282-4DCD-45D0-8567-CF8E1920AD8A}">
      <dgm:prSet custT="1"/>
      <dgm:spPr/>
      <dgm:t>
        <a:bodyPr/>
        <a:lstStyle/>
        <a:p>
          <a:r>
            <a:rPr lang="zh-CN" altLang="en-US" sz="1800" b="0" dirty="0" smtClean="0">
              <a:solidFill>
                <a:srgbClr val="006600"/>
              </a:solidFill>
              <a:effectLst>
                <a:outerShdw blurRad="38100" dist="38100" dir="2700000" algn="tl">
                  <a:srgbClr val="000000">
                    <a:alpha val="43137"/>
                  </a:srgbClr>
                </a:outerShdw>
              </a:effectLst>
            </a:rPr>
            <a:t>项目</a:t>
          </a:r>
          <a:r>
            <a:rPr lang="en-US" altLang="zh-CN" sz="1800" b="0" dirty="0" smtClean="0">
              <a:solidFill>
                <a:srgbClr val="006600"/>
              </a:solidFill>
              <a:effectLst>
                <a:outerShdw blurRad="38100" dist="38100" dir="2700000" algn="tl">
                  <a:srgbClr val="000000">
                    <a:alpha val="43137"/>
                  </a:srgbClr>
                </a:outerShdw>
              </a:effectLst>
            </a:rPr>
            <a:t>4</a:t>
          </a:r>
          <a:r>
            <a:rPr lang="zh-CN" altLang="en-US" sz="1800" b="0" dirty="0" smtClean="0">
              <a:solidFill>
                <a:srgbClr val="006600"/>
              </a:solidFill>
              <a:effectLst>
                <a:outerShdw blurRad="38100" dist="38100" dir="2700000" algn="tl">
                  <a:srgbClr val="000000">
                    <a:alpha val="43137"/>
                  </a:srgbClr>
                </a:outerShdw>
              </a:effectLst>
            </a:rPr>
            <a:t>经理</a:t>
          </a:r>
          <a:endParaRPr lang="zh-CN" altLang="en-US" sz="1800" b="0" dirty="0">
            <a:solidFill>
              <a:srgbClr val="006600"/>
            </a:solidFill>
            <a:effectLst>
              <a:outerShdw blurRad="38100" dist="38100" dir="2700000" algn="tl">
                <a:srgbClr val="000000">
                  <a:alpha val="43137"/>
                </a:srgbClr>
              </a:outerShdw>
            </a:effectLst>
          </a:endParaRPr>
        </a:p>
      </dgm:t>
    </dgm:pt>
    <dgm:pt modelId="{1B5860F0-3106-482E-B8AB-64C84D00A223}" type="parTrans" cxnId="{7967E5CA-0461-4977-B3B0-BCB798868DD4}">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CEBAF619-3844-467A-8824-F33545B6DFA5}" type="sibTrans" cxnId="{7967E5CA-0461-4977-B3B0-BCB798868DD4}">
      <dgm:prSet/>
      <dgm:spPr/>
      <dgm:t>
        <a:bodyPr/>
        <a:lstStyle/>
        <a:p>
          <a:endParaRPr lang="zh-CN" altLang="en-US" sz="1800" b="0">
            <a:solidFill>
              <a:srgbClr val="006600"/>
            </a:solidFill>
            <a:effectLst>
              <a:outerShdw blurRad="38100" dist="38100" dir="2700000" algn="tl">
                <a:srgbClr val="000000">
                  <a:alpha val="43137"/>
                </a:srgbClr>
              </a:outerShdw>
            </a:effectLst>
          </a:endParaRPr>
        </a:p>
      </dgm:t>
    </dgm:pt>
    <dgm:pt modelId="{873A9F3F-C8E1-4ECC-AF82-C8E49CF894CC}" type="pres">
      <dgm:prSet presAssocID="{25A1214F-FCA0-4405-A28B-39247C11910A}" presName="hierChild1" presStyleCnt="0">
        <dgm:presLayoutVars>
          <dgm:orgChart val="1"/>
          <dgm:chPref val="1"/>
          <dgm:dir/>
          <dgm:animOne val="branch"/>
          <dgm:animLvl val="lvl"/>
          <dgm:resizeHandles/>
        </dgm:presLayoutVars>
      </dgm:prSet>
      <dgm:spPr/>
      <dgm:t>
        <a:bodyPr/>
        <a:lstStyle/>
        <a:p>
          <a:endParaRPr lang="zh-CN" altLang="en-US"/>
        </a:p>
      </dgm:t>
    </dgm:pt>
    <dgm:pt modelId="{CAC7A392-229B-4D3F-99C9-56831E8E6516}" type="pres">
      <dgm:prSet presAssocID="{E6E04D18-EFCE-4F9A-93CC-A825FD4759E6}" presName="hierRoot1" presStyleCnt="0">
        <dgm:presLayoutVars>
          <dgm:hierBranch val="init"/>
        </dgm:presLayoutVars>
      </dgm:prSet>
      <dgm:spPr/>
    </dgm:pt>
    <dgm:pt modelId="{00AC0A2F-4D9F-4B49-84F8-4AE8DC3837FA}" type="pres">
      <dgm:prSet presAssocID="{E6E04D18-EFCE-4F9A-93CC-A825FD4759E6}" presName="rootComposite1" presStyleCnt="0"/>
      <dgm:spPr/>
    </dgm:pt>
    <dgm:pt modelId="{26FC99B7-1BB2-44E1-889F-94381A081996}" type="pres">
      <dgm:prSet presAssocID="{E6E04D18-EFCE-4F9A-93CC-A825FD4759E6}" presName="rootText1" presStyleLbl="node0" presStyleIdx="0" presStyleCnt="1" custScaleY="170971">
        <dgm:presLayoutVars>
          <dgm:chPref val="3"/>
        </dgm:presLayoutVars>
      </dgm:prSet>
      <dgm:spPr/>
      <dgm:t>
        <a:bodyPr/>
        <a:lstStyle/>
        <a:p>
          <a:endParaRPr lang="zh-CN" altLang="en-US"/>
        </a:p>
      </dgm:t>
    </dgm:pt>
    <dgm:pt modelId="{20FA3869-A6E3-45A7-94AC-F93ACD6346D6}" type="pres">
      <dgm:prSet presAssocID="{E6E04D18-EFCE-4F9A-93CC-A825FD4759E6}" presName="rootConnector1" presStyleLbl="node1" presStyleIdx="0" presStyleCnt="0"/>
      <dgm:spPr/>
      <dgm:t>
        <a:bodyPr/>
        <a:lstStyle/>
        <a:p>
          <a:endParaRPr lang="zh-CN" altLang="en-US"/>
        </a:p>
      </dgm:t>
    </dgm:pt>
    <dgm:pt modelId="{BAE6A8C5-7268-4FAA-89CB-AA58B8170920}" type="pres">
      <dgm:prSet presAssocID="{E6E04D18-EFCE-4F9A-93CC-A825FD4759E6}" presName="hierChild2" presStyleCnt="0"/>
      <dgm:spPr/>
    </dgm:pt>
    <dgm:pt modelId="{A1923A2F-1DFB-44BD-B27B-7F0D0BE69CDE}" type="pres">
      <dgm:prSet presAssocID="{0785590C-8924-4431-A0E1-80B84C9F9AC3}" presName="Name37" presStyleLbl="parChTrans1D2" presStyleIdx="0" presStyleCnt="4"/>
      <dgm:spPr/>
      <dgm:t>
        <a:bodyPr/>
        <a:lstStyle/>
        <a:p>
          <a:endParaRPr lang="zh-CN" altLang="en-US"/>
        </a:p>
      </dgm:t>
    </dgm:pt>
    <dgm:pt modelId="{E880DB69-4900-49F9-A1D8-A75B75FBE620}" type="pres">
      <dgm:prSet presAssocID="{407DD4EA-F240-46F5-B53C-9DE2AD488D4A}" presName="hierRoot2" presStyleCnt="0">
        <dgm:presLayoutVars>
          <dgm:hierBranch val="init"/>
        </dgm:presLayoutVars>
      </dgm:prSet>
      <dgm:spPr/>
    </dgm:pt>
    <dgm:pt modelId="{B9904E92-156B-4A03-BE87-A2B44FC3DF55}" type="pres">
      <dgm:prSet presAssocID="{407DD4EA-F240-46F5-B53C-9DE2AD488D4A}" presName="rootComposite" presStyleCnt="0"/>
      <dgm:spPr/>
    </dgm:pt>
    <dgm:pt modelId="{F94EF3ED-082E-432C-A5E5-11DE0C30E5B7}" type="pres">
      <dgm:prSet presAssocID="{407DD4EA-F240-46F5-B53C-9DE2AD488D4A}" presName="rootText" presStyleLbl="node2" presStyleIdx="0" presStyleCnt="4" custScaleY="171765">
        <dgm:presLayoutVars>
          <dgm:chPref val="3"/>
        </dgm:presLayoutVars>
      </dgm:prSet>
      <dgm:spPr/>
      <dgm:t>
        <a:bodyPr/>
        <a:lstStyle/>
        <a:p>
          <a:endParaRPr lang="zh-CN" altLang="en-US"/>
        </a:p>
      </dgm:t>
    </dgm:pt>
    <dgm:pt modelId="{81880288-B73F-4B8A-A501-B82875664AF5}" type="pres">
      <dgm:prSet presAssocID="{407DD4EA-F240-46F5-B53C-9DE2AD488D4A}" presName="rootConnector" presStyleLbl="node2" presStyleIdx="0" presStyleCnt="4"/>
      <dgm:spPr/>
      <dgm:t>
        <a:bodyPr/>
        <a:lstStyle/>
        <a:p>
          <a:endParaRPr lang="zh-CN" altLang="en-US"/>
        </a:p>
      </dgm:t>
    </dgm:pt>
    <dgm:pt modelId="{D3F42515-8131-495D-A335-3B297BAD6C91}" type="pres">
      <dgm:prSet presAssocID="{407DD4EA-F240-46F5-B53C-9DE2AD488D4A}" presName="hierChild4" presStyleCnt="0"/>
      <dgm:spPr/>
    </dgm:pt>
    <dgm:pt modelId="{9792267E-1D8F-4F1A-9D95-69E55B43170D}" type="pres">
      <dgm:prSet presAssocID="{407DD4EA-F240-46F5-B53C-9DE2AD488D4A}" presName="hierChild5" presStyleCnt="0"/>
      <dgm:spPr/>
    </dgm:pt>
    <dgm:pt modelId="{80A0E622-0CCD-406C-85AC-4904A770E791}" type="pres">
      <dgm:prSet presAssocID="{8BEF46B6-B71C-451A-B206-C1D9148AF0B5}" presName="Name37" presStyleLbl="parChTrans1D2" presStyleIdx="1" presStyleCnt="4"/>
      <dgm:spPr/>
      <dgm:t>
        <a:bodyPr/>
        <a:lstStyle/>
        <a:p>
          <a:endParaRPr lang="zh-CN" altLang="en-US"/>
        </a:p>
      </dgm:t>
    </dgm:pt>
    <dgm:pt modelId="{6322E9CF-4379-47D8-958D-E83A5DAC97F3}" type="pres">
      <dgm:prSet presAssocID="{70FC9C2B-436F-45CE-BCE1-33AFDD308B86}" presName="hierRoot2" presStyleCnt="0">
        <dgm:presLayoutVars>
          <dgm:hierBranch val="init"/>
        </dgm:presLayoutVars>
      </dgm:prSet>
      <dgm:spPr/>
    </dgm:pt>
    <dgm:pt modelId="{5DB5442C-F8E1-42AF-A9E2-F3174C986154}" type="pres">
      <dgm:prSet presAssocID="{70FC9C2B-436F-45CE-BCE1-33AFDD308B86}" presName="rootComposite" presStyleCnt="0"/>
      <dgm:spPr/>
    </dgm:pt>
    <dgm:pt modelId="{A62783D1-3067-43C8-9AA3-C2261F8BC484}" type="pres">
      <dgm:prSet presAssocID="{70FC9C2B-436F-45CE-BCE1-33AFDD308B86}" presName="rootText" presStyleLbl="node2" presStyleIdx="1" presStyleCnt="4" custScaleY="175768">
        <dgm:presLayoutVars>
          <dgm:chPref val="3"/>
        </dgm:presLayoutVars>
      </dgm:prSet>
      <dgm:spPr/>
      <dgm:t>
        <a:bodyPr/>
        <a:lstStyle/>
        <a:p>
          <a:endParaRPr lang="zh-CN" altLang="en-US"/>
        </a:p>
      </dgm:t>
    </dgm:pt>
    <dgm:pt modelId="{81739FB0-07E2-4B5B-93AA-B48FF2C3FB42}" type="pres">
      <dgm:prSet presAssocID="{70FC9C2B-436F-45CE-BCE1-33AFDD308B86}" presName="rootConnector" presStyleLbl="node2" presStyleIdx="1" presStyleCnt="4"/>
      <dgm:spPr/>
      <dgm:t>
        <a:bodyPr/>
        <a:lstStyle/>
        <a:p>
          <a:endParaRPr lang="zh-CN" altLang="en-US"/>
        </a:p>
      </dgm:t>
    </dgm:pt>
    <dgm:pt modelId="{6C0DC237-9BAD-45D2-9C68-6F02597AF1B1}" type="pres">
      <dgm:prSet presAssocID="{70FC9C2B-436F-45CE-BCE1-33AFDD308B86}" presName="hierChild4" presStyleCnt="0"/>
      <dgm:spPr/>
    </dgm:pt>
    <dgm:pt modelId="{22B23E60-1054-42BD-8F81-57ADE98B9543}" type="pres">
      <dgm:prSet presAssocID="{70FC9C2B-436F-45CE-BCE1-33AFDD308B86}" presName="hierChild5" presStyleCnt="0"/>
      <dgm:spPr/>
    </dgm:pt>
    <dgm:pt modelId="{0DEED890-3936-4440-832A-5215831C2A14}" type="pres">
      <dgm:prSet presAssocID="{22738501-D700-44F0-9298-B0152B02D027}" presName="Name37" presStyleLbl="parChTrans1D2" presStyleIdx="2" presStyleCnt="4"/>
      <dgm:spPr/>
      <dgm:t>
        <a:bodyPr/>
        <a:lstStyle/>
        <a:p>
          <a:endParaRPr lang="zh-CN" altLang="en-US"/>
        </a:p>
      </dgm:t>
    </dgm:pt>
    <dgm:pt modelId="{4A39CB56-F833-4972-AB71-7895FC46D163}" type="pres">
      <dgm:prSet presAssocID="{44C5BB79-B8A2-48F4-9323-0567A1D6C3E3}" presName="hierRoot2" presStyleCnt="0">
        <dgm:presLayoutVars>
          <dgm:hierBranch val="init"/>
        </dgm:presLayoutVars>
      </dgm:prSet>
      <dgm:spPr/>
    </dgm:pt>
    <dgm:pt modelId="{AC0B1428-C753-4D19-949A-00CF7684B44A}" type="pres">
      <dgm:prSet presAssocID="{44C5BB79-B8A2-48F4-9323-0567A1D6C3E3}" presName="rootComposite" presStyleCnt="0"/>
      <dgm:spPr/>
    </dgm:pt>
    <dgm:pt modelId="{E887D5E5-B9E7-4776-BE98-96E017BE7EEE}" type="pres">
      <dgm:prSet presAssocID="{44C5BB79-B8A2-48F4-9323-0567A1D6C3E3}" presName="rootText" presStyleLbl="node2" presStyleIdx="2" presStyleCnt="4" custScaleY="175768">
        <dgm:presLayoutVars>
          <dgm:chPref val="3"/>
        </dgm:presLayoutVars>
      </dgm:prSet>
      <dgm:spPr/>
      <dgm:t>
        <a:bodyPr/>
        <a:lstStyle/>
        <a:p>
          <a:endParaRPr lang="zh-CN" altLang="en-US"/>
        </a:p>
      </dgm:t>
    </dgm:pt>
    <dgm:pt modelId="{5FC11743-96EB-41A7-8A77-7414DA9AF149}" type="pres">
      <dgm:prSet presAssocID="{44C5BB79-B8A2-48F4-9323-0567A1D6C3E3}" presName="rootConnector" presStyleLbl="node2" presStyleIdx="2" presStyleCnt="4"/>
      <dgm:spPr/>
      <dgm:t>
        <a:bodyPr/>
        <a:lstStyle/>
        <a:p>
          <a:endParaRPr lang="zh-CN" altLang="en-US"/>
        </a:p>
      </dgm:t>
    </dgm:pt>
    <dgm:pt modelId="{E2EB6913-F8C9-4683-AC5D-3959F7736050}" type="pres">
      <dgm:prSet presAssocID="{44C5BB79-B8A2-48F4-9323-0567A1D6C3E3}" presName="hierChild4" presStyleCnt="0"/>
      <dgm:spPr/>
    </dgm:pt>
    <dgm:pt modelId="{8737E1A9-829F-4EFD-A4F0-DB1445853F4C}" type="pres">
      <dgm:prSet presAssocID="{44C5BB79-B8A2-48F4-9323-0567A1D6C3E3}" presName="hierChild5" presStyleCnt="0"/>
      <dgm:spPr/>
    </dgm:pt>
    <dgm:pt modelId="{05CEBAB9-CF16-4410-BBBF-040B216F95F3}" type="pres">
      <dgm:prSet presAssocID="{1B5860F0-3106-482E-B8AB-64C84D00A223}" presName="Name37" presStyleLbl="parChTrans1D2" presStyleIdx="3" presStyleCnt="4"/>
      <dgm:spPr/>
      <dgm:t>
        <a:bodyPr/>
        <a:lstStyle/>
        <a:p>
          <a:endParaRPr lang="zh-CN" altLang="en-US"/>
        </a:p>
      </dgm:t>
    </dgm:pt>
    <dgm:pt modelId="{83E16533-A995-4E5C-A179-F5EF0D047AF5}" type="pres">
      <dgm:prSet presAssocID="{1B4FB282-4DCD-45D0-8567-CF8E1920AD8A}" presName="hierRoot2" presStyleCnt="0">
        <dgm:presLayoutVars>
          <dgm:hierBranch val="init"/>
        </dgm:presLayoutVars>
      </dgm:prSet>
      <dgm:spPr/>
    </dgm:pt>
    <dgm:pt modelId="{75CF6957-71D3-4E81-93A3-7A18539E41ED}" type="pres">
      <dgm:prSet presAssocID="{1B4FB282-4DCD-45D0-8567-CF8E1920AD8A}" presName="rootComposite" presStyleCnt="0"/>
      <dgm:spPr/>
    </dgm:pt>
    <dgm:pt modelId="{58064FF9-5A73-40DC-A60F-547F70E07224}" type="pres">
      <dgm:prSet presAssocID="{1B4FB282-4DCD-45D0-8567-CF8E1920AD8A}" presName="rootText" presStyleLbl="node2" presStyleIdx="3" presStyleCnt="4" custScaleY="175768">
        <dgm:presLayoutVars>
          <dgm:chPref val="3"/>
        </dgm:presLayoutVars>
      </dgm:prSet>
      <dgm:spPr/>
      <dgm:t>
        <a:bodyPr/>
        <a:lstStyle/>
        <a:p>
          <a:endParaRPr lang="zh-CN" altLang="en-US"/>
        </a:p>
      </dgm:t>
    </dgm:pt>
    <dgm:pt modelId="{211F320C-0793-4540-AF3C-2D52BCBA5BF9}" type="pres">
      <dgm:prSet presAssocID="{1B4FB282-4DCD-45D0-8567-CF8E1920AD8A}" presName="rootConnector" presStyleLbl="node2" presStyleIdx="3" presStyleCnt="4"/>
      <dgm:spPr/>
      <dgm:t>
        <a:bodyPr/>
        <a:lstStyle/>
        <a:p>
          <a:endParaRPr lang="zh-CN" altLang="en-US"/>
        </a:p>
      </dgm:t>
    </dgm:pt>
    <dgm:pt modelId="{82FDC5BB-E6C6-4084-BD79-04FF36B468F6}" type="pres">
      <dgm:prSet presAssocID="{1B4FB282-4DCD-45D0-8567-CF8E1920AD8A}" presName="hierChild4" presStyleCnt="0"/>
      <dgm:spPr/>
    </dgm:pt>
    <dgm:pt modelId="{A8EBCC6D-2750-4079-B3DB-0187E00AA2E2}" type="pres">
      <dgm:prSet presAssocID="{1B4FB282-4DCD-45D0-8567-CF8E1920AD8A}" presName="hierChild5" presStyleCnt="0"/>
      <dgm:spPr/>
    </dgm:pt>
    <dgm:pt modelId="{5950107B-C6CA-4B7C-898F-E461B6A1A283}" type="pres">
      <dgm:prSet presAssocID="{E6E04D18-EFCE-4F9A-93CC-A825FD4759E6}" presName="hierChild3" presStyleCnt="0"/>
      <dgm:spPr/>
    </dgm:pt>
  </dgm:ptLst>
  <dgm:cxnLst>
    <dgm:cxn modelId="{0D53E44E-DEC5-4CAF-9FDC-0EF854EBCC5A}" type="presOf" srcId="{22738501-D700-44F0-9298-B0152B02D027}" destId="{0DEED890-3936-4440-832A-5215831C2A14}" srcOrd="0" destOrd="0" presId="urn:microsoft.com/office/officeart/2005/8/layout/orgChart1"/>
    <dgm:cxn modelId="{82FEEE48-D094-4901-B499-3FCC01B9FCAB}" type="presOf" srcId="{70FC9C2B-436F-45CE-BCE1-33AFDD308B86}" destId="{A62783D1-3067-43C8-9AA3-C2261F8BC484}" srcOrd="0" destOrd="0" presId="urn:microsoft.com/office/officeart/2005/8/layout/orgChart1"/>
    <dgm:cxn modelId="{C607908B-B4A8-4656-BB07-1517B77296B7}" srcId="{E6E04D18-EFCE-4F9A-93CC-A825FD4759E6}" destId="{407DD4EA-F240-46F5-B53C-9DE2AD488D4A}" srcOrd="0" destOrd="0" parTransId="{0785590C-8924-4431-A0E1-80B84C9F9AC3}" sibTransId="{E846FA1C-A34A-4C0A-A9DE-980B5D866A35}"/>
    <dgm:cxn modelId="{AC5FF39C-9F34-4C36-AC1E-40F0106F9F9D}" srcId="{E6E04D18-EFCE-4F9A-93CC-A825FD4759E6}" destId="{70FC9C2B-436F-45CE-BCE1-33AFDD308B86}" srcOrd="1" destOrd="0" parTransId="{8BEF46B6-B71C-451A-B206-C1D9148AF0B5}" sibTransId="{7BD212F5-DD82-49D6-A313-1582B8743A60}"/>
    <dgm:cxn modelId="{7967E5CA-0461-4977-B3B0-BCB798868DD4}" srcId="{E6E04D18-EFCE-4F9A-93CC-A825FD4759E6}" destId="{1B4FB282-4DCD-45D0-8567-CF8E1920AD8A}" srcOrd="3" destOrd="0" parTransId="{1B5860F0-3106-482E-B8AB-64C84D00A223}" sibTransId="{CEBAF619-3844-467A-8824-F33545B6DFA5}"/>
    <dgm:cxn modelId="{31104EC0-FFA8-4E61-8C37-4C1E35358157}" type="presOf" srcId="{44C5BB79-B8A2-48F4-9323-0567A1D6C3E3}" destId="{E887D5E5-B9E7-4776-BE98-96E017BE7EEE}" srcOrd="0" destOrd="0" presId="urn:microsoft.com/office/officeart/2005/8/layout/orgChart1"/>
    <dgm:cxn modelId="{40E115A4-53BF-465A-B26D-E3380FD22CE3}" type="presOf" srcId="{407DD4EA-F240-46F5-B53C-9DE2AD488D4A}" destId="{81880288-B73F-4B8A-A501-B82875664AF5}" srcOrd="1" destOrd="0" presId="urn:microsoft.com/office/officeart/2005/8/layout/orgChart1"/>
    <dgm:cxn modelId="{5DCAA5A7-3DFA-4358-9986-7EC07CC171B4}" srcId="{E6E04D18-EFCE-4F9A-93CC-A825FD4759E6}" destId="{44C5BB79-B8A2-48F4-9323-0567A1D6C3E3}" srcOrd="2" destOrd="0" parTransId="{22738501-D700-44F0-9298-B0152B02D027}" sibTransId="{F43C399E-E587-499F-900A-BAA05966AE71}"/>
    <dgm:cxn modelId="{F8FA6C6B-BDEC-467A-BD23-F9324E1DF8E5}" type="presOf" srcId="{1B4FB282-4DCD-45D0-8567-CF8E1920AD8A}" destId="{58064FF9-5A73-40DC-A60F-547F70E07224}" srcOrd="0" destOrd="0" presId="urn:microsoft.com/office/officeart/2005/8/layout/orgChart1"/>
    <dgm:cxn modelId="{EA7BE0E3-2EB9-467C-9383-4F2B0EC24A5A}" type="presOf" srcId="{44C5BB79-B8A2-48F4-9323-0567A1D6C3E3}" destId="{5FC11743-96EB-41A7-8A77-7414DA9AF149}" srcOrd="1" destOrd="0" presId="urn:microsoft.com/office/officeart/2005/8/layout/orgChart1"/>
    <dgm:cxn modelId="{629A0E5C-089E-4BE3-B171-8FB7229BF15F}" type="presOf" srcId="{1B5860F0-3106-482E-B8AB-64C84D00A223}" destId="{05CEBAB9-CF16-4410-BBBF-040B216F95F3}" srcOrd="0" destOrd="0" presId="urn:microsoft.com/office/officeart/2005/8/layout/orgChart1"/>
    <dgm:cxn modelId="{51BF6B11-AA4B-4A49-BC94-F8AB8DFFA05D}" type="presOf" srcId="{8BEF46B6-B71C-451A-B206-C1D9148AF0B5}" destId="{80A0E622-0CCD-406C-85AC-4904A770E791}" srcOrd="0" destOrd="0" presId="urn:microsoft.com/office/officeart/2005/8/layout/orgChart1"/>
    <dgm:cxn modelId="{9A975CFF-AD52-472E-9E0E-0B068BF25E97}" type="presOf" srcId="{25A1214F-FCA0-4405-A28B-39247C11910A}" destId="{873A9F3F-C8E1-4ECC-AF82-C8E49CF894CC}" srcOrd="0" destOrd="0" presId="urn:microsoft.com/office/officeart/2005/8/layout/orgChart1"/>
    <dgm:cxn modelId="{576FFB50-905F-4416-86CD-1FA64E8D9A32}" type="presOf" srcId="{70FC9C2B-436F-45CE-BCE1-33AFDD308B86}" destId="{81739FB0-07E2-4B5B-93AA-B48FF2C3FB42}" srcOrd="1" destOrd="0" presId="urn:microsoft.com/office/officeart/2005/8/layout/orgChart1"/>
    <dgm:cxn modelId="{3537E178-81E3-4BF4-AA70-2CDB3EB77C6A}" type="presOf" srcId="{407DD4EA-F240-46F5-B53C-9DE2AD488D4A}" destId="{F94EF3ED-082E-432C-A5E5-11DE0C30E5B7}" srcOrd="0" destOrd="0" presId="urn:microsoft.com/office/officeart/2005/8/layout/orgChart1"/>
    <dgm:cxn modelId="{B7A7F7C0-47DA-4640-9EFA-3E287C3FC9E2}" type="presOf" srcId="{0785590C-8924-4431-A0E1-80B84C9F9AC3}" destId="{A1923A2F-1DFB-44BD-B27B-7F0D0BE69CDE}" srcOrd="0" destOrd="0" presId="urn:microsoft.com/office/officeart/2005/8/layout/orgChart1"/>
    <dgm:cxn modelId="{1C805A6C-B7EB-47B6-AECF-B4208F76505E}" type="presOf" srcId="{E6E04D18-EFCE-4F9A-93CC-A825FD4759E6}" destId="{26FC99B7-1BB2-44E1-889F-94381A081996}" srcOrd="0" destOrd="0" presId="urn:microsoft.com/office/officeart/2005/8/layout/orgChart1"/>
    <dgm:cxn modelId="{5024CBCF-7CE5-4A45-A97F-52B2A4297045}" type="presOf" srcId="{E6E04D18-EFCE-4F9A-93CC-A825FD4759E6}" destId="{20FA3869-A6E3-45A7-94AC-F93ACD6346D6}" srcOrd="1" destOrd="0" presId="urn:microsoft.com/office/officeart/2005/8/layout/orgChart1"/>
    <dgm:cxn modelId="{208AAE16-B4FE-41E4-A6AA-F1707E14635B}" srcId="{25A1214F-FCA0-4405-A28B-39247C11910A}" destId="{E6E04D18-EFCE-4F9A-93CC-A825FD4759E6}" srcOrd="0" destOrd="0" parTransId="{DE723B11-7511-4E92-BDC9-3BB07F355DBB}" sibTransId="{DFDD1F49-978C-410C-B88E-B9B97FE3D1AB}"/>
    <dgm:cxn modelId="{E9041942-DBC6-425E-A8AC-793A9FE49F6B}" type="presOf" srcId="{1B4FB282-4DCD-45D0-8567-CF8E1920AD8A}" destId="{211F320C-0793-4540-AF3C-2D52BCBA5BF9}" srcOrd="1" destOrd="0" presId="urn:microsoft.com/office/officeart/2005/8/layout/orgChart1"/>
    <dgm:cxn modelId="{B6BA3EBB-F4EA-4D14-A87F-ADA3723E4C3E}" type="presParOf" srcId="{873A9F3F-C8E1-4ECC-AF82-C8E49CF894CC}" destId="{CAC7A392-229B-4D3F-99C9-56831E8E6516}" srcOrd="0" destOrd="0" presId="urn:microsoft.com/office/officeart/2005/8/layout/orgChart1"/>
    <dgm:cxn modelId="{0E5A6350-9B29-4513-995B-5188F9557204}" type="presParOf" srcId="{CAC7A392-229B-4D3F-99C9-56831E8E6516}" destId="{00AC0A2F-4D9F-4B49-84F8-4AE8DC3837FA}" srcOrd="0" destOrd="0" presId="urn:microsoft.com/office/officeart/2005/8/layout/orgChart1"/>
    <dgm:cxn modelId="{274A0CE6-9FE3-4A70-89C3-C57313BA9D91}" type="presParOf" srcId="{00AC0A2F-4D9F-4B49-84F8-4AE8DC3837FA}" destId="{26FC99B7-1BB2-44E1-889F-94381A081996}" srcOrd="0" destOrd="0" presId="urn:microsoft.com/office/officeart/2005/8/layout/orgChart1"/>
    <dgm:cxn modelId="{B21A6F18-2036-4CA0-9498-88C25CE52C3F}" type="presParOf" srcId="{00AC0A2F-4D9F-4B49-84F8-4AE8DC3837FA}" destId="{20FA3869-A6E3-45A7-94AC-F93ACD6346D6}" srcOrd="1" destOrd="0" presId="urn:microsoft.com/office/officeart/2005/8/layout/orgChart1"/>
    <dgm:cxn modelId="{D0CCE3CC-2478-4C4E-A1A4-6A695B972810}" type="presParOf" srcId="{CAC7A392-229B-4D3F-99C9-56831E8E6516}" destId="{BAE6A8C5-7268-4FAA-89CB-AA58B8170920}" srcOrd="1" destOrd="0" presId="urn:microsoft.com/office/officeart/2005/8/layout/orgChart1"/>
    <dgm:cxn modelId="{3C386CEB-47EF-4EF5-865F-1E58A76468E2}" type="presParOf" srcId="{BAE6A8C5-7268-4FAA-89CB-AA58B8170920}" destId="{A1923A2F-1DFB-44BD-B27B-7F0D0BE69CDE}" srcOrd="0" destOrd="0" presId="urn:microsoft.com/office/officeart/2005/8/layout/orgChart1"/>
    <dgm:cxn modelId="{28162FA7-97AF-4F16-B4DF-E8A78C0FBA7B}" type="presParOf" srcId="{BAE6A8C5-7268-4FAA-89CB-AA58B8170920}" destId="{E880DB69-4900-49F9-A1D8-A75B75FBE620}" srcOrd="1" destOrd="0" presId="urn:microsoft.com/office/officeart/2005/8/layout/orgChart1"/>
    <dgm:cxn modelId="{A5277BF4-FDAF-4FD9-B8C5-F119090200E9}" type="presParOf" srcId="{E880DB69-4900-49F9-A1D8-A75B75FBE620}" destId="{B9904E92-156B-4A03-BE87-A2B44FC3DF55}" srcOrd="0" destOrd="0" presId="urn:microsoft.com/office/officeart/2005/8/layout/orgChart1"/>
    <dgm:cxn modelId="{70ADECA5-BAFE-4635-B8F7-1EF7975E094D}" type="presParOf" srcId="{B9904E92-156B-4A03-BE87-A2B44FC3DF55}" destId="{F94EF3ED-082E-432C-A5E5-11DE0C30E5B7}" srcOrd="0" destOrd="0" presId="urn:microsoft.com/office/officeart/2005/8/layout/orgChart1"/>
    <dgm:cxn modelId="{E97272BB-32F2-4C6C-90A3-2BED5786E52F}" type="presParOf" srcId="{B9904E92-156B-4A03-BE87-A2B44FC3DF55}" destId="{81880288-B73F-4B8A-A501-B82875664AF5}" srcOrd="1" destOrd="0" presId="urn:microsoft.com/office/officeart/2005/8/layout/orgChart1"/>
    <dgm:cxn modelId="{4052B80B-BD7A-4DCC-A79C-EC837C410442}" type="presParOf" srcId="{E880DB69-4900-49F9-A1D8-A75B75FBE620}" destId="{D3F42515-8131-495D-A335-3B297BAD6C91}" srcOrd="1" destOrd="0" presId="urn:microsoft.com/office/officeart/2005/8/layout/orgChart1"/>
    <dgm:cxn modelId="{7090B7FB-CA36-4EB3-8463-8ADAF49D676D}" type="presParOf" srcId="{E880DB69-4900-49F9-A1D8-A75B75FBE620}" destId="{9792267E-1D8F-4F1A-9D95-69E55B43170D}" srcOrd="2" destOrd="0" presId="urn:microsoft.com/office/officeart/2005/8/layout/orgChart1"/>
    <dgm:cxn modelId="{6F0C52FD-40D9-48FD-A052-C430099FE8A0}" type="presParOf" srcId="{BAE6A8C5-7268-4FAA-89CB-AA58B8170920}" destId="{80A0E622-0CCD-406C-85AC-4904A770E791}" srcOrd="2" destOrd="0" presId="urn:microsoft.com/office/officeart/2005/8/layout/orgChart1"/>
    <dgm:cxn modelId="{F345ABBD-EC66-4230-9E65-9D44E1B5E2E0}" type="presParOf" srcId="{BAE6A8C5-7268-4FAA-89CB-AA58B8170920}" destId="{6322E9CF-4379-47D8-958D-E83A5DAC97F3}" srcOrd="3" destOrd="0" presId="urn:microsoft.com/office/officeart/2005/8/layout/orgChart1"/>
    <dgm:cxn modelId="{6F56647F-890C-4A55-8D6F-3942C8038DF9}" type="presParOf" srcId="{6322E9CF-4379-47D8-958D-E83A5DAC97F3}" destId="{5DB5442C-F8E1-42AF-A9E2-F3174C986154}" srcOrd="0" destOrd="0" presId="urn:microsoft.com/office/officeart/2005/8/layout/orgChart1"/>
    <dgm:cxn modelId="{F8935818-EE91-4DE2-93AC-77729D9B25C5}" type="presParOf" srcId="{5DB5442C-F8E1-42AF-A9E2-F3174C986154}" destId="{A62783D1-3067-43C8-9AA3-C2261F8BC484}" srcOrd="0" destOrd="0" presId="urn:microsoft.com/office/officeart/2005/8/layout/orgChart1"/>
    <dgm:cxn modelId="{DB5F75A3-7432-4906-B865-4D570BE2C757}" type="presParOf" srcId="{5DB5442C-F8E1-42AF-A9E2-F3174C986154}" destId="{81739FB0-07E2-4B5B-93AA-B48FF2C3FB42}" srcOrd="1" destOrd="0" presId="urn:microsoft.com/office/officeart/2005/8/layout/orgChart1"/>
    <dgm:cxn modelId="{2E867D04-81AC-437D-A546-1F0F16195A73}" type="presParOf" srcId="{6322E9CF-4379-47D8-958D-E83A5DAC97F3}" destId="{6C0DC237-9BAD-45D2-9C68-6F02597AF1B1}" srcOrd="1" destOrd="0" presId="urn:microsoft.com/office/officeart/2005/8/layout/orgChart1"/>
    <dgm:cxn modelId="{FD3BF0C8-C8E7-4102-BFB5-FA27F7F85BA9}" type="presParOf" srcId="{6322E9CF-4379-47D8-958D-E83A5DAC97F3}" destId="{22B23E60-1054-42BD-8F81-57ADE98B9543}" srcOrd="2" destOrd="0" presId="urn:microsoft.com/office/officeart/2005/8/layout/orgChart1"/>
    <dgm:cxn modelId="{BE75532D-15F2-4489-9DEC-E8AC0BF6851D}" type="presParOf" srcId="{BAE6A8C5-7268-4FAA-89CB-AA58B8170920}" destId="{0DEED890-3936-4440-832A-5215831C2A14}" srcOrd="4" destOrd="0" presId="urn:microsoft.com/office/officeart/2005/8/layout/orgChart1"/>
    <dgm:cxn modelId="{48F72240-AF99-473F-A7CB-D6B7676B4FB4}" type="presParOf" srcId="{BAE6A8C5-7268-4FAA-89CB-AA58B8170920}" destId="{4A39CB56-F833-4972-AB71-7895FC46D163}" srcOrd="5" destOrd="0" presId="urn:microsoft.com/office/officeart/2005/8/layout/orgChart1"/>
    <dgm:cxn modelId="{38B6847C-88A5-4384-B9C2-D58C0C48AC4A}" type="presParOf" srcId="{4A39CB56-F833-4972-AB71-7895FC46D163}" destId="{AC0B1428-C753-4D19-949A-00CF7684B44A}" srcOrd="0" destOrd="0" presId="urn:microsoft.com/office/officeart/2005/8/layout/orgChart1"/>
    <dgm:cxn modelId="{391F4129-38AD-49BD-8088-1CA4406F39A2}" type="presParOf" srcId="{AC0B1428-C753-4D19-949A-00CF7684B44A}" destId="{E887D5E5-B9E7-4776-BE98-96E017BE7EEE}" srcOrd="0" destOrd="0" presId="urn:microsoft.com/office/officeart/2005/8/layout/orgChart1"/>
    <dgm:cxn modelId="{BB6750D0-AA70-4875-B720-B3948FE50959}" type="presParOf" srcId="{AC0B1428-C753-4D19-949A-00CF7684B44A}" destId="{5FC11743-96EB-41A7-8A77-7414DA9AF149}" srcOrd="1" destOrd="0" presId="urn:microsoft.com/office/officeart/2005/8/layout/orgChart1"/>
    <dgm:cxn modelId="{C134E1C5-576A-44C0-9E4E-FE1D27526704}" type="presParOf" srcId="{4A39CB56-F833-4972-AB71-7895FC46D163}" destId="{E2EB6913-F8C9-4683-AC5D-3959F7736050}" srcOrd="1" destOrd="0" presId="urn:microsoft.com/office/officeart/2005/8/layout/orgChart1"/>
    <dgm:cxn modelId="{5643EB0C-2B85-497D-8642-DF98E80DC00D}" type="presParOf" srcId="{4A39CB56-F833-4972-AB71-7895FC46D163}" destId="{8737E1A9-829F-4EFD-A4F0-DB1445853F4C}" srcOrd="2" destOrd="0" presId="urn:microsoft.com/office/officeart/2005/8/layout/orgChart1"/>
    <dgm:cxn modelId="{763DA467-31E6-4AF0-8302-8A88D8BF1EE2}" type="presParOf" srcId="{BAE6A8C5-7268-4FAA-89CB-AA58B8170920}" destId="{05CEBAB9-CF16-4410-BBBF-040B216F95F3}" srcOrd="6" destOrd="0" presId="urn:microsoft.com/office/officeart/2005/8/layout/orgChart1"/>
    <dgm:cxn modelId="{CF788651-9AFE-485A-9975-6110AA12F421}" type="presParOf" srcId="{BAE6A8C5-7268-4FAA-89CB-AA58B8170920}" destId="{83E16533-A995-4E5C-A179-F5EF0D047AF5}" srcOrd="7" destOrd="0" presId="urn:microsoft.com/office/officeart/2005/8/layout/orgChart1"/>
    <dgm:cxn modelId="{AEB4B593-9FDF-451A-BC7C-5318D29DBF43}" type="presParOf" srcId="{83E16533-A995-4E5C-A179-F5EF0D047AF5}" destId="{75CF6957-71D3-4E81-93A3-7A18539E41ED}" srcOrd="0" destOrd="0" presId="urn:microsoft.com/office/officeart/2005/8/layout/orgChart1"/>
    <dgm:cxn modelId="{FA38B0C6-2F20-456C-B7FF-12171B264144}" type="presParOf" srcId="{75CF6957-71D3-4E81-93A3-7A18539E41ED}" destId="{58064FF9-5A73-40DC-A60F-547F70E07224}" srcOrd="0" destOrd="0" presId="urn:microsoft.com/office/officeart/2005/8/layout/orgChart1"/>
    <dgm:cxn modelId="{64A7798D-1FBE-48DB-ADD5-8722D3713F6F}" type="presParOf" srcId="{75CF6957-71D3-4E81-93A3-7A18539E41ED}" destId="{211F320C-0793-4540-AF3C-2D52BCBA5BF9}" srcOrd="1" destOrd="0" presId="urn:microsoft.com/office/officeart/2005/8/layout/orgChart1"/>
    <dgm:cxn modelId="{88A44DA5-D8FB-457F-A3E6-AD35B87EDC02}" type="presParOf" srcId="{83E16533-A995-4E5C-A179-F5EF0D047AF5}" destId="{82FDC5BB-E6C6-4084-BD79-04FF36B468F6}" srcOrd="1" destOrd="0" presId="urn:microsoft.com/office/officeart/2005/8/layout/orgChart1"/>
    <dgm:cxn modelId="{9A2EC518-D8F1-4A89-907F-73698293C233}" type="presParOf" srcId="{83E16533-A995-4E5C-A179-F5EF0D047AF5}" destId="{A8EBCC6D-2750-4079-B3DB-0187E00AA2E2}" srcOrd="2" destOrd="0" presId="urn:microsoft.com/office/officeart/2005/8/layout/orgChart1"/>
    <dgm:cxn modelId="{33C58A8C-41FA-426B-A084-8B7E259C2685}" type="presParOf" srcId="{CAC7A392-229B-4D3F-99C9-56831E8E6516}" destId="{5950107B-C6CA-4B7C-898F-E461B6A1A283}" srcOrd="2" destOrd="0" presId="urn:microsoft.com/office/officeart/2005/8/layout/orgChart1"/>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5A1214F-FCA0-4405-A28B-39247C11910A}" type="doc">
      <dgm:prSet loTypeId="urn:microsoft.com/office/officeart/2005/8/layout/orgChart1" loCatId="hierarchy" qsTypeId="urn:microsoft.com/office/officeart/2005/8/quickstyle/3d2" qsCatId="3D" csTypeId="urn:microsoft.com/office/officeart/2005/8/colors/accent1_2" csCatId="accent1" phldr="1"/>
      <dgm:spPr/>
      <dgm:t>
        <a:bodyPr/>
        <a:lstStyle/>
        <a:p>
          <a:endParaRPr lang="zh-CN" altLang="en-US"/>
        </a:p>
      </dgm:t>
    </dgm:pt>
    <dgm:pt modelId="{E6E04D18-EFCE-4F9A-93CC-A825FD4759E6}">
      <dgm:prSet phldrT="[文本]" custT="1"/>
      <dgm:spPr/>
      <dgm:t>
        <a:bodyPr/>
        <a:lstStyle/>
        <a:p>
          <a:r>
            <a:rPr lang="zh-CN" altLang="en-US" sz="1800" b="1" dirty="0" smtClean="0">
              <a:solidFill>
                <a:srgbClr val="7030A0"/>
              </a:solidFill>
              <a:effectLst>
                <a:outerShdw blurRad="38100" dist="38100" dir="2700000" algn="tl">
                  <a:srgbClr val="000000">
                    <a:alpha val="43137"/>
                  </a:srgbClr>
                </a:outerShdw>
              </a:effectLst>
            </a:rPr>
            <a:t>生产车间、包装车间</a:t>
          </a:r>
          <a:endParaRPr lang="zh-CN" altLang="en-US" sz="1800" b="1" dirty="0">
            <a:solidFill>
              <a:srgbClr val="7030A0"/>
            </a:solidFill>
            <a:effectLst>
              <a:outerShdw blurRad="38100" dist="38100" dir="2700000" algn="tl">
                <a:srgbClr val="000000">
                  <a:alpha val="43137"/>
                </a:srgbClr>
              </a:outerShdw>
            </a:effectLst>
          </a:endParaRPr>
        </a:p>
      </dgm:t>
    </dgm:pt>
    <dgm:pt modelId="{DE723B11-7511-4E92-BDC9-3BB07F355DBB}" type="parTrans" cxnId="{208AAE16-B4FE-41E4-A6AA-F1707E14635B}">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DFDD1F49-978C-410C-B88E-B9B97FE3D1AB}" type="sibTrans" cxnId="{208AAE16-B4FE-41E4-A6AA-F1707E14635B}">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407DD4EA-F240-46F5-B53C-9DE2AD488D4A}">
      <dgm:prSet phldrT="[文本]" custT="1"/>
      <dgm:spPr/>
      <dgm:t>
        <a:bodyPr/>
        <a:lstStyle/>
        <a:p>
          <a:r>
            <a:rPr lang="en-US" altLang="zh-CN" sz="1800" b="1" dirty="0" smtClean="0">
              <a:solidFill>
                <a:srgbClr val="7030A0"/>
              </a:solidFill>
              <a:effectLst>
                <a:outerShdw blurRad="38100" dist="38100" dir="2700000" algn="tl">
                  <a:srgbClr val="000000">
                    <a:alpha val="43137"/>
                  </a:srgbClr>
                </a:outerShdw>
              </a:effectLst>
            </a:rPr>
            <a:t>1</a:t>
          </a:r>
          <a:r>
            <a:rPr lang="zh-CN" altLang="en-US" sz="1800" b="1" dirty="0" smtClean="0">
              <a:solidFill>
                <a:srgbClr val="7030A0"/>
              </a:solidFill>
              <a:effectLst>
                <a:outerShdw blurRad="38100" dist="38100" dir="2700000" algn="tl">
                  <a:srgbClr val="000000">
                    <a:alpha val="43137"/>
                  </a:srgbClr>
                </a:outerShdw>
              </a:effectLst>
            </a:rPr>
            <a:t>车间</a:t>
          </a:r>
          <a:endParaRPr lang="zh-CN" altLang="en-US" sz="1800" b="1" dirty="0">
            <a:solidFill>
              <a:srgbClr val="7030A0"/>
            </a:solidFill>
            <a:effectLst>
              <a:outerShdw blurRad="38100" dist="38100" dir="2700000" algn="tl">
                <a:srgbClr val="000000">
                  <a:alpha val="43137"/>
                </a:srgbClr>
              </a:outerShdw>
            </a:effectLst>
          </a:endParaRPr>
        </a:p>
      </dgm:t>
    </dgm:pt>
    <dgm:pt modelId="{0785590C-8924-4431-A0E1-80B84C9F9AC3}" type="parTrans" cxnId="{C607908B-B4A8-4656-BB07-1517B77296B7}">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E846FA1C-A34A-4C0A-A9DE-980B5D866A35}" type="sibTrans" cxnId="{C607908B-B4A8-4656-BB07-1517B77296B7}">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70FC9C2B-436F-45CE-BCE1-33AFDD308B86}">
      <dgm:prSet phldrT="[文本]" custT="1"/>
      <dgm:spPr/>
      <dgm:t>
        <a:bodyPr/>
        <a:lstStyle/>
        <a:p>
          <a:r>
            <a:rPr lang="en-US" altLang="zh-CN" sz="1800" b="1" dirty="0" smtClean="0">
              <a:solidFill>
                <a:srgbClr val="7030A0"/>
              </a:solidFill>
              <a:effectLst>
                <a:outerShdw blurRad="38100" dist="38100" dir="2700000" algn="tl">
                  <a:srgbClr val="000000">
                    <a:alpha val="43137"/>
                  </a:srgbClr>
                </a:outerShdw>
              </a:effectLst>
            </a:rPr>
            <a:t>2</a:t>
          </a:r>
          <a:r>
            <a:rPr lang="zh-CN" altLang="en-US" sz="1800" b="1" dirty="0" smtClean="0">
              <a:solidFill>
                <a:srgbClr val="7030A0"/>
              </a:solidFill>
              <a:effectLst>
                <a:outerShdw blurRad="38100" dist="38100" dir="2700000" algn="tl">
                  <a:srgbClr val="000000">
                    <a:alpha val="43137"/>
                  </a:srgbClr>
                </a:outerShdw>
              </a:effectLst>
            </a:rPr>
            <a:t>车间</a:t>
          </a:r>
          <a:endParaRPr lang="zh-CN" altLang="en-US" sz="1800" b="1" dirty="0">
            <a:solidFill>
              <a:srgbClr val="7030A0"/>
            </a:solidFill>
            <a:effectLst>
              <a:outerShdw blurRad="38100" dist="38100" dir="2700000" algn="tl">
                <a:srgbClr val="000000">
                  <a:alpha val="43137"/>
                </a:srgbClr>
              </a:outerShdw>
            </a:effectLst>
          </a:endParaRPr>
        </a:p>
      </dgm:t>
    </dgm:pt>
    <dgm:pt modelId="{8BEF46B6-B71C-451A-B206-C1D9148AF0B5}" type="parTrans" cxnId="{AC5FF39C-9F34-4C36-AC1E-40F0106F9F9D}">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7BD212F5-DD82-49D6-A313-1582B8743A60}" type="sibTrans" cxnId="{AC5FF39C-9F34-4C36-AC1E-40F0106F9F9D}">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44C5BB79-B8A2-48F4-9323-0567A1D6C3E3}">
      <dgm:prSet phldrT="[文本]" custT="1"/>
      <dgm:spPr/>
      <dgm:t>
        <a:bodyPr/>
        <a:lstStyle/>
        <a:p>
          <a:r>
            <a:rPr lang="en-US" altLang="zh-CN" sz="1800" b="1" dirty="0" smtClean="0">
              <a:solidFill>
                <a:srgbClr val="7030A0"/>
              </a:solidFill>
              <a:effectLst>
                <a:outerShdw blurRad="38100" dist="38100" dir="2700000" algn="tl">
                  <a:srgbClr val="000000">
                    <a:alpha val="43137"/>
                  </a:srgbClr>
                </a:outerShdw>
              </a:effectLst>
            </a:rPr>
            <a:t>3</a:t>
          </a:r>
          <a:r>
            <a:rPr lang="zh-CN" altLang="en-US" sz="1800" b="1" dirty="0" smtClean="0">
              <a:solidFill>
                <a:srgbClr val="7030A0"/>
              </a:solidFill>
              <a:effectLst>
                <a:outerShdw blurRad="38100" dist="38100" dir="2700000" algn="tl">
                  <a:srgbClr val="000000">
                    <a:alpha val="43137"/>
                  </a:srgbClr>
                </a:outerShdw>
              </a:effectLst>
            </a:rPr>
            <a:t>车间</a:t>
          </a:r>
          <a:endParaRPr lang="zh-CN" altLang="en-US" sz="1800" b="1" dirty="0">
            <a:solidFill>
              <a:srgbClr val="7030A0"/>
            </a:solidFill>
            <a:effectLst>
              <a:outerShdw blurRad="38100" dist="38100" dir="2700000" algn="tl">
                <a:srgbClr val="000000">
                  <a:alpha val="43137"/>
                </a:srgbClr>
              </a:outerShdw>
            </a:effectLst>
          </a:endParaRPr>
        </a:p>
      </dgm:t>
    </dgm:pt>
    <dgm:pt modelId="{22738501-D700-44F0-9298-B0152B02D027}" type="parTrans" cxnId="{5DCAA5A7-3DFA-4358-9986-7EC07CC171B4}">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F43C399E-E587-499F-900A-BAA05966AE71}" type="sibTrans" cxnId="{5DCAA5A7-3DFA-4358-9986-7EC07CC171B4}">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1B4FB282-4DCD-45D0-8567-CF8E1920AD8A}">
      <dgm:prSet custT="1"/>
      <dgm:spPr/>
      <dgm:t>
        <a:bodyPr/>
        <a:lstStyle/>
        <a:p>
          <a:r>
            <a:rPr lang="en-US" altLang="zh-CN" sz="1800" b="1" dirty="0" smtClean="0">
              <a:solidFill>
                <a:srgbClr val="7030A0"/>
              </a:solidFill>
              <a:effectLst>
                <a:outerShdw blurRad="38100" dist="38100" dir="2700000" algn="tl">
                  <a:srgbClr val="000000">
                    <a:alpha val="43137"/>
                  </a:srgbClr>
                </a:outerShdw>
              </a:effectLst>
            </a:rPr>
            <a:t>4</a:t>
          </a:r>
          <a:r>
            <a:rPr lang="zh-CN" altLang="en-US" sz="1800" b="1" dirty="0" smtClean="0">
              <a:solidFill>
                <a:srgbClr val="7030A0"/>
              </a:solidFill>
              <a:effectLst>
                <a:outerShdw blurRad="38100" dist="38100" dir="2700000" algn="tl">
                  <a:srgbClr val="000000">
                    <a:alpha val="43137"/>
                  </a:srgbClr>
                </a:outerShdw>
              </a:effectLst>
            </a:rPr>
            <a:t>车间</a:t>
          </a:r>
          <a:endParaRPr lang="zh-CN" altLang="en-US" sz="1800" b="1" dirty="0">
            <a:solidFill>
              <a:srgbClr val="7030A0"/>
            </a:solidFill>
            <a:effectLst>
              <a:outerShdw blurRad="38100" dist="38100" dir="2700000" algn="tl">
                <a:srgbClr val="000000">
                  <a:alpha val="43137"/>
                </a:srgbClr>
              </a:outerShdw>
            </a:effectLst>
          </a:endParaRPr>
        </a:p>
      </dgm:t>
    </dgm:pt>
    <dgm:pt modelId="{1B5860F0-3106-482E-B8AB-64C84D00A223}" type="parTrans" cxnId="{7967E5CA-0461-4977-B3B0-BCB798868DD4}">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CEBAF619-3844-467A-8824-F33545B6DFA5}" type="sibTrans" cxnId="{7967E5CA-0461-4977-B3B0-BCB798868DD4}">
      <dgm:prSet/>
      <dgm:spPr/>
      <dgm:t>
        <a:bodyPr/>
        <a:lstStyle/>
        <a:p>
          <a:endParaRPr lang="zh-CN" altLang="en-US" sz="1800" b="1">
            <a:solidFill>
              <a:srgbClr val="7030A0"/>
            </a:solidFill>
            <a:effectLst>
              <a:outerShdw blurRad="38100" dist="38100" dir="2700000" algn="tl">
                <a:srgbClr val="000000">
                  <a:alpha val="43137"/>
                </a:srgbClr>
              </a:outerShdw>
            </a:effectLst>
          </a:endParaRPr>
        </a:p>
      </dgm:t>
    </dgm:pt>
    <dgm:pt modelId="{873A9F3F-C8E1-4ECC-AF82-C8E49CF894CC}" type="pres">
      <dgm:prSet presAssocID="{25A1214F-FCA0-4405-A28B-39247C11910A}" presName="hierChild1" presStyleCnt="0">
        <dgm:presLayoutVars>
          <dgm:orgChart val="1"/>
          <dgm:chPref val="1"/>
          <dgm:dir/>
          <dgm:animOne val="branch"/>
          <dgm:animLvl val="lvl"/>
          <dgm:resizeHandles/>
        </dgm:presLayoutVars>
      </dgm:prSet>
      <dgm:spPr/>
      <dgm:t>
        <a:bodyPr/>
        <a:lstStyle/>
        <a:p>
          <a:endParaRPr lang="zh-CN" altLang="en-US"/>
        </a:p>
      </dgm:t>
    </dgm:pt>
    <dgm:pt modelId="{CAC7A392-229B-4D3F-99C9-56831E8E6516}" type="pres">
      <dgm:prSet presAssocID="{E6E04D18-EFCE-4F9A-93CC-A825FD4759E6}" presName="hierRoot1" presStyleCnt="0">
        <dgm:presLayoutVars>
          <dgm:hierBranch val="init"/>
        </dgm:presLayoutVars>
      </dgm:prSet>
      <dgm:spPr/>
    </dgm:pt>
    <dgm:pt modelId="{00AC0A2F-4D9F-4B49-84F8-4AE8DC3837FA}" type="pres">
      <dgm:prSet presAssocID="{E6E04D18-EFCE-4F9A-93CC-A825FD4759E6}" presName="rootComposite1" presStyleCnt="0"/>
      <dgm:spPr/>
    </dgm:pt>
    <dgm:pt modelId="{26FC99B7-1BB2-44E1-889F-94381A081996}" type="pres">
      <dgm:prSet presAssocID="{E6E04D18-EFCE-4F9A-93CC-A825FD4759E6}" presName="rootText1" presStyleLbl="node0" presStyleIdx="0" presStyleCnt="1" custScaleX="325936" custScaleY="170971">
        <dgm:presLayoutVars>
          <dgm:chPref val="3"/>
        </dgm:presLayoutVars>
      </dgm:prSet>
      <dgm:spPr/>
      <dgm:t>
        <a:bodyPr/>
        <a:lstStyle/>
        <a:p>
          <a:endParaRPr lang="zh-CN" altLang="en-US"/>
        </a:p>
      </dgm:t>
    </dgm:pt>
    <dgm:pt modelId="{20FA3869-A6E3-45A7-94AC-F93ACD6346D6}" type="pres">
      <dgm:prSet presAssocID="{E6E04D18-EFCE-4F9A-93CC-A825FD4759E6}" presName="rootConnector1" presStyleLbl="node1" presStyleIdx="0" presStyleCnt="0"/>
      <dgm:spPr/>
      <dgm:t>
        <a:bodyPr/>
        <a:lstStyle/>
        <a:p>
          <a:endParaRPr lang="zh-CN" altLang="en-US"/>
        </a:p>
      </dgm:t>
    </dgm:pt>
    <dgm:pt modelId="{BAE6A8C5-7268-4FAA-89CB-AA58B8170920}" type="pres">
      <dgm:prSet presAssocID="{E6E04D18-EFCE-4F9A-93CC-A825FD4759E6}" presName="hierChild2" presStyleCnt="0"/>
      <dgm:spPr/>
    </dgm:pt>
    <dgm:pt modelId="{A1923A2F-1DFB-44BD-B27B-7F0D0BE69CDE}" type="pres">
      <dgm:prSet presAssocID="{0785590C-8924-4431-A0E1-80B84C9F9AC3}" presName="Name37" presStyleLbl="parChTrans1D2" presStyleIdx="0" presStyleCnt="4"/>
      <dgm:spPr/>
      <dgm:t>
        <a:bodyPr/>
        <a:lstStyle/>
        <a:p>
          <a:endParaRPr lang="zh-CN" altLang="en-US"/>
        </a:p>
      </dgm:t>
    </dgm:pt>
    <dgm:pt modelId="{E880DB69-4900-49F9-A1D8-A75B75FBE620}" type="pres">
      <dgm:prSet presAssocID="{407DD4EA-F240-46F5-B53C-9DE2AD488D4A}" presName="hierRoot2" presStyleCnt="0">
        <dgm:presLayoutVars>
          <dgm:hierBranch val="init"/>
        </dgm:presLayoutVars>
      </dgm:prSet>
      <dgm:spPr/>
    </dgm:pt>
    <dgm:pt modelId="{B9904E92-156B-4A03-BE87-A2B44FC3DF55}" type="pres">
      <dgm:prSet presAssocID="{407DD4EA-F240-46F5-B53C-9DE2AD488D4A}" presName="rootComposite" presStyleCnt="0"/>
      <dgm:spPr/>
    </dgm:pt>
    <dgm:pt modelId="{F94EF3ED-082E-432C-A5E5-11DE0C30E5B7}" type="pres">
      <dgm:prSet presAssocID="{407DD4EA-F240-46F5-B53C-9DE2AD488D4A}" presName="rootText" presStyleLbl="node2" presStyleIdx="0" presStyleCnt="4" custScaleY="171765">
        <dgm:presLayoutVars>
          <dgm:chPref val="3"/>
        </dgm:presLayoutVars>
      </dgm:prSet>
      <dgm:spPr/>
      <dgm:t>
        <a:bodyPr/>
        <a:lstStyle/>
        <a:p>
          <a:endParaRPr lang="zh-CN" altLang="en-US"/>
        </a:p>
      </dgm:t>
    </dgm:pt>
    <dgm:pt modelId="{81880288-B73F-4B8A-A501-B82875664AF5}" type="pres">
      <dgm:prSet presAssocID="{407DD4EA-F240-46F5-B53C-9DE2AD488D4A}" presName="rootConnector" presStyleLbl="node2" presStyleIdx="0" presStyleCnt="4"/>
      <dgm:spPr/>
      <dgm:t>
        <a:bodyPr/>
        <a:lstStyle/>
        <a:p>
          <a:endParaRPr lang="zh-CN" altLang="en-US"/>
        </a:p>
      </dgm:t>
    </dgm:pt>
    <dgm:pt modelId="{D3F42515-8131-495D-A335-3B297BAD6C91}" type="pres">
      <dgm:prSet presAssocID="{407DD4EA-F240-46F5-B53C-9DE2AD488D4A}" presName="hierChild4" presStyleCnt="0"/>
      <dgm:spPr/>
    </dgm:pt>
    <dgm:pt modelId="{9792267E-1D8F-4F1A-9D95-69E55B43170D}" type="pres">
      <dgm:prSet presAssocID="{407DD4EA-F240-46F5-B53C-9DE2AD488D4A}" presName="hierChild5" presStyleCnt="0"/>
      <dgm:spPr/>
    </dgm:pt>
    <dgm:pt modelId="{80A0E622-0CCD-406C-85AC-4904A770E791}" type="pres">
      <dgm:prSet presAssocID="{8BEF46B6-B71C-451A-B206-C1D9148AF0B5}" presName="Name37" presStyleLbl="parChTrans1D2" presStyleIdx="1" presStyleCnt="4"/>
      <dgm:spPr/>
      <dgm:t>
        <a:bodyPr/>
        <a:lstStyle/>
        <a:p>
          <a:endParaRPr lang="zh-CN" altLang="en-US"/>
        </a:p>
      </dgm:t>
    </dgm:pt>
    <dgm:pt modelId="{6322E9CF-4379-47D8-958D-E83A5DAC97F3}" type="pres">
      <dgm:prSet presAssocID="{70FC9C2B-436F-45CE-BCE1-33AFDD308B86}" presName="hierRoot2" presStyleCnt="0">
        <dgm:presLayoutVars>
          <dgm:hierBranch val="init"/>
        </dgm:presLayoutVars>
      </dgm:prSet>
      <dgm:spPr/>
    </dgm:pt>
    <dgm:pt modelId="{5DB5442C-F8E1-42AF-A9E2-F3174C986154}" type="pres">
      <dgm:prSet presAssocID="{70FC9C2B-436F-45CE-BCE1-33AFDD308B86}" presName="rootComposite" presStyleCnt="0"/>
      <dgm:spPr/>
    </dgm:pt>
    <dgm:pt modelId="{A62783D1-3067-43C8-9AA3-C2261F8BC484}" type="pres">
      <dgm:prSet presAssocID="{70FC9C2B-436F-45CE-BCE1-33AFDD308B86}" presName="rootText" presStyleLbl="node2" presStyleIdx="1" presStyleCnt="4" custScaleY="175768">
        <dgm:presLayoutVars>
          <dgm:chPref val="3"/>
        </dgm:presLayoutVars>
      </dgm:prSet>
      <dgm:spPr/>
      <dgm:t>
        <a:bodyPr/>
        <a:lstStyle/>
        <a:p>
          <a:endParaRPr lang="zh-CN" altLang="en-US"/>
        </a:p>
      </dgm:t>
    </dgm:pt>
    <dgm:pt modelId="{81739FB0-07E2-4B5B-93AA-B48FF2C3FB42}" type="pres">
      <dgm:prSet presAssocID="{70FC9C2B-436F-45CE-BCE1-33AFDD308B86}" presName="rootConnector" presStyleLbl="node2" presStyleIdx="1" presStyleCnt="4"/>
      <dgm:spPr/>
      <dgm:t>
        <a:bodyPr/>
        <a:lstStyle/>
        <a:p>
          <a:endParaRPr lang="zh-CN" altLang="en-US"/>
        </a:p>
      </dgm:t>
    </dgm:pt>
    <dgm:pt modelId="{6C0DC237-9BAD-45D2-9C68-6F02597AF1B1}" type="pres">
      <dgm:prSet presAssocID="{70FC9C2B-436F-45CE-BCE1-33AFDD308B86}" presName="hierChild4" presStyleCnt="0"/>
      <dgm:spPr/>
    </dgm:pt>
    <dgm:pt modelId="{22B23E60-1054-42BD-8F81-57ADE98B9543}" type="pres">
      <dgm:prSet presAssocID="{70FC9C2B-436F-45CE-BCE1-33AFDD308B86}" presName="hierChild5" presStyleCnt="0"/>
      <dgm:spPr/>
    </dgm:pt>
    <dgm:pt modelId="{0DEED890-3936-4440-832A-5215831C2A14}" type="pres">
      <dgm:prSet presAssocID="{22738501-D700-44F0-9298-B0152B02D027}" presName="Name37" presStyleLbl="parChTrans1D2" presStyleIdx="2" presStyleCnt="4"/>
      <dgm:spPr/>
      <dgm:t>
        <a:bodyPr/>
        <a:lstStyle/>
        <a:p>
          <a:endParaRPr lang="zh-CN" altLang="en-US"/>
        </a:p>
      </dgm:t>
    </dgm:pt>
    <dgm:pt modelId="{4A39CB56-F833-4972-AB71-7895FC46D163}" type="pres">
      <dgm:prSet presAssocID="{44C5BB79-B8A2-48F4-9323-0567A1D6C3E3}" presName="hierRoot2" presStyleCnt="0">
        <dgm:presLayoutVars>
          <dgm:hierBranch val="init"/>
        </dgm:presLayoutVars>
      </dgm:prSet>
      <dgm:spPr/>
    </dgm:pt>
    <dgm:pt modelId="{AC0B1428-C753-4D19-949A-00CF7684B44A}" type="pres">
      <dgm:prSet presAssocID="{44C5BB79-B8A2-48F4-9323-0567A1D6C3E3}" presName="rootComposite" presStyleCnt="0"/>
      <dgm:spPr/>
    </dgm:pt>
    <dgm:pt modelId="{E887D5E5-B9E7-4776-BE98-96E017BE7EEE}" type="pres">
      <dgm:prSet presAssocID="{44C5BB79-B8A2-48F4-9323-0567A1D6C3E3}" presName="rootText" presStyleLbl="node2" presStyleIdx="2" presStyleCnt="4" custScaleY="175768">
        <dgm:presLayoutVars>
          <dgm:chPref val="3"/>
        </dgm:presLayoutVars>
      </dgm:prSet>
      <dgm:spPr/>
      <dgm:t>
        <a:bodyPr/>
        <a:lstStyle/>
        <a:p>
          <a:endParaRPr lang="zh-CN" altLang="en-US"/>
        </a:p>
      </dgm:t>
    </dgm:pt>
    <dgm:pt modelId="{5FC11743-96EB-41A7-8A77-7414DA9AF149}" type="pres">
      <dgm:prSet presAssocID="{44C5BB79-B8A2-48F4-9323-0567A1D6C3E3}" presName="rootConnector" presStyleLbl="node2" presStyleIdx="2" presStyleCnt="4"/>
      <dgm:spPr/>
      <dgm:t>
        <a:bodyPr/>
        <a:lstStyle/>
        <a:p>
          <a:endParaRPr lang="zh-CN" altLang="en-US"/>
        </a:p>
      </dgm:t>
    </dgm:pt>
    <dgm:pt modelId="{E2EB6913-F8C9-4683-AC5D-3959F7736050}" type="pres">
      <dgm:prSet presAssocID="{44C5BB79-B8A2-48F4-9323-0567A1D6C3E3}" presName="hierChild4" presStyleCnt="0"/>
      <dgm:spPr/>
    </dgm:pt>
    <dgm:pt modelId="{8737E1A9-829F-4EFD-A4F0-DB1445853F4C}" type="pres">
      <dgm:prSet presAssocID="{44C5BB79-B8A2-48F4-9323-0567A1D6C3E3}" presName="hierChild5" presStyleCnt="0"/>
      <dgm:spPr/>
    </dgm:pt>
    <dgm:pt modelId="{05CEBAB9-CF16-4410-BBBF-040B216F95F3}" type="pres">
      <dgm:prSet presAssocID="{1B5860F0-3106-482E-B8AB-64C84D00A223}" presName="Name37" presStyleLbl="parChTrans1D2" presStyleIdx="3" presStyleCnt="4"/>
      <dgm:spPr/>
      <dgm:t>
        <a:bodyPr/>
        <a:lstStyle/>
        <a:p>
          <a:endParaRPr lang="zh-CN" altLang="en-US"/>
        </a:p>
      </dgm:t>
    </dgm:pt>
    <dgm:pt modelId="{83E16533-A995-4E5C-A179-F5EF0D047AF5}" type="pres">
      <dgm:prSet presAssocID="{1B4FB282-4DCD-45D0-8567-CF8E1920AD8A}" presName="hierRoot2" presStyleCnt="0">
        <dgm:presLayoutVars>
          <dgm:hierBranch val="init"/>
        </dgm:presLayoutVars>
      </dgm:prSet>
      <dgm:spPr/>
    </dgm:pt>
    <dgm:pt modelId="{75CF6957-71D3-4E81-93A3-7A18539E41ED}" type="pres">
      <dgm:prSet presAssocID="{1B4FB282-4DCD-45D0-8567-CF8E1920AD8A}" presName="rootComposite" presStyleCnt="0"/>
      <dgm:spPr/>
    </dgm:pt>
    <dgm:pt modelId="{58064FF9-5A73-40DC-A60F-547F70E07224}" type="pres">
      <dgm:prSet presAssocID="{1B4FB282-4DCD-45D0-8567-CF8E1920AD8A}" presName="rootText" presStyleLbl="node2" presStyleIdx="3" presStyleCnt="4" custScaleY="175768">
        <dgm:presLayoutVars>
          <dgm:chPref val="3"/>
        </dgm:presLayoutVars>
      </dgm:prSet>
      <dgm:spPr/>
      <dgm:t>
        <a:bodyPr/>
        <a:lstStyle/>
        <a:p>
          <a:endParaRPr lang="zh-CN" altLang="en-US"/>
        </a:p>
      </dgm:t>
    </dgm:pt>
    <dgm:pt modelId="{211F320C-0793-4540-AF3C-2D52BCBA5BF9}" type="pres">
      <dgm:prSet presAssocID="{1B4FB282-4DCD-45D0-8567-CF8E1920AD8A}" presName="rootConnector" presStyleLbl="node2" presStyleIdx="3" presStyleCnt="4"/>
      <dgm:spPr/>
      <dgm:t>
        <a:bodyPr/>
        <a:lstStyle/>
        <a:p>
          <a:endParaRPr lang="zh-CN" altLang="en-US"/>
        </a:p>
      </dgm:t>
    </dgm:pt>
    <dgm:pt modelId="{82FDC5BB-E6C6-4084-BD79-04FF36B468F6}" type="pres">
      <dgm:prSet presAssocID="{1B4FB282-4DCD-45D0-8567-CF8E1920AD8A}" presName="hierChild4" presStyleCnt="0"/>
      <dgm:spPr/>
    </dgm:pt>
    <dgm:pt modelId="{A8EBCC6D-2750-4079-B3DB-0187E00AA2E2}" type="pres">
      <dgm:prSet presAssocID="{1B4FB282-4DCD-45D0-8567-CF8E1920AD8A}" presName="hierChild5" presStyleCnt="0"/>
      <dgm:spPr/>
    </dgm:pt>
    <dgm:pt modelId="{5950107B-C6CA-4B7C-898F-E461B6A1A283}" type="pres">
      <dgm:prSet presAssocID="{E6E04D18-EFCE-4F9A-93CC-A825FD4759E6}" presName="hierChild3" presStyleCnt="0"/>
      <dgm:spPr/>
    </dgm:pt>
  </dgm:ptLst>
  <dgm:cxnLst>
    <dgm:cxn modelId="{C607908B-B4A8-4656-BB07-1517B77296B7}" srcId="{E6E04D18-EFCE-4F9A-93CC-A825FD4759E6}" destId="{407DD4EA-F240-46F5-B53C-9DE2AD488D4A}" srcOrd="0" destOrd="0" parTransId="{0785590C-8924-4431-A0E1-80B84C9F9AC3}" sibTransId="{E846FA1C-A34A-4C0A-A9DE-980B5D866A35}"/>
    <dgm:cxn modelId="{AC5FF39C-9F34-4C36-AC1E-40F0106F9F9D}" srcId="{E6E04D18-EFCE-4F9A-93CC-A825FD4759E6}" destId="{70FC9C2B-436F-45CE-BCE1-33AFDD308B86}" srcOrd="1" destOrd="0" parTransId="{8BEF46B6-B71C-451A-B206-C1D9148AF0B5}" sibTransId="{7BD212F5-DD82-49D6-A313-1582B8743A60}"/>
    <dgm:cxn modelId="{7967E5CA-0461-4977-B3B0-BCB798868DD4}" srcId="{E6E04D18-EFCE-4F9A-93CC-A825FD4759E6}" destId="{1B4FB282-4DCD-45D0-8567-CF8E1920AD8A}" srcOrd="3" destOrd="0" parTransId="{1B5860F0-3106-482E-B8AB-64C84D00A223}" sibTransId="{CEBAF619-3844-467A-8824-F33545B6DFA5}"/>
    <dgm:cxn modelId="{1490B014-A069-4F35-AEFE-51580E8F40F2}" type="presOf" srcId="{E6E04D18-EFCE-4F9A-93CC-A825FD4759E6}" destId="{20FA3869-A6E3-45A7-94AC-F93ACD6346D6}" srcOrd="1" destOrd="0" presId="urn:microsoft.com/office/officeart/2005/8/layout/orgChart1"/>
    <dgm:cxn modelId="{F602A8DC-69D6-4805-A098-9B74036BA70F}" type="presOf" srcId="{407DD4EA-F240-46F5-B53C-9DE2AD488D4A}" destId="{81880288-B73F-4B8A-A501-B82875664AF5}" srcOrd="1" destOrd="0" presId="urn:microsoft.com/office/officeart/2005/8/layout/orgChart1"/>
    <dgm:cxn modelId="{7042A892-472F-42F0-8575-DB9A0FEDE8C4}" type="presOf" srcId="{44C5BB79-B8A2-48F4-9323-0567A1D6C3E3}" destId="{5FC11743-96EB-41A7-8A77-7414DA9AF149}" srcOrd="1" destOrd="0" presId="urn:microsoft.com/office/officeart/2005/8/layout/orgChart1"/>
    <dgm:cxn modelId="{5BC138AB-187D-4ED6-A0A1-D2F275D8A4A7}" type="presOf" srcId="{22738501-D700-44F0-9298-B0152B02D027}" destId="{0DEED890-3936-4440-832A-5215831C2A14}" srcOrd="0" destOrd="0" presId="urn:microsoft.com/office/officeart/2005/8/layout/orgChart1"/>
    <dgm:cxn modelId="{E75D8B29-EB03-49B9-8894-FAB9A9FB9FEE}" type="presOf" srcId="{8BEF46B6-B71C-451A-B206-C1D9148AF0B5}" destId="{80A0E622-0CCD-406C-85AC-4904A770E791}" srcOrd="0" destOrd="0" presId="urn:microsoft.com/office/officeart/2005/8/layout/orgChart1"/>
    <dgm:cxn modelId="{FEBE6215-647F-4478-AC0A-B920A4C562E8}" type="presOf" srcId="{0785590C-8924-4431-A0E1-80B84C9F9AC3}" destId="{A1923A2F-1DFB-44BD-B27B-7F0D0BE69CDE}" srcOrd="0" destOrd="0" presId="urn:microsoft.com/office/officeart/2005/8/layout/orgChart1"/>
    <dgm:cxn modelId="{5DCAA5A7-3DFA-4358-9986-7EC07CC171B4}" srcId="{E6E04D18-EFCE-4F9A-93CC-A825FD4759E6}" destId="{44C5BB79-B8A2-48F4-9323-0567A1D6C3E3}" srcOrd="2" destOrd="0" parTransId="{22738501-D700-44F0-9298-B0152B02D027}" sibTransId="{F43C399E-E587-499F-900A-BAA05966AE71}"/>
    <dgm:cxn modelId="{7DD05E0F-162A-4F77-9422-A625C29C6D3E}" type="presOf" srcId="{1B4FB282-4DCD-45D0-8567-CF8E1920AD8A}" destId="{211F320C-0793-4540-AF3C-2D52BCBA5BF9}" srcOrd="1" destOrd="0" presId="urn:microsoft.com/office/officeart/2005/8/layout/orgChart1"/>
    <dgm:cxn modelId="{E3DC7777-C5F3-43CB-88D9-B108B11A2F30}" type="presOf" srcId="{44C5BB79-B8A2-48F4-9323-0567A1D6C3E3}" destId="{E887D5E5-B9E7-4776-BE98-96E017BE7EEE}" srcOrd="0" destOrd="0" presId="urn:microsoft.com/office/officeart/2005/8/layout/orgChart1"/>
    <dgm:cxn modelId="{9D7E8AC9-C34D-452F-A79B-FD6C7F6E295D}" type="presOf" srcId="{25A1214F-FCA0-4405-A28B-39247C11910A}" destId="{873A9F3F-C8E1-4ECC-AF82-C8E49CF894CC}" srcOrd="0" destOrd="0" presId="urn:microsoft.com/office/officeart/2005/8/layout/orgChart1"/>
    <dgm:cxn modelId="{D5BA9652-FCB6-4218-81FE-FEF9397639D2}" type="presOf" srcId="{70FC9C2B-436F-45CE-BCE1-33AFDD308B86}" destId="{A62783D1-3067-43C8-9AA3-C2261F8BC484}" srcOrd="0" destOrd="0" presId="urn:microsoft.com/office/officeart/2005/8/layout/orgChart1"/>
    <dgm:cxn modelId="{E64AEC57-33EB-4F4C-B560-F54DF8936D8C}" type="presOf" srcId="{70FC9C2B-436F-45CE-BCE1-33AFDD308B86}" destId="{81739FB0-07E2-4B5B-93AA-B48FF2C3FB42}" srcOrd="1" destOrd="0" presId="urn:microsoft.com/office/officeart/2005/8/layout/orgChart1"/>
    <dgm:cxn modelId="{D34AF77C-ED60-456E-B8DE-42262CE11E4A}" type="presOf" srcId="{1B5860F0-3106-482E-B8AB-64C84D00A223}" destId="{05CEBAB9-CF16-4410-BBBF-040B216F95F3}" srcOrd="0" destOrd="0" presId="urn:microsoft.com/office/officeart/2005/8/layout/orgChart1"/>
    <dgm:cxn modelId="{C992AA41-EA22-4AED-9229-C0AE82FF7646}" type="presOf" srcId="{E6E04D18-EFCE-4F9A-93CC-A825FD4759E6}" destId="{26FC99B7-1BB2-44E1-889F-94381A081996}" srcOrd="0" destOrd="0" presId="urn:microsoft.com/office/officeart/2005/8/layout/orgChart1"/>
    <dgm:cxn modelId="{750A0EAF-3EEC-4545-A008-D0AC289FF147}" type="presOf" srcId="{407DD4EA-F240-46F5-B53C-9DE2AD488D4A}" destId="{F94EF3ED-082E-432C-A5E5-11DE0C30E5B7}" srcOrd="0" destOrd="0" presId="urn:microsoft.com/office/officeart/2005/8/layout/orgChart1"/>
    <dgm:cxn modelId="{208AAE16-B4FE-41E4-A6AA-F1707E14635B}" srcId="{25A1214F-FCA0-4405-A28B-39247C11910A}" destId="{E6E04D18-EFCE-4F9A-93CC-A825FD4759E6}" srcOrd="0" destOrd="0" parTransId="{DE723B11-7511-4E92-BDC9-3BB07F355DBB}" sibTransId="{DFDD1F49-978C-410C-B88E-B9B97FE3D1AB}"/>
    <dgm:cxn modelId="{AB89B03D-5434-43D1-BD87-8402A6988C9F}" type="presOf" srcId="{1B4FB282-4DCD-45D0-8567-CF8E1920AD8A}" destId="{58064FF9-5A73-40DC-A60F-547F70E07224}" srcOrd="0" destOrd="0" presId="urn:microsoft.com/office/officeart/2005/8/layout/orgChart1"/>
    <dgm:cxn modelId="{08FBAB01-F6E4-4D04-A702-A8963DDA6A80}" type="presParOf" srcId="{873A9F3F-C8E1-4ECC-AF82-C8E49CF894CC}" destId="{CAC7A392-229B-4D3F-99C9-56831E8E6516}" srcOrd="0" destOrd="0" presId="urn:microsoft.com/office/officeart/2005/8/layout/orgChart1"/>
    <dgm:cxn modelId="{23E57854-E1C9-4BCE-B234-0C5ECFD7AC19}" type="presParOf" srcId="{CAC7A392-229B-4D3F-99C9-56831E8E6516}" destId="{00AC0A2F-4D9F-4B49-84F8-4AE8DC3837FA}" srcOrd="0" destOrd="0" presId="urn:microsoft.com/office/officeart/2005/8/layout/orgChart1"/>
    <dgm:cxn modelId="{AA07E2AB-4C07-4008-83B6-81C630E8A4D5}" type="presParOf" srcId="{00AC0A2F-4D9F-4B49-84F8-4AE8DC3837FA}" destId="{26FC99B7-1BB2-44E1-889F-94381A081996}" srcOrd="0" destOrd="0" presId="urn:microsoft.com/office/officeart/2005/8/layout/orgChart1"/>
    <dgm:cxn modelId="{E95ECEA4-BD5A-48B2-BC16-A0B49BB2C7BC}" type="presParOf" srcId="{00AC0A2F-4D9F-4B49-84F8-4AE8DC3837FA}" destId="{20FA3869-A6E3-45A7-94AC-F93ACD6346D6}" srcOrd="1" destOrd="0" presId="urn:microsoft.com/office/officeart/2005/8/layout/orgChart1"/>
    <dgm:cxn modelId="{7E00FB32-AB59-4D73-8904-305D829C166A}" type="presParOf" srcId="{CAC7A392-229B-4D3F-99C9-56831E8E6516}" destId="{BAE6A8C5-7268-4FAA-89CB-AA58B8170920}" srcOrd="1" destOrd="0" presId="urn:microsoft.com/office/officeart/2005/8/layout/orgChart1"/>
    <dgm:cxn modelId="{0C0C81D9-4F8A-4727-BBB7-53030EDB41B2}" type="presParOf" srcId="{BAE6A8C5-7268-4FAA-89CB-AA58B8170920}" destId="{A1923A2F-1DFB-44BD-B27B-7F0D0BE69CDE}" srcOrd="0" destOrd="0" presId="urn:microsoft.com/office/officeart/2005/8/layout/orgChart1"/>
    <dgm:cxn modelId="{5397D5C4-332C-4B05-9D0D-F1B78EA0489C}" type="presParOf" srcId="{BAE6A8C5-7268-4FAA-89CB-AA58B8170920}" destId="{E880DB69-4900-49F9-A1D8-A75B75FBE620}" srcOrd="1" destOrd="0" presId="urn:microsoft.com/office/officeart/2005/8/layout/orgChart1"/>
    <dgm:cxn modelId="{3E4F74D6-8A48-47F7-A953-4BF18A32E3BF}" type="presParOf" srcId="{E880DB69-4900-49F9-A1D8-A75B75FBE620}" destId="{B9904E92-156B-4A03-BE87-A2B44FC3DF55}" srcOrd="0" destOrd="0" presId="urn:microsoft.com/office/officeart/2005/8/layout/orgChart1"/>
    <dgm:cxn modelId="{5ECD1C60-DBF9-4387-A29B-6BF6D861E194}" type="presParOf" srcId="{B9904E92-156B-4A03-BE87-A2B44FC3DF55}" destId="{F94EF3ED-082E-432C-A5E5-11DE0C30E5B7}" srcOrd="0" destOrd="0" presId="urn:microsoft.com/office/officeart/2005/8/layout/orgChart1"/>
    <dgm:cxn modelId="{9ECCCCC9-62BB-4C1D-A6F9-ECD6434F11E0}" type="presParOf" srcId="{B9904E92-156B-4A03-BE87-A2B44FC3DF55}" destId="{81880288-B73F-4B8A-A501-B82875664AF5}" srcOrd="1" destOrd="0" presId="urn:microsoft.com/office/officeart/2005/8/layout/orgChart1"/>
    <dgm:cxn modelId="{D7093282-07D2-476E-8785-2508AF9739AA}" type="presParOf" srcId="{E880DB69-4900-49F9-A1D8-A75B75FBE620}" destId="{D3F42515-8131-495D-A335-3B297BAD6C91}" srcOrd="1" destOrd="0" presId="urn:microsoft.com/office/officeart/2005/8/layout/orgChart1"/>
    <dgm:cxn modelId="{17D59861-91EA-47F5-96A3-FD3F78D783E8}" type="presParOf" srcId="{E880DB69-4900-49F9-A1D8-A75B75FBE620}" destId="{9792267E-1D8F-4F1A-9D95-69E55B43170D}" srcOrd="2" destOrd="0" presId="urn:microsoft.com/office/officeart/2005/8/layout/orgChart1"/>
    <dgm:cxn modelId="{9528B6D6-9932-46BE-A424-063D178E4615}" type="presParOf" srcId="{BAE6A8C5-7268-4FAA-89CB-AA58B8170920}" destId="{80A0E622-0CCD-406C-85AC-4904A770E791}" srcOrd="2" destOrd="0" presId="urn:microsoft.com/office/officeart/2005/8/layout/orgChart1"/>
    <dgm:cxn modelId="{0B23C8FD-159A-4433-9D39-1C20982BAB91}" type="presParOf" srcId="{BAE6A8C5-7268-4FAA-89CB-AA58B8170920}" destId="{6322E9CF-4379-47D8-958D-E83A5DAC97F3}" srcOrd="3" destOrd="0" presId="urn:microsoft.com/office/officeart/2005/8/layout/orgChart1"/>
    <dgm:cxn modelId="{EEFCCF1E-51EF-4166-AD39-AE47B8BE60A8}" type="presParOf" srcId="{6322E9CF-4379-47D8-958D-E83A5DAC97F3}" destId="{5DB5442C-F8E1-42AF-A9E2-F3174C986154}" srcOrd="0" destOrd="0" presId="urn:microsoft.com/office/officeart/2005/8/layout/orgChart1"/>
    <dgm:cxn modelId="{71D1C52F-0012-4F83-9D11-8CC2173D4636}" type="presParOf" srcId="{5DB5442C-F8E1-42AF-A9E2-F3174C986154}" destId="{A62783D1-3067-43C8-9AA3-C2261F8BC484}" srcOrd="0" destOrd="0" presId="urn:microsoft.com/office/officeart/2005/8/layout/orgChart1"/>
    <dgm:cxn modelId="{FE0702D4-27E1-427C-B8F9-476C95A6749D}" type="presParOf" srcId="{5DB5442C-F8E1-42AF-A9E2-F3174C986154}" destId="{81739FB0-07E2-4B5B-93AA-B48FF2C3FB42}" srcOrd="1" destOrd="0" presId="urn:microsoft.com/office/officeart/2005/8/layout/orgChart1"/>
    <dgm:cxn modelId="{7069D13C-B747-47F4-86BA-B1DBC7221EFB}" type="presParOf" srcId="{6322E9CF-4379-47D8-958D-E83A5DAC97F3}" destId="{6C0DC237-9BAD-45D2-9C68-6F02597AF1B1}" srcOrd="1" destOrd="0" presId="urn:microsoft.com/office/officeart/2005/8/layout/orgChart1"/>
    <dgm:cxn modelId="{7053C5B9-AA68-4581-8CA0-525A650C7CF6}" type="presParOf" srcId="{6322E9CF-4379-47D8-958D-E83A5DAC97F3}" destId="{22B23E60-1054-42BD-8F81-57ADE98B9543}" srcOrd="2" destOrd="0" presId="urn:microsoft.com/office/officeart/2005/8/layout/orgChart1"/>
    <dgm:cxn modelId="{3E9EF4FB-FB5F-4BE1-B189-3F68A528B7C7}" type="presParOf" srcId="{BAE6A8C5-7268-4FAA-89CB-AA58B8170920}" destId="{0DEED890-3936-4440-832A-5215831C2A14}" srcOrd="4" destOrd="0" presId="urn:microsoft.com/office/officeart/2005/8/layout/orgChart1"/>
    <dgm:cxn modelId="{792B2189-D759-4082-8A6A-4BEAA6FA4195}" type="presParOf" srcId="{BAE6A8C5-7268-4FAA-89CB-AA58B8170920}" destId="{4A39CB56-F833-4972-AB71-7895FC46D163}" srcOrd="5" destOrd="0" presId="urn:microsoft.com/office/officeart/2005/8/layout/orgChart1"/>
    <dgm:cxn modelId="{1E53F5E7-6470-4815-93B0-3824051A98C4}" type="presParOf" srcId="{4A39CB56-F833-4972-AB71-7895FC46D163}" destId="{AC0B1428-C753-4D19-949A-00CF7684B44A}" srcOrd="0" destOrd="0" presId="urn:microsoft.com/office/officeart/2005/8/layout/orgChart1"/>
    <dgm:cxn modelId="{7406E27D-21A7-48BE-9A10-C22AEC81EC53}" type="presParOf" srcId="{AC0B1428-C753-4D19-949A-00CF7684B44A}" destId="{E887D5E5-B9E7-4776-BE98-96E017BE7EEE}" srcOrd="0" destOrd="0" presId="urn:microsoft.com/office/officeart/2005/8/layout/orgChart1"/>
    <dgm:cxn modelId="{AF426DA5-AC00-49A4-ADD0-705BEEF7F8F9}" type="presParOf" srcId="{AC0B1428-C753-4D19-949A-00CF7684B44A}" destId="{5FC11743-96EB-41A7-8A77-7414DA9AF149}" srcOrd="1" destOrd="0" presId="urn:microsoft.com/office/officeart/2005/8/layout/orgChart1"/>
    <dgm:cxn modelId="{4D021C5A-8EB9-449E-95A0-91CB2FF93958}" type="presParOf" srcId="{4A39CB56-F833-4972-AB71-7895FC46D163}" destId="{E2EB6913-F8C9-4683-AC5D-3959F7736050}" srcOrd="1" destOrd="0" presId="urn:microsoft.com/office/officeart/2005/8/layout/orgChart1"/>
    <dgm:cxn modelId="{91475ADF-29AA-408F-A055-0A771F1F66CA}" type="presParOf" srcId="{4A39CB56-F833-4972-AB71-7895FC46D163}" destId="{8737E1A9-829F-4EFD-A4F0-DB1445853F4C}" srcOrd="2" destOrd="0" presId="urn:microsoft.com/office/officeart/2005/8/layout/orgChart1"/>
    <dgm:cxn modelId="{E26EEEE1-1F12-4C3E-8540-2C53D90BAFBE}" type="presParOf" srcId="{BAE6A8C5-7268-4FAA-89CB-AA58B8170920}" destId="{05CEBAB9-CF16-4410-BBBF-040B216F95F3}" srcOrd="6" destOrd="0" presId="urn:microsoft.com/office/officeart/2005/8/layout/orgChart1"/>
    <dgm:cxn modelId="{E65E5233-6286-4F44-9937-D2DA92EDF79A}" type="presParOf" srcId="{BAE6A8C5-7268-4FAA-89CB-AA58B8170920}" destId="{83E16533-A995-4E5C-A179-F5EF0D047AF5}" srcOrd="7" destOrd="0" presId="urn:microsoft.com/office/officeart/2005/8/layout/orgChart1"/>
    <dgm:cxn modelId="{D8D7A45C-9627-4178-B902-7B1D81E10D83}" type="presParOf" srcId="{83E16533-A995-4E5C-A179-F5EF0D047AF5}" destId="{75CF6957-71D3-4E81-93A3-7A18539E41ED}" srcOrd="0" destOrd="0" presId="urn:microsoft.com/office/officeart/2005/8/layout/orgChart1"/>
    <dgm:cxn modelId="{B5ABD31C-06FA-4154-B39E-F1C025F46C5F}" type="presParOf" srcId="{75CF6957-71D3-4E81-93A3-7A18539E41ED}" destId="{58064FF9-5A73-40DC-A60F-547F70E07224}" srcOrd="0" destOrd="0" presId="urn:microsoft.com/office/officeart/2005/8/layout/orgChart1"/>
    <dgm:cxn modelId="{3D665A60-7663-4969-93D6-09B4C6D4D9E6}" type="presParOf" srcId="{75CF6957-71D3-4E81-93A3-7A18539E41ED}" destId="{211F320C-0793-4540-AF3C-2D52BCBA5BF9}" srcOrd="1" destOrd="0" presId="urn:microsoft.com/office/officeart/2005/8/layout/orgChart1"/>
    <dgm:cxn modelId="{BF27F52F-B682-4B05-9CE5-5D25491AA682}" type="presParOf" srcId="{83E16533-A995-4E5C-A179-F5EF0D047AF5}" destId="{82FDC5BB-E6C6-4084-BD79-04FF36B468F6}" srcOrd="1" destOrd="0" presId="urn:microsoft.com/office/officeart/2005/8/layout/orgChart1"/>
    <dgm:cxn modelId="{08B81D75-0654-4FD3-9100-DDC25B2EDCE9}" type="presParOf" srcId="{83E16533-A995-4E5C-A179-F5EF0D047AF5}" destId="{A8EBCC6D-2750-4079-B3DB-0187E00AA2E2}" srcOrd="2" destOrd="0" presId="urn:microsoft.com/office/officeart/2005/8/layout/orgChart1"/>
    <dgm:cxn modelId="{8EF9443B-1AAD-4C47-86C7-1DE2D60B2D06}" type="presParOf" srcId="{CAC7A392-229B-4D3F-99C9-56831E8E6516}" destId="{5950107B-C6CA-4B7C-898F-E461B6A1A283}" srcOrd="2" destOrd="0" presId="urn:microsoft.com/office/officeart/2005/8/layout/orgChart1"/>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CEBAB9-CF16-4410-BBBF-040B216F95F3}">
      <dsp:nvSpPr>
        <dsp:cNvPr id="0" name=""/>
        <dsp:cNvSpPr/>
      </dsp:nvSpPr>
      <dsp:spPr>
        <a:xfrm>
          <a:off x="1845471" y="815675"/>
          <a:ext cx="1445384" cy="167234"/>
        </a:xfrm>
        <a:custGeom>
          <a:avLst/>
          <a:gdLst/>
          <a:ahLst/>
          <a:cxnLst/>
          <a:rect l="0" t="0" r="0" b="0"/>
          <a:pathLst>
            <a:path>
              <a:moveTo>
                <a:pt x="0" y="0"/>
              </a:moveTo>
              <a:lnTo>
                <a:pt x="0" y="83617"/>
              </a:lnTo>
              <a:lnTo>
                <a:pt x="1445384" y="83617"/>
              </a:lnTo>
              <a:lnTo>
                <a:pt x="1445384" y="1672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EED890-3936-4440-832A-5215831C2A14}">
      <dsp:nvSpPr>
        <dsp:cNvPr id="0" name=""/>
        <dsp:cNvSpPr/>
      </dsp:nvSpPr>
      <dsp:spPr>
        <a:xfrm>
          <a:off x="1845471" y="815675"/>
          <a:ext cx="481794" cy="167234"/>
        </a:xfrm>
        <a:custGeom>
          <a:avLst/>
          <a:gdLst/>
          <a:ahLst/>
          <a:cxnLst/>
          <a:rect l="0" t="0" r="0" b="0"/>
          <a:pathLst>
            <a:path>
              <a:moveTo>
                <a:pt x="0" y="0"/>
              </a:moveTo>
              <a:lnTo>
                <a:pt x="0" y="83617"/>
              </a:lnTo>
              <a:lnTo>
                <a:pt x="481794" y="83617"/>
              </a:lnTo>
              <a:lnTo>
                <a:pt x="481794" y="1672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0A0E622-0CCD-406C-85AC-4904A770E791}">
      <dsp:nvSpPr>
        <dsp:cNvPr id="0" name=""/>
        <dsp:cNvSpPr/>
      </dsp:nvSpPr>
      <dsp:spPr>
        <a:xfrm>
          <a:off x="1363676" y="815675"/>
          <a:ext cx="481794" cy="167234"/>
        </a:xfrm>
        <a:custGeom>
          <a:avLst/>
          <a:gdLst/>
          <a:ahLst/>
          <a:cxnLst/>
          <a:rect l="0" t="0" r="0" b="0"/>
          <a:pathLst>
            <a:path>
              <a:moveTo>
                <a:pt x="481794" y="0"/>
              </a:moveTo>
              <a:lnTo>
                <a:pt x="481794" y="83617"/>
              </a:lnTo>
              <a:lnTo>
                <a:pt x="0" y="83617"/>
              </a:lnTo>
              <a:lnTo>
                <a:pt x="0" y="1672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923A2F-1DFB-44BD-B27B-7F0D0BE69CDE}">
      <dsp:nvSpPr>
        <dsp:cNvPr id="0" name=""/>
        <dsp:cNvSpPr/>
      </dsp:nvSpPr>
      <dsp:spPr>
        <a:xfrm>
          <a:off x="400086" y="815675"/>
          <a:ext cx="1445384" cy="167234"/>
        </a:xfrm>
        <a:custGeom>
          <a:avLst/>
          <a:gdLst/>
          <a:ahLst/>
          <a:cxnLst/>
          <a:rect l="0" t="0" r="0" b="0"/>
          <a:pathLst>
            <a:path>
              <a:moveTo>
                <a:pt x="1445384" y="0"/>
              </a:moveTo>
              <a:lnTo>
                <a:pt x="1445384" y="83617"/>
              </a:lnTo>
              <a:lnTo>
                <a:pt x="0" y="83617"/>
              </a:lnTo>
              <a:lnTo>
                <a:pt x="0" y="1672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FC99B7-1BB2-44E1-889F-94381A081996}">
      <dsp:nvSpPr>
        <dsp:cNvPr id="0" name=""/>
        <dsp:cNvSpPr/>
      </dsp:nvSpPr>
      <dsp:spPr>
        <a:xfrm>
          <a:off x="1447293" y="134907"/>
          <a:ext cx="796354" cy="6807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70C0"/>
              </a:solidFill>
              <a:effectLst>
                <a:outerShdw blurRad="38100" dist="38100" dir="2700000" algn="tl">
                  <a:srgbClr val="000000">
                    <a:alpha val="43137"/>
                  </a:srgbClr>
                </a:outerShdw>
              </a:effectLst>
            </a:rPr>
            <a:t>澳洲营销中心</a:t>
          </a:r>
          <a:endParaRPr lang="zh-CN" altLang="en-US" sz="1800" b="0" kern="1200" dirty="0">
            <a:solidFill>
              <a:srgbClr val="0070C0"/>
            </a:solidFill>
            <a:effectLst>
              <a:outerShdw blurRad="38100" dist="38100" dir="2700000" algn="tl">
                <a:srgbClr val="000000">
                  <a:alpha val="43137"/>
                </a:srgbClr>
              </a:outerShdw>
            </a:effectLst>
          </a:endParaRPr>
        </a:p>
      </dsp:txBody>
      <dsp:txXfrm>
        <a:off x="1447293" y="134907"/>
        <a:ext cx="796354" cy="680768"/>
      </dsp:txXfrm>
    </dsp:sp>
    <dsp:sp modelId="{F94EF3ED-082E-432C-A5E5-11DE0C30E5B7}">
      <dsp:nvSpPr>
        <dsp:cNvPr id="0" name=""/>
        <dsp:cNvSpPr/>
      </dsp:nvSpPr>
      <dsp:spPr>
        <a:xfrm>
          <a:off x="1909" y="982909"/>
          <a:ext cx="796354" cy="683929"/>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70C0"/>
              </a:solidFill>
              <a:effectLst>
                <a:outerShdw blurRad="38100" dist="38100" dir="2700000" algn="tl">
                  <a:srgbClr val="000000">
                    <a:alpha val="43137"/>
                  </a:srgbClr>
                </a:outerShdw>
              </a:effectLst>
            </a:rPr>
            <a:t>产品展示厅</a:t>
          </a:r>
          <a:endParaRPr lang="zh-CN" altLang="en-US" sz="1800" b="0" kern="1200" dirty="0">
            <a:solidFill>
              <a:srgbClr val="0070C0"/>
            </a:solidFill>
            <a:effectLst>
              <a:outerShdw blurRad="38100" dist="38100" dir="2700000" algn="tl">
                <a:srgbClr val="000000">
                  <a:alpha val="43137"/>
                </a:srgbClr>
              </a:outerShdw>
            </a:effectLst>
          </a:endParaRPr>
        </a:p>
      </dsp:txBody>
      <dsp:txXfrm>
        <a:off x="1909" y="982909"/>
        <a:ext cx="796354" cy="683929"/>
      </dsp:txXfrm>
    </dsp:sp>
    <dsp:sp modelId="{A62783D1-3067-43C8-9AA3-C2261F8BC484}">
      <dsp:nvSpPr>
        <dsp:cNvPr id="0" name=""/>
        <dsp:cNvSpPr/>
      </dsp:nvSpPr>
      <dsp:spPr>
        <a:xfrm>
          <a:off x="965498"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70C0"/>
              </a:solidFill>
              <a:effectLst>
                <a:outerShdw blurRad="38100" dist="38100" dir="2700000" algn="tl">
                  <a:srgbClr val="000000">
                    <a:alpha val="43137"/>
                  </a:srgbClr>
                </a:outerShdw>
              </a:effectLst>
            </a:rPr>
            <a:t>技术指导部</a:t>
          </a:r>
          <a:endParaRPr lang="zh-CN" altLang="en-US" sz="1800" b="0" kern="1200" dirty="0">
            <a:solidFill>
              <a:srgbClr val="0070C0"/>
            </a:solidFill>
            <a:effectLst>
              <a:outerShdw blurRad="38100" dist="38100" dir="2700000" algn="tl">
                <a:srgbClr val="000000">
                  <a:alpha val="43137"/>
                </a:srgbClr>
              </a:outerShdw>
            </a:effectLst>
          </a:endParaRPr>
        </a:p>
      </dsp:txBody>
      <dsp:txXfrm>
        <a:off x="965498" y="982909"/>
        <a:ext cx="796354" cy="699868"/>
      </dsp:txXfrm>
    </dsp:sp>
    <dsp:sp modelId="{E887D5E5-B9E7-4776-BE98-96E017BE7EEE}">
      <dsp:nvSpPr>
        <dsp:cNvPr id="0" name=""/>
        <dsp:cNvSpPr/>
      </dsp:nvSpPr>
      <dsp:spPr>
        <a:xfrm>
          <a:off x="1929088"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70C0"/>
              </a:solidFill>
              <a:effectLst>
                <a:outerShdw blurRad="38100" dist="38100" dir="2700000" algn="tl">
                  <a:srgbClr val="000000">
                    <a:alpha val="43137"/>
                  </a:srgbClr>
                </a:outerShdw>
              </a:effectLst>
            </a:rPr>
            <a:t>销售部</a:t>
          </a:r>
          <a:endParaRPr lang="zh-CN" altLang="en-US" sz="1800" b="0" kern="1200" dirty="0">
            <a:solidFill>
              <a:srgbClr val="0070C0"/>
            </a:solidFill>
            <a:effectLst>
              <a:outerShdw blurRad="38100" dist="38100" dir="2700000" algn="tl">
                <a:srgbClr val="000000">
                  <a:alpha val="43137"/>
                </a:srgbClr>
              </a:outerShdw>
            </a:effectLst>
          </a:endParaRPr>
        </a:p>
      </dsp:txBody>
      <dsp:txXfrm>
        <a:off x="1929088" y="982909"/>
        <a:ext cx="796354" cy="699868"/>
      </dsp:txXfrm>
    </dsp:sp>
    <dsp:sp modelId="{58064FF9-5A73-40DC-A60F-547F70E07224}">
      <dsp:nvSpPr>
        <dsp:cNvPr id="0" name=""/>
        <dsp:cNvSpPr/>
      </dsp:nvSpPr>
      <dsp:spPr>
        <a:xfrm>
          <a:off x="2892677"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70C0"/>
              </a:solidFill>
              <a:effectLst>
                <a:outerShdw blurRad="38100" dist="38100" dir="2700000" algn="tl">
                  <a:srgbClr val="000000">
                    <a:alpha val="43137"/>
                  </a:srgbClr>
                </a:outerShdw>
              </a:effectLst>
            </a:rPr>
            <a:t>市场部</a:t>
          </a:r>
          <a:endParaRPr lang="zh-CN" altLang="en-US" sz="1800" b="0" kern="1200" dirty="0">
            <a:solidFill>
              <a:srgbClr val="0070C0"/>
            </a:solidFill>
            <a:effectLst>
              <a:outerShdw blurRad="38100" dist="38100" dir="2700000" algn="tl">
                <a:srgbClr val="000000">
                  <a:alpha val="43137"/>
                </a:srgbClr>
              </a:outerShdw>
            </a:effectLst>
          </a:endParaRPr>
        </a:p>
      </dsp:txBody>
      <dsp:txXfrm>
        <a:off x="2892677" y="982909"/>
        <a:ext cx="796354" cy="69986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CEBAB9-CF16-4410-BBBF-040B216F95F3}">
      <dsp:nvSpPr>
        <dsp:cNvPr id="0" name=""/>
        <dsp:cNvSpPr/>
      </dsp:nvSpPr>
      <dsp:spPr>
        <a:xfrm>
          <a:off x="1845471" y="815675"/>
          <a:ext cx="1445384" cy="167234"/>
        </a:xfrm>
        <a:custGeom>
          <a:avLst/>
          <a:gdLst/>
          <a:ahLst/>
          <a:cxnLst/>
          <a:rect l="0" t="0" r="0" b="0"/>
          <a:pathLst>
            <a:path>
              <a:moveTo>
                <a:pt x="0" y="0"/>
              </a:moveTo>
              <a:lnTo>
                <a:pt x="0" y="83617"/>
              </a:lnTo>
              <a:lnTo>
                <a:pt x="1445384" y="83617"/>
              </a:lnTo>
              <a:lnTo>
                <a:pt x="1445384"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0DEED890-3936-4440-832A-5215831C2A14}">
      <dsp:nvSpPr>
        <dsp:cNvPr id="0" name=""/>
        <dsp:cNvSpPr/>
      </dsp:nvSpPr>
      <dsp:spPr>
        <a:xfrm>
          <a:off x="1845471" y="815675"/>
          <a:ext cx="481794" cy="167234"/>
        </a:xfrm>
        <a:custGeom>
          <a:avLst/>
          <a:gdLst/>
          <a:ahLst/>
          <a:cxnLst/>
          <a:rect l="0" t="0" r="0" b="0"/>
          <a:pathLst>
            <a:path>
              <a:moveTo>
                <a:pt x="0" y="0"/>
              </a:moveTo>
              <a:lnTo>
                <a:pt x="0" y="83617"/>
              </a:lnTo>
              <a:lnTo>
                <a:pt x="481794" y="83617"/>
              </a:lnTo>
              <a:lnTo>
                <a:pt x="481794"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80A0E622-0CCD-406C-85AC-4904A770E791}">
      <dsp:nvSpPr>
        <dsp:cNvPr id="0" name=""/>
        <dsp:cNvSpPr/>
      </dsp:nvSpPr>
      <dsp:spPr>
        <a:xfrm>
          <a:off x="1363676" y="815675"/>
          <a:ext cx="481794" cy="167234"/>
        </a:xfrm>
        <a:custGeom>
          <a:avLst/>
          <a:gdLst/>
          <a:ahLst/>
          <a:cxnLst/>
          <a:rect l="0" t="0" r="0" b="0"/>
          <a:pathLst>
            <a:path>
              <a:moveTo>
                <a:pt x="481794" y="0"/>
              </a:moveTo>
              <a:lnTo>
                <a:pt x="481794" y="83617"/>
              </a:lnTo>
              <a:lnTo>
                <a:pt x="0" y="83617"/>
              </a:lnTo>
              <a:lnTo>
                <a:pt x="0"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A1923A2F-1DFB-44BD-B27B-7F0D0BE69CDE}">
      <dsp:nvSpPr>
        <dsp:cNvPr id="0" name=""/>
        <dsp:cNvSpPr/>
      </dsp:nvSpPr>
      <dsp:spPr>
        <a:xfrm>
          <a:off x="400086" y="815675"/>
          <a:ext cx="1445384" cy="167234"/>
        </a:xfrm>
        <a:custGeom>
          <a:avLst/>
          <a:gdLst/>
          <a:ahLst/>
          <a:cxnLst/>
          <a:rect l="0" t="0" r="0" b="0"/>
          <a:pathLst>
            <a:path>
              <a:moveTo>
                <a:pt x="1445384" y="0"/>
              </a:moveTo>
              <a:lnTo>
                <a:pt x="1445384" y="83617"/>
              </a:lnTo>
              <a:lnTo>
                <a:pt x="0" y="83617"/>
              </a:lnTo>
              <a:lnTo>
                <a:pt x="0"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26FC99B7-1BB2-44E1-889F-94381A081996}">
      <dsp:nvSpPr>
        <dsp:cNvPr id="0" name=""/>
        <dsp:cNvSpPr/>
      </dsp:nvSpPr>
      <dsp:spPr>
        <a:xfrm>
          <a:off x="1447293" y="134907"/>
          <a:ext cx="796354" cy="6807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6600"/>
              </a:solidFill>
              <a:effectLst>
                <a:outerShdw blurRad="38100" dist="38100" dir="2700000" algn="tl">
                  <a:srgbClr val="000000">
                    <a:alpha val="43137"/>
                  </a:srgbClr>
                </a:outerShdw>
              </a:effectLst>
            </a:rPr>
            <a:t>项目管理中心</a:t>
          </a:r>
          <a:endParaRPr lang="zh-CN" altLang="en-US" sz="1800" b="0" kern="1200" dirty="0">
            <a:solidFill>
              <a:srgbClr val="006600"/>
            </a:solidFill>
            <a:effectLst>
              <a:outerShdw blurRad="38100" dist="38100" dir="2700000" algn="tl">
                <a:srgbClr val="000000">
                  <a:alpha val="43137"/>
                </a:srgbClr>
              </a:outerShdw>
            </a:effectLst>
          </a:endParaRPr>
        </a:p>
      </dsp:txBody>
      <dsp:txXfrm>
        <a:off x="1447293" y="134907"/>
        <a:ext cx="796354" cy="680768"/>
      </dsp:txXfrm>
    </dsp:sp>
    <dsp:sp modelId="{F94EF3ED-082E-432C-A5E5-11DE0C30E5B7}">
      <dsp:nvSpPr>
        <dsp:cNvPr id="0" name=""/>
        <dsp:cNvSpPr/>
      </dsp:nvSpPr>
      <dsp:spPr>
        <a:xfrm>
          <a:off x="1909" y="982909"/>
          <a:ext cx="796354" cy="683929"/>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6600"/>
              </a:solidFill>
              <a:effectLst>
                <a:outerShdw blurRad="38100" dist="38100" dir="2700000" algn="tl">
                  <a:srgbClr val="000000">
                    <a:alpha val="43137"/>
                  </a:srgbClr>
                </a:outerShdw>
              </a:effectLst>
            </a:rPr>
            <a:t>项目</a:t>
          </a:r>
          <a:r>
            <a:rPr lang="en-US" altLang="zh-CN" sz="1800" b="0" kern="1200" dirty="0" smtClean="0">
              <a:solidFill>
                <a:srgbClr val="006600"/>
              </a:solidFill>
              <a:effectLst>
                <a:outerShdw blurRad="38100" dist="38100" dir="2700000" algn="tl">
                  <a:srgbClr val="000000">
                    <a:alpha val="43137"/>
                  </a:srgbClr>
                </a:outerShdw>
              </a:effectLst>
            </a:rPr>
            <a:t>1</a:t>
          </a:r>
          <a:r>
            <a:rPr lang="zh-CN" altLang="en-US" sz="1800" b="0" kern="1200" dirty="0" smtClean="0">
              <a:solidFill>
                <a:srgbClr val="006600"/>
              </a:solidFill>
              <a:effectLst>
                <a:outerShdw blurRad="38100" dist="38100" dir="2700000" algn="tl">
                  <a:srgbClr val="000000">
                    <a:alpha val="43137"/>
                  </a:srgbClr>
                </a:outerShdw>
              </a:effectLst>
            </a:rPr>
            <a:t>经理</a:t>
          </a:r>
          <a:endParaRPr lang="zh-CN" altLang="en-US" sz="1800" b="0" kern="1200" dirty="0">
            <a:solidFill>
              <a:srgbClr val="006600"/>
            </a:solidFill>
            <a:effectLst>
              <a:outerShdw blurRad="38100" dist="38100" dir="2700000" algn="tl">
                <a:srgbClr val="000000">
                  <a:alpha val="43137"/>
                </a:srgbClr>
              </a:outerShdw>
            </a:effectLst>
          </a:endParaRPr>
        </a:p>
      </dsp:txBody>
      <dsp:txXfrm>
        <a:off x="1909" y="982909"/>
        <a:ext cx="796354" cy="683929"/>
      </dsp:txXfrm>
    </dsp:sp>
    <dsp:sp modelId="{A62783D1-3067-43C8-9AA3-C2261F8BC484}">
      <dsp:nvSpPr>
        <dsp:cNvPr id="0" name=""/>
        <dsp:cNvSpPr/>
      </dsp:nvSpPr>
      <dsp:spPr>
        <a:xfrm>
          <a:off x="965498"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6600"/>
              </a:solidFill>
              <a:effectLst>
                <a:outerShdw blurRad="38100" dist="38100" dir="2700000" algn="tl">
                  <a:srgbClr val="000000">
                    <a:alpha val="43137"/>
                  </a:srgbClr>
                </a:outerShdw>
              </a:effectLst>
            </a:rPr>
            <a:t>项目</a:t>
          </a:r>
          <a:r>
            <a:rPr lang="en-US" altLang="zh-CN" sz="1800" b="0" kern="1200" dirty="0" smtClean="0">
              <a:solidFill>
                <a:srgbClr val="006600"/>
              </a:solidFill>
              <a:effectLst>
                <a:outerShdw blurRad="38100" dist="38100" dir="2700000" algn="tl">
                  <a:srgbClr val="000000">
                    <a:alpha val="43137"/>
                  </a:srgbClr>
                </a:outerShdw>
              </a:effectLst>
            </a:rPr>
            <a:t>2</a:t>
          </a:r>
          <a:r>
            <a:rPr lang="zh-CN" altLang="en-US" sz="1800" b="0" kern="1200" dirty="0" smtClean="0">
              <a:solidFill>
                <a:srgbClr val="006600"/>
              </a:solidFill>
              <a:effectLst>
                <a:outerShdw blurRad="38100" dist="38100" dir="2700000" algn="tl">
                  <a:srgbClr val="000000">
                    <a:alpha val="43137"/>
                  </a:srgbClr>
                </a:outerShdw>
              </a:effectLst>
            </a:rPr>
            <a:t>经理</a:t>
          </a:r>
          <a:endParaRPr lang="zh-CN" altLang="en-US" sz="1800" b="0" kern="1200" dirty="0">
            <a:solidFill>
              <a:srgbClr val="006600"/>
            </a:solidFill>
            <a:effectLst>
              <a:outerShdw blurRad="38100" dist="38100" dir="2700000" algn="tl">
                <a:srgbClr val="000000">
                  <a:alpha val="43137"/>
                </a:srgbClr>
              </a:outerShdw>
            </a:effectLst>
          </a:endParaRPr>
        </a:p>
      </dsp:txBody>
      <dsp:txXfrm>
        <a:off x="965498" y="982909"/>
        <a:ext cx="796354" cy="699868"/>
      </dsp:txXfrm>
    </dsp:sp>
    <dsp:sp modelId="{E887D5E5-B9E7-4776-BE98-96E017BE7EEE}">
      <dsp:nvSpPr>
        <dsp:cNvPr id="0" name=""/>
        <dsp:cNvSpPr/>
      </dsp:nvSpPr>
      <dsp:spPr>
        <a:xfrm>
          <a:off x="1929088"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6600"/>
              </a:solidFill>
              <a:effectLst>
                <a:outerShdw blurRad="38100" dist="38100" dir="2700000" algn="tl">
                  <a:srgbClr val="000000">
                    <a:alpha val="43137"/>
                  </a:srgbClr>
                </a:outerShdw>
              </a:effectLst>
            </a:rPr>
            <a:t>项目</a:t>
          </a:r>
          <a:r>
            <a:rPr lang="en-US" altLang="zh-CN" sz="1800" b="0" kern="1200" dirty="0" smtClean="0">
              <a:solidFill>
                <a:srgbClr val="006600"/>
              </a:solidFill>
              <a:effectLst>
                <a:outerShdw blurRad="38100" dist="38100" dir="2700000" algn="tl">
                  <a:srgbClr val="000000">
                    <a:alpha val="43137"/>
                  </a:srgbClr>
                </a:outerShdw>
              </a:effectLst>
            </a:rPr>
            <a:t>3</a:t>
          </a:r>
          <a:r>
            <a:rPr lang="zh-CN" altLang="en-US" sz="1800" b="0" kern="1200" dirty="0" smtClean="0">
              <a:solidFill>
                <a:srgbClr val="006600"/>
              </a:solidFill>
              <a:effectLst>
                <a:outerShdw blurRad="38100" dist="38100" dir="2700000" algn="tl">
                  <a:srgbClr val="000000">
                    <a:alpha val="43137"/>
                  </a:srgbClr>
                </a:outerShdw>
              </a:effectLst>
            </a:rPr>
            <a:t>经理</a:t>
          </a:r>
          <a:endParaRPr lang="zh-CN" altLang="en-US" sz="1800" b="0" kern="1200" dirty="0">
            <a:solidFill>
              <a:srgbClr val="006600"/>
            </a:solidFill>
            <a:effectLst>
              <a:outerShdw blurRad="38100" dist="38100" dir="2700000" algn="tl">
                <a:srgbClr val="000000">
                  <a:alpha val="43137"/>
                </a:srgbClr>
              </a:outerShdw>
            </a:effectLst>
          </a:endParaRPr>
        </a:p>
      </dsp:txBody>
      <dsp:txXfrm>
        <a:off x="1929088" y="982909"/>
        <a:ext cx="796354" cy="699868"/>
      </dsp:txXfrm>
    </dsp:sp>
    <dsp:sp modelId="{58064FF9-5A73-40DC-A60F-547F70E07224}">
      <dsp:nvSpPr>
        <dsp:cNvPr id="0" name=""/>
        <dsp:cNvSpPr/>
      </dsp:nvSpPr>
      <dsp:spPr>
        <a:xfrm>
          <a:off x="2892677"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0" kern="1200" dirty="0" smtClean="0">
              <a:solidFill>
                <a:srgbClr val="006600"/>
              </a:solidFill>
              <a:effectLst>
                <a:outerShdw blurRad="38100" dist="38100" dir="2700000" algn="tl">
                  <a:srgbClr val="000000">
                    <a:alpha val="43137"/>
                  </a:srgbClr>
                </a:outerShdw>
              </a:effectLst>
            </a:rPr>
            <a:t>项目</a:t>
          </a:r>
          <a:r>
            <a:rPr lang="en-US" altLang="zh-CN" sz="1800" b="0" kern="1200" dirty="0" smtClean="0">
              <a:solidFill>
                <a:srgbClr val="006600"/>
              </a:solidFill>
              <a:effectLst>
                <a:outerShdw blurRad="38100" dist="38100" dir="2700000" algn="tl">
                  <a:srgbClr val="000000">
                    <a:alpha val="43137"/>
                  </a:srgbClr>
                </a:outerShdw>
              </a:effectLst>
            </a:rPr>
            <a:t>4</a:t>
          </a:r>
          <a:r>
            <a:rPr lang="zh-CN" altLang="en-US" sz="1800" b="0" kern="1200" dirty="0" smtClean="0">
              <a:solidFill>
                <a:srgbClr val="006600"/>
              </a:solidFill>
              <a:effectLst>
                <a:outerShdw blurRad="38100" dist="38100" dir="2700000" algn="tl">
                  <a:srgbClr val="000000">
                    <a:alpha val="43137"/>
                  </a:srgbClr>
                </a:outerShdw>
              </a:effectLst>
            </a:rPr>
            <a:t>经理</a:t>
          </a:r>
          <a:endParaRPr lang="zh-CN" altLang="en-US" sz="1800" b="0" kern="1200" dirty="0">
            <a:solidFill>
              <a:srgbClr val="006600"/>
            </a:solidFill>
            <a:effectLst>
              <a:outerShdw blurRad="38100" dist="38100" dir="2700000" algn="tl">
                <a:srgbClr val="000000">
                  <a:alpha val="43137"/>
                </a:srgbClr>
              </a:outerShdw>
            </a:effectLst>
          </a:endParaRPr>
        </a:p>
      </dsp:txBody>
      <dsp:txXfrm>
        <a:off x="2892677" y="982909"/>
        <a:ext cx="796354" cy="69986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5CEBAB9-CF16-4410-BBBF-040B216F95F3}">
      <dsp:nvSpPr>
        <dsp:cNvPr id="0" name=""/>
        <dsp:cNvSpPr/>
      </dsp:nvSpPr>
      <dsp:spPr>
        <a:xfrm>
          <a:off x="1845471" y="815675"/>
          <a:ext cx="1445384" cy="167234"/>
        </a:xfrm>
        <a:custGeom>
          <a:avLst/>
          <a:gdLst/>
          <a:ahLst/>
          <a:cxnLst/>
          <a:rect l="0" t="0" r="0" b="0"/>
          <a:pathLst>
            <a:path>
              <a:moveTo>
                <a:pt x="0" y="0"/>
              </a:moveTo>
              <a:lnTo>
                <a:pt x="0" y="83617"/>
              </a:lnTo>
              <a:lnTo>
                <a:pt x="1445384" y="83617"/>
              </a:lnTo>
              <a:lnTo>
                <a:pt x="1445384"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0DEED890-3936-4440-832A-5215831C2A14}">
      <dsp:nvSpPr>
        <dsp:cNvPr id="0" name=""/>
        <dsp:cNvSpPr/>
      </dsp:nvSpPr>
      <dsp:spPr>
        <a:xfrm>
          <a:off x="1845471" y="815675"/>
          <a:ext cx="481794" cy="167234"/>
        </a:xfrm>
        <a:custGeom>
          <a:avLst/>
          <a:gdLst/>
          <a:ahLst/>
          <a:cxnLst/>
          <a:rect l="0" t="0" r="0" b="0"/>
          <a:pathLst>
            <a:path>
              <a:moveTo>
                <a:pt x="0" y="0"/>
              </a:moveTo>
              <a:lnTo>
                <a:pt x="0" y="83617"/>
              </a:lnTo>
              <a:lnTo>
                <a:pt x="481794" y="83617"/>
              </a:lnTo>
              <a:lnTo>
                <a:pt x="481794"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80A0E622-0CCD-406C-85AC-4904A770E791}">
      <dsp:nvSpPr>
        <dsp:cNvPr id="0" name=""/>
        <dsp:cNvSpPr/>
      </dsp:nvSpPr>
      <dsp:spPr>
        <a:xfrm>
          <a:off x="1363676" y="815675"/>
          <a:ext cx="481794" cy="167234"/>
        </a:xfrm>
        <a:custGeom>
          <a:avLst/>
          <a:gdLst/>
          <a:ahLst/>
          <a:cxnLst/>
          <a:rect l="0" t="0" r="0" b="0"/>
          <a:pathLst>
            <a:path>
              <a:moveTo>
                <a:pt x="481794" y="0"/>
              </a:moveTo>
              <a:lnTo>
                <a:pt x="481794" y="83617"/>
              </a:lnTo>
              <a:lnTo>
                <a:pt x="0" y="83617"/>
              </a:lnTo>
              <a:lnTo>
                <a:pt x="0"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A1923A2F-1DFB-44BD-B27B-7F0D0BE69CDE}">
      <dsp:nvSpPr>
        <dsp:cNvPr id="0" name=""/>
        <dsp:cNvSpPr/>
      </dsp:nvSpPr>
      <dsp:spPr>
        <a:xfrm>
          <a:off x="400086" y="815675"/>
          <a:ext cx="1445384" cy="167234"/>
        </a:xfrm>
        <a:custGeom>
          <a:avLst/>
          <a:gdLst/>
          <a:ahLst/>
          <a:cxnLst/>
          <a:rect l="0" t="0" r="0" b="0"/>
          <a:pathLst>
            <a:path>
              <a:moveTo>
                <a:pt x="1445384" y="0"/>
              </a:moveTo>
              <a:lnTo>
                <a:pt x="1445384" y="83617"/>
              </a:lnTo>
              <a:lnTo>
                <a:pt x="0" y="83617"/>
              </a:lnTo>
              <a:lnTo>
                <a:pt x="0" y="167234"/>
              </a:lnTo>
            </a:path>
          </a:pathLst>
        </a:custGeom>
        <a:noFill/>
        <a:ln w="25400" cap="flat" cmpd="sng" algn="ctr">
          <a:solidFill>
            <a:schemeClr val="accent1">
              <a:shade val="60000"/>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sp>
    <dsp:sp modelId="{26FC99B7-1BB2-44E1-889F-94381A081996}">
      <dsp:nvSpPr>
        <dsp:cNvPr id="0" name=""/>
        <dsp:cNvSpPr/>
      </dsp:nvSpPr>
      <dsp:spPr>
        <a:xfrm>
          <a:off x="547667" y="134907"/>
          <a:ext cx="2595607" cy="6807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CN" altLang="en-US" sz="1800" b="1" kern="1200" dirty="0" smtClean="0">
              <a:solidFill>
                <a:srgbClr val="7030A0"/>
              </a:solidFill>
              <a:effectLst>
                <a:outerShdw blurRad="38100" dist="38100" dir="2700000" algn="tl">
                  <a:srgbClr val="000000">
                    <a:alpha val="43137"/>
                  </a:srgbClr>
                </a:outerShdw>
              </a:effectLst>
            </a:rPr>
            <a:t>生产车间、包装车间</a:t>
          </a:r>
          <a:endParaRPr lang="zh-CN" altLang="en-US" sz="1800" b="1" kern="1200" dirty="0">
            <a:solidFill>
              <a:srgbClr val="7030A0"/>
            </a:solidFill>
            <a:effectLst>
              <a:outerShdw blurRad="38100" dist="38100" dir="2700000" algn="tl">
                <a:srgbClr val="000000">
                  <a:alpha val="43137"/>
                </a:srgbClr>
              </a:outerShdw>
            </a:effectLst>
          </a:endParaRPr>
        </a:p>
      </dsp:txBody>
      <dsp:txXfrm>
        <a:off x="547667" y="134907"/>
        <a:ext cx="2595607" cy="680768"/>
      </dsp:txXfrm>
    </dsp:sp>
    <dsp:sp modelId="{F94EF3ED-082E-432C-A5E5-11DE0C30E5B7}">
      <dsp:nvSpPr>
        <dsp:cNvPr id="0" name=""/>
        <dsp:cNvSpPr/>
      </dsp:nvSpPr>
      <dsp:spPr>
        <a:xfrm>
          <a:off x="1909" y="982909"/>
          <a:ext cx="796354" cy="683929"/>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altLang="zh-CN" sz="1800" b="1" kern="1200" dirty="0" smtClean="0">
              <a:solidFill>
                <a:srgbClr val="7030A0"/>
              </a:solidFill>
              <a:effectLst>
                <a:outerShdw blurRad="38100" dist="38100" dir="2700000" algn="tl">
                  <a:srgbClr val="000000">
                    <a:alpha val="43137"/>
                  </a:srgbClr>
                </a:outerShdw>
              </a:effectLst>
            </a:rPr>
            <a:t>1</a:t>
          </a:r>
          <a:r>
            <a:rPr lang="zh-CN" altLang="en-US" sz="1800" b="1" kern="1200" dirty="0" smtClean="0">
              <a:solidFill>
                <a:srgbClr val="7030A0"/>
              </a:solidFill>
              <a:effectLst>
                <a:outerShdw blurRad="38100" dist="38100" dir="2700000" algn="tl">
                  <a:srgbClr val="000000">
                    <a:alpha val="43137"/>
                  </a:srgbClr>
                </a:outerShdw>
              </a:effectLst>
            </a:rPr>
            <a:t>车间</a:t>
          </a:r>
          <a:endParaRPr lang="zh-CN" altLang="en-US" sz="1800" b="1" kern="1200" dirty="0">
            <a:solidFill>
              <a:srgbClr val="7030A0"/>
            </a:solidFill>
            <a:effectLst>
              <a:outerShdw blurRad="38100" dist="38100" dir="2700000" algn="tl">
                <a:srgbClr val="000000">
                  <a:alpha val="43137"/>
                </a:srgbClr>
              </a:outerShdw>
            </a:effectLst>
          </a:endParaRPr>
        </a:p>
      </dsp:txBody>
      <dsp:txXfrm>
        <a:off x="1909" y="982909"/>
        <a:ext cx="796354" cy="683929"/>
      </dsp:txXfrm>
    </dsp:sp>
    <dsp:sp modelId="{A62783D1-3067-43C8-9AA3-C2261F8BC484}">
      <dsp:nvSpPr>
        <dsp:cNvPr id="0" name=""/>
        <dsp:cNvSpPr/>
      </dsp:nvSpPr>
      <dsp:spPr>
        <a:xfrm>
          <a:off x="965498"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altLang="zh-CN" sz="1800" b="1" kern="1200" dirty="0" smtClean="0">
              <a:solidFill>
                <a:srgbClr val="7030A0"/>
              </a:solidFill>
              <a:effectLst>
                <a:outerShdw blurRad="38100" dist="38100" dir="2700000" algn="tl">
                  <a:srgbClr val="000000">
                    <a:alpha val="43137"/>
                  </a:srgbClr>
                </a:outerShdw>
              </a:effectLst>
            </a:rPr>
            <a:t>2</a:t>
          </a:r>
          <a:r>
            <a:rPr lang="zh-CN" altLang="en-US" sz="1800" b="1" kern="1200" dirty="0" smtClean="0">
              <a:solidFill>
                <a:srgbClr val="7030A0"/>
              </a:solidFill>
              <a:effectLst>
                <a:outerShdw blurRad="38100" dist="38100" dir="2700000" algn="tl">
                  <a:srgbClr val="000000">
                    <a:alpha val="43137"/>
                  </a:srgbClr>
                </a:outerShdw>
              </a:effectLst>
            </a:rPr>
            <a:t>车间</a:t>
          </a:r>
          <a:endParaRPr lang="zh-CN" altLang="en-US" sz="1800" b="1" kern="1200" dirty="0">
            <a:solidFill>
              <a:srgbClr val="7030A0"/>
            </a:solidFill>
            <a:effectLst>
              <a:outerShdw blurRad="38100" dist="38100" dir="2700000" algn="tl">
                <a:srgbClr val="000000">
                  <a:alpha val="43137"/>
                </a:srgbClr>
              </a:outerShdw>
            </a:effectLst>
          </a:endParaRPr>
        </a:p>
      </dsp:txBody>
      <dsp:txXfrm>
        <a:off x="965498" y="982909"/>
        <a:ext cx="796354" cy="699868"/>
      </dsp:txXfrm>
    </dsp:sp>
    <dsp:sp modelId="{E887D5E5-B9E7-4776-BE98-96E017BE7EEE}">
      <dsp:nvSpPr>
        <dsp:cNvPr id="0" name=""/>
        <dsp:cNvSpPr/>
      </dsp:nvSpPr>
      <dsp:spPr>
        <a:xfrm>
          <a:off x="1929088"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altLang="zh-CN" sz="1800" b="1" kern="1200" dirty="0" smtClean="0">
              <a:solidFill>
                <a:srgbClr val="7030A0"/>
              </a:solidFill>
              <a:effectLst>
                <a:outerShdw blurRad="38100" dist="38100" dir="2700000" algn="tl">
                  <a:srgbClr val="000000">
                    <a:alpha val="43137"/>
                  </a:srgbClr>
                </a:outerShdw>
              </a:effectLst>
            </a:rPr>
            <a:t>3</a:t>
          </a:r>
          <a:r>
            <a:rPr lang="zh-CN" altLang="en-US" sz="1800" b="1" kern="1200" dirty="0" smtClean="0">
              <a:solidFill>
                <a:srgbClr val="7030A0"/>
              </a:solidFill>
              <a:effectLst>
                <a:outerShdw blurRad="38100" dist="38100" dir="2700000" algn="tl">
                  <a:srgbClr val="000000">
                    <a:alpha val="43137"/>
                  </a:srgbClr>
                </a:outerShdw>
              </a:effectLst>
            </a:rPr>
            <a:t>车间</a:t>
          </a:r>
          <a:endParaRPr lang="zh-CN" altLang="en-US" sz="1800" b="1" kern="1200" dirty="0">
            <a:solidFill>
              <a:srgbClr val="7030A0"/>
            </a:solidFill>
            <a:effectLst>
              <a:outerShdw blurRad="38100" dist="38100" dir="2700000" algn="tl">
                <a:srgbClr val="000000">
                  <a:alpha val="43137"/>
                </a:srgbClr>
              </a:outerShdw>
            </a:effectLst>
          </a:endParaRPr>
        </a:p>
      </dsp:txBody>
      <dsp:txXfrm>
        <a:off x="1929088" y="982909"/>
        <a:ext cx="796354" cy="699868"/>
      </dsp:txXfrm>
    </dsp:sp>
    <dsp:sp modelId="{58064FF9-5A73-40DC-A60F-547F70E07224}">
      <dsp:nvSpPr>
        <dsp:cNvPr id="0" name=""/>
        <dsp:cNvSpPr/>
      </dsp:nvSpPr>
      <dsp:spPr>
        <a:xfrm>
          <a:off x="2892677" y="982909"/>
          <a:ext cx="796354" cy="699868"/>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en-US" altLang="zh-CN" sz="1800" b="1" kern="1200" dirty="0" smtClean="0">
              <a:solidFill>
                <a:srgbClr val="7030A0"/>
              </a:solidFill>
              <a:effectLst>
                <a:outerShdw blurRad="38100" dist="38100" dir="2700000" algn="tl">
                  <a:srgbClr val="000000">
                    <a:alpha val="43137"/>
                  </a:srgbClr>
                </a:outerShdw>
              </a:effectLst>
            </a:rPr>
            <a:t>4</a:t>
          </a:r>
          <a:r>
            <a:rPr lang="zh-CN" altLang="en-US" sz="1800" b="1" kern="1200" dirty="0" smtClean="0">
              <a:solidFill>
                <a:srgbClr val="7030A0"/>
              </a:solidFill>
              <a:effectLst>
                <a:outerShdw blurRad="38100" dist="38100" dir="2700000" algn="tl">
                  <a:srgbClr val="000000">
                    <a:alpha val="43137"/>
                  </a:srgbClr>
                </a:outerShdw>
              </a:effectLst>
            </a:rPr>
            <a:t>车间</a:t>
          </a:r>
          <a:endParaRPr lang="zh-CN" altLang="en-US" sz="1800" b="1" kern="1200" dirty="0">
            <a:solidFill>
              <a:srgbClr val="7030A0"/>
            </a:solidFill>
            <a:effectLst>
              <a:outerShdw blurRad="38100" dist="38100" dir="2700000" algn="tl">
                <a:srgbClr val="000000">
                  <a:alpha val="43137"/>
                </a:srgbClr>
              </a:outerShdw>
            </a:effectLst>
          </a:endParaRPr>
        </a:p>
      </dsp:txBody>
      <dsp:txXfrm>
        <a:off x="2892677" y="982909"/>
        <a:ext cx="796354" cy="69986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8" Type="http://schemas.microsoft.com/office/2006/relationships/legacyDiagramText" Target="legacyDiagramText8.bin"/><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9B1B1610-C908-47F9-B782-6FEE9840EEC6}" type="datetimeFigureOut">
              <a:rPr lang="zh-CN" altLang="en-US"/>
              <a:pPr>
                <a:defRPr/>
              </a:pPr>
              <a:t>2011-03-15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5EF517B5-6944-4610-B83F-F6AD87DFB9D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7" descr="长盈ppt1"/>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2"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5123"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52AE339-19BC-4408-81C5-B87982FF6207}"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B832411-47D2-42B0-87C4-3FB595F3C6CB}"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EE40FF2-E012-42B9-A1F2-8BDFD720A7BC}"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F36CA9B-CA9E-4BB4-964B-0C0641ACBD75}" type="datetime1">
              <a:rPr lang="zh-CN" altLang="en-US"/>
              <a:pPr>
                <a:defRPr/>
              </a:pPr>
              <a:t>2011-03-15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F9EEF71-8A73-47B6-AF21-5355BAF793B0}"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36DCB82-34D1-4F2D-9F0C-43CD93D3D82A}" type="datetime1">
              <a:rPr lang="zh-CN" altLang="en-US"/>
              <a:pPr>
                <a:defRPr/>
              </a:pPr>
              <a:t>2011-03-15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4903C6C-0D4A-489E-842E-F18511EE1EA8}"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E65A697-0546-475D-A2A1-2EE87FBAA4AE}" type="datetime1">
              <a:rPr lang="zh-CN" altLang="en-US"/>
              <a:pPr>
                <a:defRPr/>
              </a:pPr>
              <a:t>2011-03-15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46836EF3-CE76-449B-BAF5-8FFD03CB2FA7}"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713EC688-9811-4A71-959B-6F3A83C461C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5B81BB0-DF0E-4386-852F-318AC7A38C49}"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60A6266-D39E-433A-85DF-F56EBC5F24F5}"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8FF0EBDF-8D31-451D-AA97-E085B25D638D}"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7835BCEC-F4B0-4B73-8687-772080F13FBE}"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946D1D83-9167-4926-8FBF-6FA7F433CF51}"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2C9A8A7A-494A-481C-8FF3-773B0788EA5E}"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708CC3D-E350-4F86-9A33-E67BC02AA5BB}"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长盈ppt"/>
          <p:cNvPicPr>
            <a:picLocks noChangeAspect="1" noChangeArrowheads="1"/>
          </p:cNvPicPr>
          <p:nvPr/>
        </p:nvPicPr>
        <p:blipFill>
          <a:blip r:embed="rId21" cstate="print"/>
          <a:srcRect/>
          <a:stretch>
            <a:fillRect/>
          </a:stretch>
        </p:blipFill>
        <p:spPr bwMode="auto">
          <a:xfrm>
            <a:off x="0" y="0"/>
            <a:ext cx="9144000" cy="6858000"/>
          </a:xfrm>
          <a:prstGeom prst="rect">
            <a:avLst/>
          </a:prstGeom>
          <a:noFill/>
          <a:ln w="9525">
            <a:noFill/>
            <a:miter lim="800000"/>
            <a:headEnd/>
            <a:tailEnd/>
          </a:ln>
        </p:spPr>
      </p:pic>
      <p:sp>
        <p:nvSpPr>
          <p:cNvPr id="1027"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charset="-122"/>
              </a:defRPr>
            </a:lvl1pPr>
          </a:lstStyle>
          <a:p>
            <a:pPr>
              <a:defRPr/>
            </a:pPr>
            <a:endParaRPr lang="en-US" altLang="zh-CN"/>
          </a:p>
        </p:txBody>
      </p:sp>
      <p:sp>
        <p:nvSpPr>
          <p:cNvPr id="30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charset="-122"/>
              </a:defRPr>
            </a:lvl1pPr>
          </a:lstStyle>
          <a:p>
            <a:pPr>
              <a:defRPr/>
            </a:pPr>
            <a:endParaRPr lang="en-US" altLang="zh-CN"/>
          </a:p>
        </p:txBody>
      </p:sp>
      <p:sp>
        <p:nvSpPr>
          <p:cNvPr id="30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charset="-122"/>
              </a:defRPr>
            </a:lvl1pPr>
          </a:lstStyle>
          <a:p>
            <a:pPr>
              <a:defRPr/>
            </a:pPr>
            <a:fld id="{01E25EF0-6647-44A5-99A4-A37A2CAD9026}"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9"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80" r:id="rId12"/>
    <p:sldLayoutId id="2147483681" r:id="rId13"/>
    <p:sldLayoutId id="2147483682" r:id="rId14"/>
    <p:sldLayoutId id="2147483685" r:id="rId15"/>
    <p:sldLayoutId id="2147483687" r:id="rId16"/>
    <p:sldLayoutId id="2147483691" r:id="rId17"/>
    <p:sldLayoutId id="2147483693" r:id="rId18"/>
    <p:sldLayoutId id="2147483697" r:id="rId19"/>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charset="-122"/>
        </a:defRPr>
      </a:lvl2pPr>
      <a:lvl3pPr algn="ctr" rtl="0" eaLnBrk="0" fontAlgn="base" hangingPunct="0">
        <a:spcBef>
          <a:spcPct val="0"/>
        </a:spcBef>
        <a:spcAft>
          <a:spcPct val="0"/>
        </a:spcAft>
        <a:defRPr sz="4400">
          <a:solidFill>
            <a:schemeClr val="tx2"/>
          </a:solidFill>
          <a:latin typeface="Arial" charset="0"/>
          <a:ea typeface="宋体" charset="-122"/>
        </a:defRPr>
      </a:lvl3pPr>
      <a:lvl4pPr algn="ctr" rtl="0" eaLnBrk="0" fontAlgn="base" hangingPunct="0">
        <a:spcBef>
          <a:spcPct val="0"/>
        </a:spcBef>
        <a:spcAft>
          <a:spcPct val="0"/>
        </a:spcAft>
        <a:defRPr sz="4400">
          <a:solidFill>
            <a:schemeClr val="tx2"/>
          </a:solidFill>
          <a:latin typeface="Arial" charset="0"/>
          <a:ea typeface="宋体" charset="-122"/>
        </a:defRPr>
      </a:lvl4pPr>
      <a:lvl5pPr algn="ctr" rtl="0" eaLnBrk="0" fontAlgn="base" hangingPunct="0">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cid:image001.png@01CB0886.DFA47CD0" TargetMode="External"/><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3.jpeg"/><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cid:image001.png@01CB0886.DFA47CD0" TargetMode="Externa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6.jpeg"/><Relationship Id="rId7" Type="http://schemas.openxmlformats.org/officeDocument/2006/relationships/hyperlink" Target="#normal_img"/><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5.jpeg"/><Relationship Id="rId7" Type="http://schemas.openxmlformats.org/officeDocument/2006/relationships/hyperlink" Target="http://img.diytrade.com/cdimg/717208/12163284/0/1268900822.jpg" TargetMode="External"/><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10" Type="http://schemas.openxmlformats.org/officeDocument/2006/relationships/image" Target="../media/image40.jpeg"/><Relationship Id="rId4" Type="http://schemas.openxmlformats.org/officeDocument/2006/relationships/image" Target="../media/image36.jpeg"/><Relationship Id="rId9" Type="http://schemas.openxmlformats.org/officeDocument/2006/relationships/hyperlink" Target="#normal_img"/></Relationships>
</file>

<file path=ppt/slides/_rels/slide27.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hyperlink" Target="http://img.diytrade.com/cdimg/925251/12238597/0/1269480526.jpg" TargetMode="External"/><Relationship Id="rId7" Type="http://schemas.openxmlformats.org/officeDocument/2006/relationships/image" Target="../media/image43.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hyperlink" Target="http://img.diytrade.com/cdimg/717208/12250158/0/1269510069.jpg" TargetMode="External"/><Relationship Id="rId4" Type="http://schemas.openxmlformats.org/officeDocument/2006/relationships/image" Target="../media/image41.jpeg"/><Relationship Id="rId9" Type="http://schemas.openxmlformats.org/officeDocument/2006/relationships/image" Target="../media/image45.jpeg"/></Relationships>
</file>

<file path=ppt/slides/_rels/slide28.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hyperlink" Target="http://img.diytrade.com/cdimg/717208/12163284/0/1268900822.jpg" TargetMode="External"/><Relationship Id="rId7" Type="http://schemas.openxmlformats.org/officeDocument/2006/relationships/image" Target="../media/image47.jpe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hyperlink" Target="http://img.diytrade.com/cdimg/717208/12117190/0/1268616356.jpg" TargetMode="External"/><Relationship Id="rId5" Type="http://schemas.openxmlformats.org/officeDocument/2006/relationships/image" Target="../media/image46.png"/><Relationship Id="rId4" Type="http://schemas.openxmlformats.org/officeDocument/2006/relationships/image" Target="../media/image39.jpeg"/><Relationship Id="rId9" Type="http://schemas.openxmlformats.org/officeDocument/2006/relationships/image" Target="../media/image49.jpeg"/></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5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5" Type="http://schemas.openxmlformats.org/officeDocument/2006/relationships/image" Target="../media/image60.jpeg"/><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 Id="rId5" Type="http://schemas.openxmlformats.org/officeDocument/2006/relationships/image" Target="../media/image64.jpeg"/><Relationship Id="rId4" Type="http://schemas.openxmlformats.org/officeDocument/2006/relationships/image" Target="../media/image63.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image" Target="../media/image65.wmf"/><Relationship Id="rId16" Type="http://schemas.openxmlformats.org/officeDocument/2006/relationships/diagramColors" Target="../diagrams/colors3.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hyperlink" Target="&#25216;&#26415;&#32463;&#29702;&#32489;&#25928;&#32771;&#26680;&#34920;.xlsx"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image" Target="../media/image68.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10" Type="http://schemas.openxmlformats.org/officeDocument/2006/relationships/image" Target="../media/image76.jpeg"/><Relationship Id="rId4" Type="http://schemas.openxmlformats.org/officeDocument/2006/relationships/image" Target="../media/image70.jpeg"/><Relationship Id="rId9" Type="http://schemas.openxmlformats.org/officeDocument/2006/relationships/image" Target="../media/image75.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noChangeArrowheads="1"/>
          </p:cNvSpPr>
          <p:nvPr>
            <p:ph type="subTitle" idx="1"/>
          </p:nvPr>
        </p:nvSpPr>
        <p:spPr>
          <a:xfrm>
            <a:off x="857224" y="1857364"/>
            <a:ext cx="7929562" cy="1500198"/>
          </a:xfrm>
        </p:spPr>
        <p:txBody>
          <a:bodyPr/>
          <a:lstStyle/>
          <a:p>
            <a:pPr algn="l" eaLnBrk="1" hangingPunct="1"/>
            <a:r>
              <a:rPr lang="zh-CN" altLang="en-US" sz="4000" b="1" dirty="0" smtClean="0">
                <a:solidFill>
                  <a:srgbClr val="FFFF00"/>
                </a:solidFill>
                <a:latin typeface="隶书" pitchFamily="49" charset="-122"/>
                <a:ea typeface="隶书" pitchFamily="49" charset="-122"/>
              </a:rPr>
              <a:t>广东长盈重工有限公司</a:t>
            </a:r>
            <a:endParaRPr lang="en-US" altLang="zh-CN" sz="4000" b="1" dirty="0" smtClean="0">
              <a:solidFill>
                <a:srgbClr val="FFFF00"/>
              </a:solidFill>
              <a:latin typeface="隶书" pitchFamily="49" charset="-122"/>
              <a:ea typeface="隶书" pitchFamily="49" charset="-122"/>
            </a:endParaRPr>
          </a:p>
          <a:p>
            <a:pPr algn="l" eaLnBrk="1" hangingPunct="1"/>
            <a:r>
              <a:rPr lang="zh-CN" altLang="en-US" sz="4000" b="1" dirty="0" smtClean="0">
                <a:solidFill>
                  <a:srgbClr val="FFFF00"/>
                </a:solidFill>
                <a:latin typeface="隶书" pitchFamily="49" charset="-122"/>
                <a:ea typeface="隶书" pitchFamily="49" charset="-122"/>
              </a:rPr>
              <a:t>广东长江钢结构工程有限公司</a:t>
            </a:r>
            <a:endParaRPr lang="en-US" altLang="zh-CN" sz="4000" b="1" dirty="0" smtClean="0">
              <a:solidFill>
                <a:srgbClr val="FFFF00"/>
              </a:solidFill>
              <a:latin typeface="隶书" pitchFamily="49" charset="-122"/>
              <a:ea typeface="隶书" pitchFamily="49" charset="-122"/>
            </a:endParaRPr>
          </a:p>
          <a:p>
            <a:pPr algn="l" eaLnBrk="1" hangingPunct="1"/>
            <a:r>
              <a:rPr lang="zh-CN" altLang="en-US" sz="4000" b="1" dirty="0" smtClean="0">
                <a:solidFill>
                  <a:srgbClr val="FFFF00"/>
                </a:solidFill>
                <a:latin typeface="隶书" pitchFamily="49" charset="-122"/>
                <a:ea typeface="隶书" pitchFamily="49" charset="-122"/>
              </a:rPr>
              <a:t>佛山市长殷活动房屋有限公司</a:t>
            </a:r>
            <a:endParaRPr lang="en-US" altLang="zh-CN" sz="4000" b="1" dirty="0" smtClean="0">
              <a:solidFill>
                <a:srgbClr val="FFC000"/>
              </a:solidFill>
              <a:latin typeface="隶书" pitchFamily="49" charset="-122"/>
              <a:ea typeface="隶书" pitchFamily="49" charset="-122"/>
            </a:endParaRPr>
          </a:p>
          <a:p>
            <a:pPr algn="l" eaLnBrk="1" hangingPunct="1"/>
            <a:endParaRPr lang="en-US" altLang="zh-CN" sz="4000" b="1" dirty="0" smtClean="0">
              <a:solidFill>
                <a:srgbClr val="C00000"/>
              </a:solidFill>
              <a:latin typeface="隶书" pitchFamily="49" charset="-122"/>
              <a:ea typeface="隶书" pitchFamily="49" charset="-122"/>
            </a:endParaRPr>
          </a:p>
          <a:p>
            <a:pPr algn="l" eaLnBrk="1" hangingPunct="1"/>
            <a:endParaRPr lang="en-US" altLang="zh-CN" sz="4000" b="1" dirty="0" smtClean="0">
              <a:solidFill>
                <a:srgbClr val="FFFF00"/>
              </a:solidFill>
              <a:latin typeface="Dotum" pitchFamily="34" charset="-127"/>
              <a:ea typeface="Dotum" pitchFamily="34" charset="-127"/>
            </a:endParaRPr>
          </a:p>
          <a:p>
            <a:pPr algn="l" eaLnBrk="1" hangingPunct="1"/>
            <a:r>
              <a:rPr lang="en-US" altLang="zh-CN" sz="4000" b="1" dirty="0" smtClean="0">
                <a:solidFill>
                  <a:srgbClr val="FFFF00"/>
                </a:solidFill>
                <a:latin typeface="Dotum" pitchFamily="34" charset="-127"/>
                <a:ea typeface="Dotum" pitchFamily="34" charset="-127"/>
              </a:rPr>
              <a:t/>
            </a:r>
            <a:br>
              <a:rPr lang="en-US" altLang="zh-CN" sz="4000" b="1" dirty="0" smtClean="0">
                <a:solidFill>
                  <a:srgbClr val="FFFF00"/>
                </a:solidFill>
                <a:latin typeface="Dotum" pitchFamily="34" charset="-127"/>
                <a:ea typeface="Dotum" pitchFamily="34" charset="-127"/>
              </a:rPr>
            </a:br>
            <a:endParaRPr lang="zh-CN" altLang="zh-CN" sz="4000" dirty="0" smtClean="0">
              <a:solidFill>
                <a:srgbClr val="FFFF00"/>
              </a:solidFill>
              <a:latin typeface="Dotum" pitchFamily="34" charset="-127"/>
              <a:ea typeface="Dotum" pitchFamily="34" charset="-127"/>
            </a:endParaRPr>
          </a:p>
        </p:txBody>
      </p:sp>
      <p:sp>
        <p:nvSpPr>
          <p:cNvPr id="4" name="Rectangle 2"/>
          <p:cNvSpPr txBox="1">
            <a:spLocks noChangeArrowheads="1"/>
          </p:cNvSpPr>
          <p:nvPr/>
        </p:nvSpPr>
        <p:spPr bwMode="auto">
          <a:xfrm>
            <a:off x="2285952" y="5357826"/>
            <a:ext cx="6858048" cy="714375"/>
          </a:xfrm>
          <a:prstGeom prst="rect">
            <a:avLst/>
          </a:prstGeom>
          <a:noFill/>
          <a:ln w="9525">
            <a:noFill/>
            <a:miter lim="800000"/>
            <a:headEnd/>
            <a:tailEnd/>
          </a:ln>
        </p:spPr>
        <p:txBody>
          <a:bodyPr anchor="ctr"/>
          <a:lstStyle/>
          <a:p>
            <a:pPr algn="ctr">
              <a:defRPr/>
            </a:pPr>
            <a:r>
              <a:rPr lang="zh-CN" altLang="en-US" sz="2500" b="1" i="1" u="sng" kern="0" dirty="0" smtClean="0">
                <a:solidFill>
                  <a:schemeClr val="accent2">
                    <a:lumMod val="60000"/>
                    <a:lumOff val="40000"/>
                  </a:schemeClr>
                </a:solidFill>
                <a:latin typeface="黑体" pitchFamily="2" charset="-122"/>
                <a:ea typeface="黑体" pitchFamily="2" charset="-122"/>
                <a:cs typeface="+mj-cs"/>
              </a:rPr>
              <a:t>心有多大   舞台就有多大</a:t>
            </a:r>
            <a:endParaRPr lang="en-US" altLang="zh-CN" sz="2500" b="1" i="1" u="sng" kern="0" dirty="0" smtClean="0">
              <a:solidFill>
                <a:schemeClr val="accent2">
                  <a:lumMod val="60000"/>
                  <a:lumOff val="40000"/>
                </a:schemeClr>
              </a:solidFill>
              <a:latin typeface="黑体" pitchFamily="2" charset="-122"/>
              <a:ea typeface="黑体" pitchFamily="2" charset="-122"/>
              <a:cs typeface="+mj-cs"/>
            </a:endParaRPr>
          </a:p>
          <a:p>
            <a:pPr algn="ctr">
              <a:defRPr/>
            </a:pPr>
            <a:r>
              <a:rPr lang="zh-CN" altLang="en-US" sz="2500" b="1" i="1" u="sng" kern="0" dirty="0" smtClean="0">
                <a:solidFill>
                  <a:schemeClr val="bg1">
                    <a:lumMod val="85000"/>
                  </a:schemeClr>
                </a:solidFill>
                <a:latin typeface="黑体" pitchFamily="2" charset="-122"/>
                <a:ea typeface="黑体" pitchFamily="2" charset="-122"/>
                <a:cs typeface="+mj-cs"/>
              </a:rPr>
              <a:t>敬业</a:t>
            </a:r>
            <a:r>
              <a:rPr lang="zh-CN" altLang="en-US" sz="2500" b="1" i="1" u="sng" kern="0" dirty="0">
                <a:solidFill>
                  <a:schemeClr val="bg1">
                    <a:lumMod val="85000"/>
                  </a:schemeClr>
                </a:solidFill>
                <a:latin typeface="黑体" pitchFamily="2" charset="-122"/>
                <a:ea typeface="黑体" pitchFamily="2" charset="-122"/>
                <a:cs typeface="+mj-cs"/>
              </a:rPr>
              <a:t>尽责  价值人生</a:t>
            </a:r>
            <a:endParaRPr lang="zh-CN" altLang="zh-CN" sz="2500" b="1" i="1" u="sng" kern="0" dirty="0">
              <a:solidFill>
                <a:schemeClr val="bg1">
                  <a:lumMod val="85000"/>
                </a:schemeClr>
              </a:solidFill>
              <a:latin typeface="黑体" pitchFamily="2" charset="-122"/>
              <a:ea typeface="黑体" pitchFamily="2"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60648"/>
            <a:ext cx="8229600" cy="778098"/>
          </a:xfrm>
        </p:spPr>
        <p:txBody>
          <a:bodyPr/>
          <a:lstStyle/>
          <a:p>
            <a:pPr algn="l"/>
            <a:r>
              <a:rPr lang="zh-CN" altLang="en-US" sz="2800" b="1" dirty="0" smtClean="0">
                <a:solidFill>
                  <a:srgbClr val="FFFF00"/>
                </a:solidFill>
                <a:latin typeface="+mj-ea"/>
              </a:rPr>
              <a:t>广东长盈重工人才现状</a:t>
            </a:r>
            <a:endParaRPr lang="zh-CN" altLang="en-US" sz="2800" b="1" dirty="0">
              <a:solidFill>
                <a:srgbClr val="FFFF00"/>
              </a:solidFill>
              <a:latin typeface="+mj-ea"/>
            </a:endParaRPr>
          </a:p>
        </p:txBody>
      </p:sp>
      <p:sp>
        <p:nvSpPr>
          <p:cNvPr id="3" name="内容占位符 2"/>
          <p:cNvSpPr>
            <a:spLocks noGrp="1"/>
          </p:cNvSpPr>
          <p:nvPr>
            <p:ph idx="1"/>
          </p:nvPr>
        </p:nvSpPr>
        <p:spPr>
          <a:xfrm>
            <a:off x="683568" y="1052736"/>
            <a:ext cx="7704856" cy="5328592"/>
          </a:xfrm>
        </p:spPr>
        <p:txBody>
          <a:bodyPr/>
          <a:lstStyle/>
          <a:p>
            <a:r>
              <a:rPr lang="zh-CN" altLang="en-US" sz="2800" b="1" dirty="0" smtClean="0"/>
              <a:t>技术部：  </a:t>
            </a:r>
            <a:r>
              <a:rPr lang="zh-CN" altLang="en-US" sz="2400" b="1" dirty="0" smtClean="0">
                <a:solidFill>
                  <a:srgbClr val="FF0000"/>
                </a:solidFill>
              </a:rPr>
              <a:t>技术总监     </a:t>
            </a:r>
            <a:r>
              <a:rPr lang="en-US" altLang="zh-CN" sz="2400" b="1" dirty="0" smtClean="0">
                <a:solidFill>
                  <a:srgbClr val="FF0000"/>
                </a:solidFill>
              </a:rPr>
              <a:t>1</a:t>
            </a:r>
            <a:r>
              <a:rPr lang="zh-CN" altLang="en-US" sz="2400" b="1" dirty="0" smtClean="0">
                <a:solidFill>
                  <a:srgbClr val="FF0000"/>
                </a:solidFill>
              </a:rPr>
              <a:t>名    </a:t>
            </a:r>
            <a:endParaRPr lang="en-US" altLang="zh-CN" sz="2400" b="1" dirty="0" smtClean="0">
              <a:solidFill>
                <a:srgbClr val="FF0000"/>
              </a:solidFill>
            </a:endParaRPr>
          </a:p>
          <a:p>
            <a:r>
              <a:rPr lang="en-US" altLang="zh-CN" sz="2800" b="1" dirty="0" smtClean="0"/>
              <a:t>                </a:t>
            </a:r>
            <a:r>
              <a:rPr lang="zh-CN" altLang="en-US" sz="2800" b="1" dirty="0" smtClean="0"/>
              <a:t> </a:t>
            </a:r>
            <a:r>
              <a:rPr lang="zh-CN" altLang="en-US" sz="2400" b="1" dirty="0" smtClean="0">
                <a:solidFill>
                  <a:srgbClr val="FF0000"/>
                </a:solidFill>
              </a:rPr>
              <a:t>详图员 </a:t>
            </a:r>
            <a:r>
              <a:rPr lang="en-US" altLang="zh-CN" sz="2400" b="1" dirty="0" smtClean="0">
                <a:solidFill>
                  <a:srgbClr val="FF0000"/>
                </a:solidFill>
              </a:rPr>
              <a:t>       </a:t>
            </a:r>
            <a:r>
              <a:rPr lang="zh-CN" altLang="en-US" sz="2400" b="1" dirty="0" smtClean="0">
                <a:solidFill>
                  <a:srgbClr val="FF0000"/>
                </a:solidFill>
              </a:rPr>
              <a:t>多名</a:t>
            </a:r>
            <a:endParaRPr lang="en-US" altLang="zh-CN" sz="2400" b="1" dirty="0" smtClean="0">
              <a:solidFill>
                <a:srgbClr val="FF0000"/>
              </a:solidFill>
            </a:endParaRPr>
          </a:p>
          <a:p>
            <a:r>
              <a:rPr lang="en-US" altLang="zh-CN" sz="2800" b="1" dirty="0" smtClean="0"/>
              <a:t>                 </a:t>
            </a:r>
            <a:r>
              <a:rPr lang="zh-CN" altLang="en-US" sz="2400" b="1" dirty="0" smtClean="0">
                <a:solidFill>
                  <a:srgbClr val="FF0000"/>
                </a:solidFill>
              </a:rPr>
              <a:t>工艺员        多名</a:t>
            </a:r>
            <a:endParaRPr lang="en-US" altLang="zh-CN" sz="2400" b="1" dirty="0" smtClean="0">
              <a:solidFill>
                <a:srgbClr val="FF0000"/>
              </a:solidFill>
            </a:endParaRPr>
          </a:p>
          <a:p>
            <a:endParaRPr lang="en-US" altLang="zh-CN" sz="2800" b="1" dirty="0" smtClean="0"/>
          </a:p>
          <a:p>
            <a:r>
              <a:rPr lang="zh-CN" altLang="en-US" sz="2800" b="1" dirty="0" smtClean="0"/>
              <a:t>项目部：  </a:t>
            </a:r>
            <a:r>
              <a:rPr lang="zh-CN" altLang="en-US" sz="2400" b="1" dirty="0" smtClean="0">
                <a:solidFill>
                  <a:srgbClr val="FF0000"/>
                </a:solidFill>
              </a:rPr>
              <a:t>项目总监     </a:t>
            </a:r>
            <a:r>
              <a:rPr lang="en-US" altLang="zh-CN" sz="2400" b="1" dirty="0" smtClean="0">
                <a:solidFill>
                  <a:srgbClr val="FF0000"/>
                </a:solidFill>
              </a:rPr>
              <a:t>1</a:t>
            </a:r>
            <a:r>
              <a:rPr lang="zh-CN" altLang="en-US" sz="2400" b="1" dirty="0" smtClean="0">
                <a:solidFill>
                  <a:srgbClr val="FF0000"/>
                </a:solidFill>
              </a:rPr>
              <a:t>名    </a:t>
            </a:r>
            <a:endParaRPr lang="en-US" altLang="zh-CN" sz="2400" b="1" dirty="0" smtClean="0">
              <a:solidFill>
                <a:srgbClr val="FF0000"/>
              </a:solidFill>
            </a:endParaRPr>
          </a:p>
          <a:p>
            <a:r>
              <a:rPr lang="en-US" altLang="zh-CN" sz="2800" b="1" dirty="0" smtClean="0"/>
              <a:t>                 </a:t>
            </a:r>
            <a:r>
              <a:rPr lang="zh-CN" altLang="en-US" sz="2400" b="1" dirty="0" smtClean="0">
                <a:solidFill>
                  <a:srgbClr val="FF0000"/>
                </a:solidFill>
              </a:rPr>
              <a:t>项目经理     多名</a:t>
            </a:r>
            <a:endParaRPr lang="en-US" altLang="zh-CN" sz="2400" b="1" dirty="0" smtClean="0">
              <a:solidFill>
                <a:srgbClr val="FF0000"/>
              </a:solidFill>
            </a:endParaRPr>
          </a:p>
          <a:p>
            <a:endParaRPr lang="en-US" altLang="zh-CN" sz="2800" b="1" dirty="0" smtClean="0"/>
          </a:p>
          <a:p>
            <a:r>
              <a:rPr lang="zh-CN" altLang="en-US" sz="2800" b="1" dirty="0" smtClean="0"/>
              <a:t>营销部：  </a:t>
            </a:r>
            <a:r>
              <a:rPr lang="zh-CN" altLang="en-US" sz="2400" b="1" dirty="0" smtClean="0">
                <a:solidFill>
                  <a:srgbClr val="FF0000"/>
                </a:solidFill>
              </a:rPr>
              <a:t>营销总监      </a:t>
            </a:r>
            <a:r>
              <a:rPr lang="en-US" altLang="zh-CN" sz="2400" b="1" dirty="0" smtClean="0">
                <a:solidFill>
                  <a:srgbClr val="FF0000"/>
                </a:solidFill>
              </a:rPr>
              <a:t>1</a:t>
            </a:r>
            <a:r>
              <a:rPr lang="zh-CN" altLang="en-US" sz="2400" b="1" dirty="0" smtClean="0">
                <a:solidFill>
                  <a:srgbClr val="FF0000"/>
                </a:solidFill>
              </a:rPr>
              <a:t>名</a:t>
            </a:r>
            <a:endParaRPr lang="en-US" altLang="zh-CN" sz="2400" b="1" dirty="0" smtClean="0">
              <a:solidFill>
                <a:srgbClr val="FF0000"/>
              </a:solidFill>
            </a:endParaRPr>
          </a:p>
          <a:p>
            <a:r>
              <a:rPr lang="en-US" altLang="zh-CN" sz="2800" b="1" dirty="0" smtClean="0"/>
              <a:t>                 </a:t>
            </a:r>
            <a:r>
              <a:rPr lang="zh-CN" altLang="en-US" sz="2400" b="1" dirty="0" smtClean="0">
                <a:solidFill>
                  <a:srgbClr val="FF0000"/>
                </a:solidFill>
              </a:rPr>
              <a:t>营销助理     多名</a:t>
            </a:r>
            <a:endParaRPr lang="en-US" altLang="zh-CN" sz="2400" b="1" dirty="0" smtClean="0">
              <a:solidFill>
                <a:srgbClr val="FF0000"/>
              </a:solidFill>
            </a:endParaRPr>
          </a:p>
          <a:p>
            <a:endParaRPr lang="en-US" altLang="zh-CN" sz="2800" b="1" dirty="0" smtClean="0"/>
          </a:p>
          <a:p>
            <a:endParaRPr lang="zh-CN" alt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lstStyle/>
          <a:p>
            <a:pPr algn="l"/>
            <a:r>
              <a:rPr lang="zh-CN" altLang="en-US" sz="2800" b="1" dirty="0" smtClean="0">
                <a:solidFill>
                  <a:srgbClr val="FFFF00"/>
                </a:solidFill>
              </a:rPr>
              <a:t>发展路线</a:t>
            </a:r>
            <a:endParaRPr lang="zh-CN" altLang="en-US" sz="2800" b="1" dirty="0">
              <a:solidFill>
                <a:srgbClr val="FFFF00"/>
              </a:solidFill>
            </a:endParaRPr>
          </a:p>
        </p:txBody>
      </p:sp>
      <p:sp>
        <p:nvSpPr>
          <p:cNvPr id="3" name="内容占位符 2"/>
          <p:cNvSpPr>
            <a:spLocks noGrp="1"/>
          </p:cNvSpPr>
          <p:nvPr>
            <p:ph idx="1"/>
          </p:nvPr>
        </p:nvSpPr>
        <p:spPr>
          <a:xfrm>
            <a:off x="467544" y="1412776"/>
            <a:ext cx="8219256" cy="5001419"/>
          </a:xfrm>
        </p:spPr>
        <p:txBody>
          <a:bodyPr/>
          <a:lstStyle/>
          <a:p>
            <a:pPr>
              <a:buNone/>
            </a:pPr>
            <a:r>
              <a:rPr lang="en-US" altLang="zh-CN" sz="2400" b="1" dirty="0" smtClean="0">
                <a:solidFill>
                  <a:srgbClr val="FF0000"/>
                </a:solidFill>
              </a:rPr>
              <a:t>1</a:t>
            </a:r>
            <a:r>
              <a:rPr lang="zh-CN" altLang="en-US" sz="2400" b="1" dirty="0" smtClean="0">
                <a:solidFill>
                  <a:srgbClr val="FF0000"/>
                </a:solidFill>
              </a:rPr>
              <a:t>、车间普工</a:t>
            </a:r>
            <a:endParaRPr lang="en-US" altLang="zh-CN" sz="2400" b="1" dirty="0" smtClean="0">
              <a:solidFill>
                <a:srgbClr val="FF0000"/>
              </a:solidFill>
            </a:endParaRPr>
          </a:p>
          <a:p>
            <a:pPr>
              <a:buNone/>
            </a:pPr>
            <a:r>
              <a:rPr lang="en-US" altLang="zh-CN" sz="2000" b="1" dirty="0" smtClean="0"/>
              <a:t>     </a:t>
            </a:r>
            <a:r>
              <a:rPr lang="zh-CN" altLang="en-US" sz="2000" b="1" dirty="0" smtClean="0"/>
              <a:t>生产一线做起，熟悉每一个工作工段，从而更能溶入下一个工作岗位</a:t>
            </a:r>
            <a:endParaRPr lang="en-US" altLang="zh-CN" sz="2000" b="1" dirty="0" smtClean="0"/>
          </a:p>
          <a:p>
            <a:pPr>
              <a:buNone/>
            </a:pPr>
            <a:endParaRPr lang="en-US" altLang="zh-CN" sz="2000" b="1" dirty="0" smtClean="0"/>
          </a:p>
          <a:p>
            <a:pPr>
              <a:buNone/>
            </a:pPr>
            <a:r>
              <a:rPr lang="en-US" altLang="zh-CN" sz="2400" b="1" dirty="0" smtClean="0">
                <a:solidFill>
                  <a:srgbClr val="FF0000"/>
                </a:solidFill>
              </a:rPr>
              <a:t>2</a:t>
            </a:r>
            <a:r>
              <a:rPr lang="zh-CN" altLang="en-US" sz="2400" b="1" dirty="0" smtClean="0">
                <a:solidFill>
                  <a:srgbClr val="FF0000"/>
                </a:solidFill>
              </a:rPr>
              <a:t>、营销助理、项目助理、技术部助理</a:t>
            </a:r>
            <a:endParaRPr lang="en-US" altLang="zh-CN" sz="2400" b="1" dirty="0" smtClean="0">
              <a:solidFill>
                <a:srgbClr val="FF0000"/>
              </a:solidFill>
            </a:endParaRPr>
          </a:p>
          <a:p>
            <a:pPr>
              <a:buNone/>
            </a:pPr>
            <a:r>
              <a:rPr lang="en-US" altLang="zh-CN" sz="2000" b="1" dirty="0" smtClean="0"/>
              <a:t>      </a:t>
            </a:r>
            <a:r>
              <a:rPr lang="zh-CN" altLang="en-US" sz="2000" b="1" dirty="0" smtClean="0"/>
              <a:t>通过</a:t>
            </a:r>
            <a:r>
              <a:rPr lang="en-US" altLang="zh-CN" sz="2000" b="1" dirty="0" smtClean="0"/>
              <a:t>1—3</a:t>
            </a:r>
            <a:r>
              <a:rPr lang="zh-CN" altLang="en-US" sz="2000" b="1" dirty="0" smtClean="0"/>
              <a:t>个月生产一线的锻炼，根据个人能力与个人理想，分配到     以上岗位</a:t>
            </a:r>
            <a:endParaRPr lang="en-US" altLang="zh-CN" sz="2000" b="1" dirty="0" smtClean="0"/>
          </a:p>
          <a:p>
            <a:pPr>
              <a:buNone/>
            </a:pPr>
            <a:endParaRPr lang="en-US" altLang="zh-CN" sz="2000" b="1" dirty="0" smtClean="0"/>
          </a:p>
          <a:p>
            <a:pPr>
              <a:buNone/>
            </a:pPr>
            <a:r>
              <a:rPr lang="en-US" altLang="zh-CN" sz="2400" b="1" dirty="0" smtClean="0">
                <a:solidFill>
                  <a:srgbClr val="FF0000"/>
                </a:solidFill>
              </a:rPr>
              <a:t>3</a:t>
            </a:r>
            <a:r>
              <a:rPr lang="zh-CN" altLang="en-US" sz="2400" b="1" dirty="0" smtClean="0">
                <a:solidFill>
                  <a:srgbClr val="FF0000"/>
                </a:solidFill>
              </a:rPr>
              <a:t>、部门经理，部门总监</a:t>
            </a:r>
            <a:endParaRPr lang="en-US" altLang="zh-CN" sz="2400" b="1" dirty="0" smtClean="0">
              <a:solidFill>
                <a:srgbClr val="FF0000"/>
              </a:solidFill>
            </a:endParaRPr>
          </a:p>
          <a:p>
            <a:pPr>
              <a:buNone/>
            </a:pPr>
            <a:r>
              <a:rPr lang="zh-CN" altLang="en-US" sz="2000" b="1" dirty="0" smtClean="0"/>
              <a:t>      通过工作与实践，在工作中体现自己价值，实现梦想。</a:t>
            </a:r>
            <a:endParaRPr lang="zh-CN" altLang="en-US" sz="20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lstStyle/>
          <a:p>
            <a:pPr algn="l"/>
            <a:r>
              <a:rPr lang="en-US" altLang="zh-CN" sz="2800" b="1" dirty="0" smtClean="0">
                <a:solidFill>
                  <a:srgbClr val="FFFF00"/>
                </a:solidFill>
                <a:latin typeface="+mj-ea"/>
              </a:rPr>
              <a:t>SWOT</a:t>
            </a:r>
            <a:r>
              <a:rPr lang="zh-CN" altLang="en-US" sz="2800" b="1" dirty="0" smtClean="0">
                <a:solidFill>
                  <a:srgbClr val="FFFF00"/>
                </a:solidFill>
                <a:latin typeface="+mj-ea"/>
              </a:rPr>
              <a:t>分析</a:t>
            </a:r>
            <a:endParaRPr lang="zh-CN" altLang="en-US" sz="2800" b="1" dirty="0">
              <a:solidFill>
                <a:srgbClr val="FFFF00"/>
              </a:solidFill>
              <a:latin typeface="+mj-ea"/>
            </a:endParaRPr>
          </a:p>
        </p:txBody>
      </p:sp>
      <p:sp>
        <p:nvSpPr>
          <p:cNvPr id="3" name="内容占位符 2"/>
          <p:cNvSpPr>
            <a:spLocks noGrp="1"/>
          </p:cNvSpPr>
          <p:nvPr>
            <p:ph sz="half" idx="1"/>
          </p:nvPr>
        </p:nvSpPr>
        <p:spPr>
          <a:xfrm>
            <a:off x="457200" y="1124744"/>
            <a:ext cx="4038600" cy="5001419"/>
          </a:xfrm>
        </p:spPr>
        <p:txBody>
          <a:bodyPr/>
          <a:lstStyle/>
          <a:p>
            <a:r>
              <a:rPr lang="zh-CN" altLang="en-US" b="1" dirty="0" smtClean="0"/>
              <a:t>优势</a:t>
            </a:r>
            <a:r>
              <a:rPr lang="en-US" altLang="zh-CN" dirty="0" smtClean="0"/>
              <a:t>Strengths</a:t>
            </a:r>
            <a:r>
              <a:rPr lang="zh-CN" altLang="en-US" dirty="0" smtClean="0"/>
              <a:t>：</a:t>
            </a:r>
            <a:endParaRPr lang="en-US" altLang="zh-CN" b="1" dirty="0" smtClean="0"/>
          </a:p>
          <a:p>
            <a:r>
              <a:rPr lang="zh-CN" altLang="en-US" sz="2400" b="1" dirty="0" smtClean="0">
                <a:solidFill>
                  <a:srgbClr val="FF0000"/>
                </a:solidFill>
              </a:rPr>
              <a:t>行业专业技术</a:t>
            </a:r>
            <a:endParaRPr lang="en-US" altLang="zh-CN" sz="2400" b="1" dirty="0" smtClean="0">
              <a:solidFill>
                <a:srgbClr val="FF0000"/>
              </a:solidFill>
            </a:endParaRPr>
          </a:p>
          <a:p>
            <a:r>
              <a:rPr lang="zh-CN" altLang="en-US" sz="2400" b="1" dirty="0" smtClean="0">
                <a:solidFill>
                  <a:srgbClr val="FF0000"/>
                </a:solidFill>
              </a:rPr>
              <a:t>团队管理能力</a:t>
            </a:r>
            <a:endParaRPr lang="en-US" altLang="zh-CN" sz="2400" b="1" dirty="0" smtClean="0">
              <a:solidFill>
                <a:srgbClr val="FF0000"/>
              </a:solidFill>
            </a:endParaRPr>
          </a:p>
          <a:p>
            <a:endParaRPr lang="en-US" altLang="zh-CN" b="1" dirty="0" smtClean="0"/>
          </a:p>
          <a:p>
            <a:endParaRPr lang="en-US" altLang="zh-CN" b="1" dirty="0" smtClean="0"/>
          </a:p>
          <a:p>
            <a:r>
              <a:rPr lang="zh-CN" altLang="en-US" b="1" dirty="0" smtClean="0"/>
              <a:t>劣势</a:t>
            </a:r>
            <a:r>
              <a:rPr lang="en-US" altLang="zh-CN" dirty="0" smtClean="0"/>
              <a:t>Weaknesses </a:t>
            </a:r>
            <a:r>
              <a:rPr lang="zh-CN" altLang="en-US" dirty="0" smtClean="0"/>
              <a:t>：</a:t>
            </a:r>
            <a:endParaRPr lang="en-US" altLang="zh-CN" b="1" dirty="0" smtClean="0"/>
          </a:p>
          <a:p>
            <a:r>
              <a:rPr lang="zh-CN" altLang="en-US" sz="2400" b="1" dirty="0" smtClean="0">
                <a:solidFill>
                  <a:srgbClr val="FF0000"/>
                </a:solidFill>
              </a:rPr>
              <a:t>家庭或其它原因，工作是否长期稳定</a:t>
            </a:r>
            <a:endParaRPr lang="en-US" altLang="zh-CN" sz="2400" b="1" dirty="0" smtClean="0">
              <a:solidFill>
                <a:srgbClr val="FF0000"/>
              </a:solidFill>
            </a:endParaRPr>
          </a:p>
          <a:p>
            <a:r>
              <a:rPr lang="zh-CN" altLang="en-US" sz="2400" b="1" dirty="0" smtClean="0">
                <a:solidFill>
                  <a:srgbClr val="FF0000"/>
                </a:solidFill>
              </a:rPr>
              <a:t>待遇有一定高要求</a:t>
            </a:r>
            <a:endParaRPr lang="en-US" altLang="zh-CN" sz="2400" b="1" dirty="0" smtClean="0">
              <a:solidFill>
                <a:srgbClr val="FF0000"/>
              </a:solidFill>
            </a:endParaRPr>
          </a:p>
        </p:txBody>
      </p:sp>
      <p:sp>
        <p:nvSpPr>
          <p:cNvPr id="4" name="内容占位符 3"/>
          <p:cNvSpPr>
            <a:spLocks noGrp="1"/>
          </p:cNvSpPr>
          <p:nvPr>
            <p:ph sz="half" idx="2"/>
          </p:nvPr>
        </p:nvSpPr>
        <p:spPr>
          <a:xfrm>
            <a:off x="4648200" y="1124744"/>
            <a:ext cx="4038600" cy="5001419"/>
          </a:xfrm>
        </p:spPr>
        <p:txBody>
          <a:bodyPr/>
          <a:lstStyle/>
          <a:p>
            <a:r>
              <a:rPr lang="zh-CN" altLang="en-US" b="1" dirty="0" smtClean="0"/>
              <a:t>机会</a:t>
            </a:r>
            <a:r>
              <a:rPr lang="en-US" altLang="zh-CN" dirty="0" smtClean="0"/>
              <a:t>Opportunities </a:t>
            </a:r>
            <a:r>
              <a:rPr lang="zh-CN" altLang="en-US" dirty="0" smtClean="0"/>
              <a:t>：</a:t>
            </a:r>
            <a:endParaRPr lang="en-US" altLang="zh-CN" b="1" dirty="0" smtClean="0"/>
          </a:p>
          <a:p>
            <a:r>
              <a:rPr lang="zh-CN" altLang="en-US" sz="2400" b="1" dirty="0" smtClean="0">
                <a:solidFill>
                  <a:srgbClr val="FF0000"/>
                </a:solidFill>
              </a:rPr>
              <a:t>培训机会     晋升机会</a:t>
            </a:r>
            <a:endParaRPr lang="en-US" altLang="zh-CN" sz="2400" b="1" dirty="0" smtClean="0">
              <a:solidFill>
                <a:srgbClr val="FF0000"/>
              </a:solidFill>
            </a:endParaRPr>
          </a:p>
          <a:p>
            <a:r>
              <a:rPr lang="zh-CN" altLang="en-US" sz="2400" b="1" dirty="0" smtClean="0">
                <a:solidFill>
                  <a:srgbClr val="FF0000"/>
                </a:solidFill>
              </a:rPr>
              <a:t>成为高层管理人员</a:t>
            </a:r>
            <a:endParaRPr lang="en-US" altLang="zh-CN" sz="2400" b="1" dirty="0" smtClean="0">
              <a:solidFill>
                <a:srgbClr val="FF0000"/>
              </a:solidFill>
            </a:endParaRPr>
          </a:p>
          <a:p>
            <a:endParaRPr lang="en-US" altLang="zh-CN" b="1" dirty="0" smtClean="0"/>
          </a:p>
          <a:p>
            <a:endParaRPr lang="en-US" altLang="zh-CN" b="1" dirty="0" smtClean="0"/>
          </a:p>
          <a:p>
            <a:r>
              <a:rPr lang="zh-CN" altLang="en-US" b="1" dirty="0" smtClean="0"/>
              <a:t>威胁</a:t>
            </a:r>
            <a:r>
              <a:rPr lang="en-US" altLang="zh-CN" dirty="0" smtClean="0"/>
              <a:t>Threats </a:t>
            </a:r>
            <a:r>
              <a:rPr lang="zh-CN" altLang="en-US" dirty="0" smtClean="0"/>
              <a:t>：</a:t>
            </a:r>
            <a:endParaRPr lang="en-US" altLang="zh-CN" b="1" dirty="0" smtClean="0"/>
          </a:p>
          <a:p>
            <a:r>
              <a:rPr lang="zh-CN" altLang="en-US" sz="2400" b="1" dirty="0" smtClean="0">
                <a:solidFill>
                  <a:srgbClr val="FF0000"/>
                </a:solidFill>
              </a:rPr>
              <a:t>成长速度</a:t>
            </a:r>
            <a:endParaRPr lang="en-US" altLang="zh-CN" sz="2400" b="1" dirty="0" smtClean="0">
              <a:solidFill>
                <a:srgbClr val="FF0000"/>
              </a:solidFill>
            </a:endParaRPr>
          </a:p>
          <a:p>
            <a:r>
              <a:rPr lang="zh-CN" altLang="en-US" sz="2400" b="1" dirty="0" smtClean="0">
                <a:solidFill>
                  <a:srgbClr val="FF0000"/>
                </a:solidFill>
              </a:rPr>
              <a:t>团队合作</a:t>
            </a:r>
          </a:p>
          <a:p>
            <a:pPr>
              <a:buNone/>
            </a:pPr>
            <a:endParaRPr lang="en-US" altLang="zh-CN" dirty="0" smtClean="0"/>
          </a:p>
          <a:p>
            <a:endParaRPr lang="en-US" altLang="zh-CN" dirty="0" smtClean="0"/>
          </a:p>
          <a:p>
            <a:pPr>
              <a:buNone/>
            </a:pPr>
            <a:endParaRPr lang="en-US" altLang="zh-CN" dirty="0" smtClean="0"/>
          </a:p>
          <a:p>
            <a:endParaRPr lang="en-US" altLang="zh-CN" dirty="0" smtClean="0"/>
          </a:p>
          <a:p>
            <a:endParaRPr lang="en-US" altLang="zh-CN" dirty="0" smtClean="0"/>
          </a:p>
          <a:p>
            <a:pPr>
              <a:buNone/>
            </a:pPr>
            <a:r>
              <a:rPr lang="zh-CN" altLang="en-US" dirty="0" smtClean="0"/>
              <a:t>  </a:t>
            </a:r>
            <a:endParaRPr lang="en-US" altLang="zh-CN" dirty="0" smtClean="0"/>
          </a:p>
          <a:p>
            <a:endParaRPr lang="en-US" altLang="zh-CN"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lstStyle/>
          <a:p>
            <a:pPr algn="l"/>
            <a:r>
              <a:rPr lang="zh-CN" altLang="en-US" sz="2800" b="1" dirty="0" smtClean="0">
                <a:solidFill>
                  <a:srgbClr val="FFFF00"/>
                </a:solidFill>
              </a:rPr>
              <a:t>技术人员目前岗位与薪酬</a:t>
            </a:r>
            <a:endParaRPr lang="zh-CN" altLang="en-US" sz="2800" b="1" dirty="0">
              <a:solidFill>
                <a:srgbClr val="FFFF00"/>
              </a:solidFill>
            </a:endParaRPr>
          </a:p>
        </p:txBody>
      </p:sp>
      <p:graphicFrame>
        <p:nvGraphicFramePr>
          <p:cNvPr id="12" name="内容占位符 11"/>
          <p:cNvGraphicFramePr>
            <a:graphicFrameLocks noGrp="1"/>
          </p:cNvGraphicFramePr>
          <p:nvPr>
            <p:ph idx="1"/>
          </p:nvPr>
        </p:nvGraphicFramePr>
        <p:xfrm>
          <a:off x="395536" y="1268760"/>
          <a:ext cx="8229600" cy="5356168"/>
        </p:xfrm>
        <a:graphic>
          <a:graphicData uri="http://schemas.openxmlformats.org/drawingml/2006/table">
            <a:tbl>
              <a:tblPr firstRow="1" bandRow="1">
                <a:tableStyleId>{2D5ABB26-0587-4C30-8999-92F81FD0307C}</a:tableStyleId>
              </a:tblPr>
              <a:tblGrid>
                <a:gridCol w="1306488"/>
                <a:gridCol w="1436712"/>
                <a:gridCol w="1371600"/>
                <a:gridCol w="1371600"/>
                <a:gridCol w="1371600"/>
                <a:gridCol w="1371600"/>
              </a:tblGrid>
              <a:tr h="991782">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岗位</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j-ea"/>
                          <a:cs typeface="+mn-cs"/>
                        </a:rPr>
                        <a:t>详略员</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j-ea"/>
                          <a:cs typeface="+mn-cs"/>
                        </a:rPr>
                        <a:t>工艺员</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j-ea"/>
                          <a:cs typeface="+mn-cs"/>
                        </a:rPr>
                        <a:t>项目经理</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rPr>
                        <a:t>营销助理</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备注</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r h="1214177">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薪酬</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gridSpan="4">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rPr>
                        <a:t>工资</a:t>
                      </a:r>
                      <a:r>
                        <a:rPr kumimoji="1" lang="zh-CN" altLang="en-US" sz="2000" b="0" i="0" u="none" strike="noStrike" cap="none" normalizeH="0" baseline="0" dirty="0" smtClean="0">
                          <a:ln>
                            <a:noFill/>
                          </a:ln>
                          <a:solidFill>
                            <a:srgbClr val="FF0000"/>
                          </a:solidFill>
                          <a:effectLst>
                            <a:outerShdw blurRad="38100" dist="38100" dir="2700000" algn="tl">
                              <a:srgbClr val="000000"/>
                            </a:outerShdw>
                          </a:effectLst>
                          <a:latin typeface="+mj-ea"/>
                          <a:ea typeface="+mj-ea"/>
                        </a:rPr>
                        <a:t>＋</a:t>
                      </a:r>
                      <a:r>
                        <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rPr>
                        <a:t>绩效</a:t>
                      </a:r>
                      <a:r>
                        <a:rPr kumimoji="1" lang="zh-CN" altLang="en-US" sz="2000" b="0" i="0" u="none" strike="noStrike" kern="1200" cap="none" normalizeH="0" baseline="0" dirty="0" smtClean="0">
                          <a:ln>
                            <a:noFill/>
                          </a:ln>
                          <a:solidFill>
                            <a:srgbClr val="FF0000"/>
                          </a:solidFill>
                          <a:effectLst>
                            <a:outerShdw blurRad="38100" dist="38100" dir="2700000" algn="tl">
                              <a:srgbClr val="000000"/>
                            </a:outerShdw>
                          </a:effectLst>
                          <a:latin typeface="+mj-ea"/>
                          <a:ea typeface="+mn-ea"/>
                          <a:cs typeface="+mn-cs"/>
                        </a:rPr>
                        <a:t>＋</a:t>
                      </a: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n-ea"/>
                          <a:cs typeface="+mn-cs"/>
                        </a:rPr>
                        <a:t>技术津贴</a:t>
                      </a:r>
                      <a:r>
                        <a:rPr kumimoji="1" lang="zh-CN" altLang="en-US" sz="2000" b="0" i="0" u="none" strike="noStrike" kern="1200" cap="none" normalizeH="0" baseline="0" dirty="0" smtClean="0">
                          <a:ln>
                            <a:noFill/>
                          </a:ln>
                          <a:solidFill>
                            <a:srgbClr val="FF0000"/>
                          </a:solidFill>
                          <a:effectLst>
                            <a:outerShdw blurRad="38100" dist="38100" dir="2700000" algn="tl">
                              <a:srgbClr val="000000"/>
                            </a:outerShdw>
                          </a:effectLst>
                          <a:latin typeface="+mj-ea"/>
                          <a:ea typeface="+mn-ea"/>
                          <a:cs typeface="+mn-cs"/>
                        </a:rPr>
                        <a:t>＋</a:t>
                      </a: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n-ea"/>
                          <a:cs typeface="+mn-cs"/>
                        </a:rPr>
                        <a:t>奖金</a:t>
                      </a:r>
                      <a:endParaRPr kumimoji="1" lang="en-US" altLang="zh-CN"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n-ea"/>
                        <a:cs typeface="+mn-cs"/>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en-US" altLang="zh-CN"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en-US" altLang="zh-CN"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r h="1466449">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年度分析</a:t>
                      </a: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solidFill>
                            <a:srgbClr val="FF0000"/>
                          </a:solidFill>
                          <a:effectLst>
                            <a:outerShdw blurRad="38100" dist="38100" dir="2700000" algn="tl">
                              <a:srgbClr val="000000"/>
                            </a:outerShdw>
                          </a:effectLst>
                        </a:rPr>
                        <a:t>中上等业绩考核</a:t>
                      </a:r>
                      <a:endParaRPr kumimoji="1" lang="zh-CN" altLang="en-US" sz="20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en-US" altLang="zh-CN"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rPr>
                        <a:t> </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r h="1191057">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solidFill>
                            <a:srgbClr val="FF0000"/>
                          </a:solidFill>
                          <a:effectLst>
                            <a:outerShdw blurRad="38100" dist="38100" dir="2700000" algn="tl">
                              <a:srgbClr val="000000"/>
                            </a:outerShdw>
                          </a:effectLst>
                        </a:rPr>
                        <a:t>理论保障收入</a:t>
                      </a:r>
                      <a:endParaRPr kumimoji="1" lang="zh-CN" altLang="en-US" sz="20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gridSpan="4">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以过去</a:t>
                      </a:r>
                      <a:endParaRPr kumimoji="1" lang="en-US" altLang="zh-CN" sz="2000" b="0" u="none" strike="noStrike" cap="none" normalizeH="0" baseline="0" dirty="0" smtClean="0">
                        <a:ln>
                          <a:noFill/>
                        </a:ln>
                        <a:effectLst>
                          <a:outerShdw blurRad="38100" dist="38100" dir="2700000" algn="tl">
                            <a:srgbClr val="000000"/>
                          </a:outerShdw>
                        </a:effectLst>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参照</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lstStyle/>
          <a:p>
            <a:pPr algn="l"/>
            <a:r>
              <a:rPr lang="zh-CN" altLang="en-US" sz="2800" b="1" dirty="0" smtClean="0">
                <a:solidFill>
                  <a:srgbClr val="FFFF00"/>
                </a:solidFill>
                <a:latin typeface="+mj-ea"/>
              </a:rPr>
              <a:t>绩效考核表</a:t>
            </a:r>
            <a:endParaRPr lang="zh-CN" altLang="en-US" sz="2800" b="1" dirty="0">
              <a:solidFill>
                <a:srgbClr val="FFFF00"/>
              </a:solidFill>
              <a:latin typeface="+mj-ea"/>
            </a:endParaRPr>
          </a:p>
        </p:txBody>
      </p:sp>
      <p:sp>
        <p:nvSpPr>
          <p:cNvPr id="3" name="内容占位符 2"/>
          <p:cNvSpPr>
            <a:spLocks noGrp="1"/>
          </p:cNvSpPr>
          <p:nvPr>
            <p:ph sz="half" idx="1"/>
          </p:nvPr>
        </p:nvSpPr>
        <p:spPr>
          <a:xfrm>
            <a:off x="467544" y="1124744"/>
            <a:ext cx="4038600" cy="4525963"/>
          </a:xfrm>
        </p:spPr>
        <p:txBody>
          <a:bodyPr/>
          <a:lstStyle/>
          <a:p>
            <a:pPr>
              <a:lnSpc>
                <a:spcPct val="150000"/>
              </a:lnSpc>
            </a:pPr>
            <a:r>
              <a:rPr lang="zh-CN" altLang="en-US" sz="2800" b="1" dirty="0" smtClean="0"/>
              <a:t>工作</a:t>
            </a:r>
            <a:endParaRPr lang="en-US" altLang="zh-CN" sz="2800" b="1" dirty="0" smtClean="0"/>
          </a:p>
          <a:p>
            <a:pPr>
              <a:lnSpc>
                <a:spcPct val="150000"/>
              </a:lnSpc>
            </a:pPr>
            <a:r>
              <a:rPr lang="zh-CN" altLang="en-US" sz="2200" b="1" dirty="0" smtClean="0"/>
              <a:t>工作任务完成度</a:t>
            </a:r>
            <a:endParaRPr lang="en-US" altLang="zh-CN" sz="2200" b="1" dirty="0" smtClean="0"/>
          </a:p>
          <a:p>
            <a:pPr>
              <a:lnSpc>
                <a:spcPct val="150000"/>
              </a:lnSpc>
            </a:pPr>
            <a:r>
              <a:rPr lang="en-US" altLang="zh-CN" sz="1800" b="1" dirty="0" smtClean="0">
                <a:solidFill>
                  <a:srgbClr val="FF0000"/>
                </a:solidFill>
              </a:rPr>
              <a:t>    </a:t>
            </a:r>
            <a:r>
              <a:rPr lang="zh-CN" altLang="en-US" sz="1800" b="1" dirty="0" smtClean="0">
                <a:solidFill>
                  <a:srgbClr val="FF0000"/>
                </a:solidFill>
              </a:rPr>
              <a:t>工作任务完成</a:t>
            </a:r>
            <a:r>
              <a:rPr lang="en-US" altLang="zh-CN" sz="1800" b="1" dirty="0" smtClean="0">
                <a:solidFill>
                  <a:srgbClr val="FF0000"/>
                </a:solidFill>
              </a:rPr>
              <a:t>100%</a:t>
            </a:r>
          </a:p>
          <a:p>
            <a:pPr>
              <a:lnSpc>
                <a:spcPct val="150000"/>
              </a:lnSpc>
            </a:pPr>
            <a:r>
              <a:rPr lang="zh-CN" altLang="en-US" sz="2200" b="1" dirty="0" smtClean="0"/>
              <a:t>工作质量</a:t>
            </a:r>
            <a:endParaRPr lang="en-US" altLang="zh-CN" sz="2200" b="1" dirty="0" smtClean="0"/>
          </a:p>
          <a:p>
            <a:pPr>
              <a:lnSpc>
                <a:spcPct val="150000"/>
              </a:lnSpc>
            </a:pPr>
            <a:r>
              <a:rPr lang="en-US" altLang="zh-CN" sz="1800" b="1" dirty="0" smtClean="0">
                <a:solidFill>
                  <a:srgbClr val="FF0000"/>
                </a:solidFill>
              </a:rPr>
              <a:t>    </a:t>
            </a:r>
            <a:r>
              <a:rPr lang="zh-CN" altLang="en-US" sz="1800" b="1" dirty="0" smtClean="0">
                <a:solidFill>
                  <a:srgbClr val="FF0000"/>
                </a:solidFill>
              </a:rPr>
              <a:t>工作质量保证</a:t>
            </a:r>
            <a:r>
              <a:rPr lang="en-US" altLang="zh-CN" sz="1800" b="1" dirty="0" smtClean="0">
                <a:solidFill>
                  <a:srgbClr val="FF0000"/>
                </a:solidFill>
              </a:rPr>
              <a:t>85%</a:t>
            </a:r>
          </a:p>
          <a:p>
            <a:pPr>
              <a:lnSpc>
                <a:spcPct val="150000"/>
              </a:lnSpc>
            </a:pPr>
            <a:r>
              <a:rPr lang="zh-CN" altLang="en-US" sz="2200" b="1" dirty="0" smtClean="0"/>
              <a:t>工作技能</a:t>
            </a:r>
            <a:endParaRPr lang="en-US" altLang="zh-CN" sz="2200" b="1" dirty="0" smtClean="0"/>
          </a:p>
          <a:p>
            <a:pPr>
              <a:lnSpc>
                <a:spcPct val="150000"/>
              </a:lnSpc>
            </a:pPr>
            <a:r>
              <a:rPr lang="en-US" altLang="zh-CN" sz="1800" b="1" dirty="0" smtClean="0">
                <a:solidFill>
                  <a:srgbClr val="FF0000"/>
                </a:solidFill>
              </a:rPr>
              <a:t>    </a:t>
            </a:r>
            <a:r>
              <a:rPr lang="zh-CN" altLang="en-US" sz="1800" b="1" dirty="0" smtClean="0">
                <a:solidFill>
                  <a:srgbClr val="FF0000"/>
                </a:solidFill>
              </a:rPr>
              <a:t>岗位技术独立完成</a:t>
            </a:r>
            <a:endParaRPr lang="en-US" altLang="zh-CN" sz="1800" b="1" dirty="0" smtClean="0">
              <a:solidFill>
                <a:srgbClr val="FF0000"/>
              </a:solidFill>
            </a:endParaRPr>
          </a:p>
          <a:p>
            <a:pPr>
              <a:lnSpc>
                <a:spcPct val="150000"/>
              </a:lnSpc>
            </a:pPr>
            <a:r>
              <a:rPr lang="zh-CN" altLang="en-US" sz="2200" b="1" dirty="0" smtClean="0"/>
              <a:t>工作态度与责任</a:t>
            </a:r>
            <a:endParaRPr lang="en-US" altLang="zh-CN" sz="2200" b="1" dirty="0" smtClean="0"/>
          </a:p>
          <a:p>
            <a:r>
              <a:rPr lang="en-US" altLang="zh-CN" sz="1800" b="1" dirty="0" smtClean="0">
                <a:solidFill>
                  <a:srgbClr val="FF0000"/>
                </a:solidFill>
              </a:rPr>
              <a:t>    </a:t>
            </a:r>
            <a:r>
              <a:rPr lang="zh-CN" altLang="en-US" sz="1800" b="1" dirty="0" smtClean="0">
                <a:solidFill>
                  <a:srgbClr val="FF0000"/>
                </a:solidFill>
              </a:rPr>
              <a:t>态度诚恳，工作负责</a:t>
            </a:r>
            <a:endParaRPr lang="en-US" altLang="zh-CN" sz="1800" b="1" dirty="0" smtClean="0">
              <a:solidFill>
                <a:srgbClr val="FF0000"/>
              </a:solidFill>
            </a:endParaRPr>
          </a:p>
          <a:p>
            <a:endParaRPr lang="en-US" altLang="zh-CN" dirty="0" smtClean="0"/>
          </a:p>
          <a:p>
            <a:endParaRPr lang="zh-CN" altLang="en-US" dirty="0"/>
          </a:p>
        </p:txBody>
      </p:sp>
      <p:sp>
        <p:nvSpPr>
          <p:cNvPr id="4" name="内容占位符 3"/>
          <p:cNvSpPr>
            <a:spLocks noGrp="1"/>
          </p:cNvSpPr>
          <p:nvPr>
            <p:ph sz="half" idx="2"/>
          </p:nvPr>
        </p:nvSpPr>
        <p:spPr>
          <a:xfrm>
            <a:off x="4572000" y="1124744"/>
            <a:ext cx="4038600" cy="4525963"/>
          </a:xfrm>
        </p:spPr>
        <p:txBody>
          <a:bodyPr/>
          <a:lstStyle/>
          <a:p>
            <a:pPr>
              <a:lnSpc>
                <a:spcPct val="150000"/>
              </a:lnSpc>
            </a:pPr>
            <a:r>
              <a:rPr lang="zh-CN" altLang="en-US" b="1" dirty="0" smtClean="0"/>
              <a:t>其它</a:t>
            </a:r>
            <a:endParaRPr lang="en-US" altLang="zh-CN" b="1" dirty="0" smtClean="0"/>
          </a:p>
          <a:p>
            <a:pPr>
              <a:lnSpc>
                <a:spcPct val="150000"/>
              </a:lnSpc>
            </a:pPr>
            <a:r>
              <a:rPr lang="zh-CN" altLang="en-US" sz="2200" b="1" dirty="0" smtClean="0"/>
              <a:t>团队合作</a:t>
            </a:r>
            <a:endParaRPr lang="en-US" altLang="zh-CN" sz="2200" b="1" dirty="0" smtClean="0"/>
          </a:p>
          <a:p>
            <a:r>
              <a:rPr lang="en-US" altLang="zh-CN" sz="1800" b="1" dirty="0" smtClean="0">
                <a:solidFill>
                  <a:srgbClr val="FF0000"/>
                </a:solidFill>
              </a:rPr>
              <a:t>    </a:t>
            </a:r>
            <a:r>
              <a:rPr lang="zh-CN" altLang="en-US" sz="1800" b="1" dirty="0" smtClean="0">
                <a:solidFill>
                  <a:srgbClr val="FF0000"/>
                </a:solidFill>
              </a:rPr>
              <a:t>工作配合、团结</a:t>
            </a:r>
            <a:endParaRPr lang="en-US" altLang="zh-CN" sz="1800" b="1" dirty="0" smtClean="0">
              <a:solidFill>
                <a:srgbClr val="FF0000"/>
              </a:solidFill>
            </a:endParaRPr>
          </a:p>
          <a:p>
            <a:pPr>
              <a:lnSpc>
                <a:spcPct val="150000"/>
              </a:lnSpc>
            </a:pPr>
            <a:r>
              <a:rPr lang="en-US" altLang="zh-CN" sz="1800" b="1" dirty="0" smtClean="0">
                <a:solidFill>
                  <a:srgbClr val="FF0000"/>
                </a:solidFill>
              </a:rPr>
              <a:t>    </a:t>
            </a:r>
            <a:r>
              <a:rPr lang="zh-CN" altLang="en-US" sz="1800" b="1" dirty="0" smtClean="0">
                <a:solidFill>
                  <a:srgbClr val="FF0000"/>
                </a:solidFill>
              </a:rPr>
              <a:t>承压能力强</a:t>
            </a:r>
            <a:endParaRPr lang="en-US" altLang="zh-CN" sz="1800" b="1" dirty="0" smtClean="0">
              <a:solidFill>
                <a:srgbClr val="FF0000"/>
              </a:solidFill>
            </a:endParaRPr>
          </a:p>
          <a:p>
            <a:pPr>
              <a:lnSpc>
                <a:spcPct val="150000"/>
              </a:lnSpc>
            </a:pPr>
            <a:r>
              <a:rPr lang="zh-CN" altLang="en-US" sz="2200" b="1" dirty="0" smtClean="0"/>
              <a:t>个人素质</a:t>
            </a:r>
            <a:endParaRPr lang="en-US" altLang="zh-CN" sz="2200" b="1" dirty="0" smtClean="0"/>
          </a:p>
          <a:p>
            <a:pPr>
              <a:lnSpc>
                <a:spcPct val="150000"/>
              </a:lnSpc>
            </a:pPr>
            <a:r>
              <a:rPr lang="en-US" altLang="zh-CN" sz="1800" b="1" dirty="0" smtClean="0">
                <a:solidFill>
                  <a:srgbClr val="FF0000"/>
                </a:solidFill>
              </a:rPr>
              <a:t>    </a:t>
            </a:r>
            <a:r>
              <a:rPr lang="zh-CN" altLang="en-US" sz="1800" b="1" dirty="0" smtClean="0">
                <a:solidFill>
                  <a:srgbClr val="FF0000"/>
                </a:solidFill>
              </a:rPr>
              <a:t>积极参加培训，提高技术水平</a:t>
            </a:r>
            <a:endParaRPr lang="en-US" altLang="zh-CN" sz="1800" b="1" dirty="0" smtClean="0">
              <a:solidFill>
                <a:srgbClr val="FF0000"/>
              </a:solidFill>
            </a:endParaRPr>
          </a:p>
          <a:p>
            <a:pPr>
              <a:lnSpc>
                <a:spcPct val="150000"/>
              </a:lnSpc>
            </a:pPr>
            <a:r>
              <a:rPr lang="zh-CN" altLang="en-US" sz="2200" b="1" dirty="0" smtClean="0"/>
              <a:t>创新性</a:t>
            </a:r>
            <a:endParaRPr lang="en-US" altLang="zh-CN" sz="2200" b="1" dirty="0" smtClean="0"/>
          </a:p>
          <a:p>
            <a:pPr>
              <a:lnSpc>
                <a:spcPct val="150000"/>
              </a:lnSpc>
            </a:pPr>
            <a:r>
              <a:rPr lang="en-US" altLang="zh-CN" sz="1800" b="1" dirty="0" smtClean="0">
                <a:solidFill>
                  <a:srgbClr val="FF0000"/>
                </a:solidFill>
              </a:rPr>
              <a:t>    </a:t>
            </a:r>
            <a:r>
              <a:rPr lang="zh-CN" altLang="en-US" sz="1800" b="1" dirty="0" smtClean="0">
                <a:solidFill>
                  <a:srgbClr val="FF0000"/>
                </a:solidFill>
              </a:rPr>
              <a:t>工作创新能力强</a:t>
            </a:r>
            <a:endParaRPr lang="en-US" altLang="zh-CN" sz="1800" b="1" dirty="0" smtClean="0">
              <a:solidFill>
                <a:srgbClr val="FF0000"/>
              </a:solidFill>
            </a:endParaRPr>
          </a:p>
          <a:p>
            <a:pPr>
              <a:lnSpc>
                <a:spcPct val="150000"/>
              </a:lnSpc>
            </a:pPr>
            <a:r>
              <a:rPr lang="zh-CN" altLang="en-US" sz="2200" b="1" dirty="0" smtClean="0"/>
              <a:t>纪律性</a:t>
            </a:r>
            <a:endParaRPr lang="en-US" altLang="zh-CN" sz="2200" b="1" dirty="0" smtClean="0"/>
          </a:p>
          <a:p>
            <a:r>
              <a:rPr lang="en-US" altLang="zh-CN" sz="1800" b="1" dirty="0" smtClean="0">
                <a:solidFill>
                  <a:srgbClr val="FF0000"/>
                </a:solidFill>
              </a:rPr>
              <a:t>    </a:t>
            </a:r>
            <a:r>
              <a:rPr lang="zh-CN" altLang="en-US" sz="1800" b="1" dirty="0" smtClean="0">
                <a:solidFill>
                  <a:srgbClr val="FF0000"/>
                </a:solidFill>
              </a:rPr>
              <a:t>公司制度观念强</a:t>
            </a:r>
            <a:endParaRPr lang="en-US" altLang="zh-CN" sz="1800" b="1" dirty="0" smtClean="0">
              <a:solidFill>
                <a:srgbClr val="FF0000"/>
              </a:solidFill>
            </a:endParaRPr>
          </a:p>
          <a:p>
            <a:endParaRPr lang="zh-CN" altLang="en-US" sz="1800" b="1" dirty="0" smtClean="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06090"/>
          </a:xfrm>
        </p:spPr>
        <p:txBody>
          <a:bodyPr/>
          <a:lstStyle/>
          <a:p>
            <a:pPr algn="l"/>
            <a:r>
              <a:rPr lang="zh-CN" altLang="en-US" sz="2800" b="1" dirty="0" smtClean="0">
                <a:solidFill>
                  <a:srgbClr val="FFFF00"/>
                </a:solidFill>
                <a:latin typeface="+mj-ea"/>
              </a:rPr>
              <a:t>合作目的 </a:t>
            </a:r>
            <a:endParaRPr lang="zh-CN" altLang="en-US" sz="2800" b="1" dirty="0">
              <a:solidFill>
                <a:srgbClr val="FFFF00"/>
              </a:solidFill>
              <a:latin typeface="+mj-ea"/>
            </a:endParaRPr>
          </a:p>
        </p:txBody>
      </p:sp>
      <p:sp>
        <p:nvSpPr>
          <p:cNvPr id="3" name="内容占位符 2"/>
          <p:cNvSpPr>
            <a:spLocks noGrp="1"/>
          </p:cNvSpPr>
          <p:nvPr>
            <p:ph idx="1"/>
          </p:nvPr>
        </p:nvSpPr>
        <p:spPr>
          <a:xfrm>
            <a:off x="467544" y="1268760"/>
            <a:ext cx="8229600" cy="4608512"/>
          </a:xfrm>
        </p:spPr>
        <p:txBody>
          <a:bodyPr/>
          <a:lstStyle/>
          <a:p>
            <a:pPr>
              <a:lnSpc>
                <a:spcPct val="150000"/>
              </a:lnSpc>
            </a:pPr>
            <a:r>
              <a:rPr lang="zh-CN" altLang="en-US" sz="2800" b="1" dirty="0" smtClean="0"/>
              <a:t>招聘技术员旨在为寻找发展空间的有志之才提供平台</a:t>
            </a:r>
            <a:endParaRPr lang="en-US" altLang="zh-CN" sz="2800" b="1" dirty="0" smtClean="0"/>
          </a:p>
          <a:p>
            <a:pPr>
              <a:lnSpc>
                <a:spcPct val="150000"/>
              </a:lnSpc>
            </a:pPr>
            <a:r>
              <a:rPr lang="zh-CN" altLang="en-US" sz="2200" b="1" dirty="0" smtClean="0">
                <a:solidFill>
                  <a:srgbClr val="FF0000"/>
                </a:solidFill>
              </a:rPr>
              <a:t>经过</a:t>
            </a:r>
            <a:r>
              <a:rPr lang="en-US" altLang="zh-CN" sz="2200" b="1" dirty="0" smtClean="0">
                <a:solidFill>
                  <a:srgbClr val="FF0000"/>
                </a:solidFill>
              </a:rPr>
              <a:t>1—3</a:t>
            </a:r>
            <a:r>
              <a:rPr lang="zh-CN" altLang="en-US" sz="2200" b="1" dirty="0" smtClean="0">
                <a:solidFill>
                  <a:srgbClr val="FF0000"/>
                </a:solidFill>
              </a:rPr>
              <a:t>个月的实习视其能力分配到重要岗位</a:t>
            </a:r>
            <a:endParaRPr lang="en-US" altLang="zh-CN" sz="2200" b="1" dirty="0" smtClean="0">
              <a:solidFill>
                <a:srgbClr val="FF0000"/>
              </a:solidFill>
            </a:endParaRPr>
          </a:p>
          <a:p>
            <a:pPr>
              <a:lnSpc>
                <a:spcPct val="150000"/>
              </a:lnSpc>
            </a:pPr>
            <a:r>
              <a:rPr lang="zh-CN" altLang="en-US" sz="2200" b="1" dirty="0" smtClean="0">
                <a:solidFill>
                  <a:srgbClr val="FF0000"/>
                </a:solidFill>
              </a:rPr>
              <a:t>成为行业中技术能力强者</a:t>
            </a:r>
            <a:endParaRPr lang="en-US" altLang="zh-CN" sz="2200" b="1" dirty="0" smtClean="0">
              <a:solidFill>
                <a:srgbClr val="FF0000"/>
              </a:solidFill>
            </a:endParaRPr>
          </a:p>
          <a:p>
            <a:pPr>
              <a:lnSpc>
                <a:spcPct val="150000"/>
              </a:lnSpc>
            </a:pPr>
            <a:r>
              <a:rPr lang="zh-CN" altLang="en-US" sz="2200" b="1" dirty="0" smtClean="0">
                <a:solidFill>
                  <a:srgbClr val="FF0000"/>
                </a:solidFill>
              </a:rPr>
              <a:t>创造条件，提高生活质量</a:t>
            </a:r>
            <a:endParaRPr lang="en-US" altLang="zh-CN" sz="2200" b="1" dirty="0" smtClean="0">
              <a:solidFill>
                <a:srgbClr val="FF0000"/>
              </a:solidFill>
            </a:endParaRPr>
          </a:p>
          <a:p>
            <a:pPr>
              <a:lnSpc>
                <a:spcPct val="150000"/>
              </a:lnSpc>
            </a:pPr>
            <a:r>
              <a:rPr lang="zh-CN" altLang="en-US" sz="2200" b="1" dirty="0" smtClean="0">
                <a:solidFill>
                  <a:srgbClr val="FF0000"/>
                </a:solidFill>
              </a:rPr>
              <a:t>建立长久性事业</a:t>
            </a:r>
            <a:endParaRPr lang="en-US" altLang="zh-CN" sz="2200" b="1" dirty="0" smtClean="0">
              <a:solidFill>
                <a:srgbClr val="FF0000"/>
              </a:solidFill>
            </a:endParaRPr>
          </a:p>
          <a:p>
            <a:pPr>
              <a:lnSpc>
                <a:spcPct val="150000"/>
              </a:lnSpc>
            </a:pPr>
            <a:r>
              <a:rPr lang="zh-CN" altLang="en-US" sz="2200" b="1" dirty="0" smtClean="0">
                <a:solidFill>
                  <a:srgbClr val="FF0000"/>
                </a:solidFill>
              </a:rPr>
              <a:t>共创双赢，打造辉煌业绩</a:t>
            </a:r>
            <a:endParaRPr lang="zh-CN" altLang="en-US" sz="2200" b="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1357290" y="2000240"/>
            <a:ext cx="6143668" cy="714375"/>
          </a:xfrm>
        </p:spPr>
        <p:txBody>
          <a:bodyPr/>
          <a:lstStyle/>
          <a:p>
            <a:pPr lvl="1">
              <a:buFontTx/>
              <a:buNone/>
            </a:pPr>
            <a:r>
              <a:rPr lang="zh-CN" altLang="en-US" sz="6000" b="1" dirty="0" smtClean="0">
                <a:solidFill>
                  <a:schemeClr val="accent6">
                    <a:lumMod val="50000"/>
                  </a:schemeClr>
                </a:solidFill>
                <a:latin typeface="隶书" pitchFamily="49" charset="-122"/>
                <a:ea typeface="隶书" pitchFamily="49" charset="-122"/>
              </a:rPr>
              <a:t>公司产品介绍</a:t>
            </a:r>
            <a:endParaRPr lang="en-US" altLang="zh-CN" sz="6000" b="1" dirty="0" smtClean="0">
              <a:solidFill>
                <a:schemeClr val="accent6">
                  <a:lumMod val="50000"/>
                </a:schemeClr>
              </a:solidFill>
              <a:latin typeface="隶书" pitchFamily="49" charset="-122"/>
              <a:ea typeface="隶书" pitchFamily="49" charset="-122"/>
            </a:endParaRPr>
          </a:p>
          <a:p>
            <a:pPr lvl="1">
              <a:buFontTx/>
              <a:buNone/>
            </a:pPr>
            <a:r>
              <a:rPr lang="en-US" altLang="zh-CN" sz="4000" b="1" dirty="0" smtClean="0">
                <a:solidFill>
                  <a:schemeClr val="accent6">
                    <a:lumMod val="50000"/>
                  </a:schemeClr>
                </a:solidFill>
                <a:latin typeface="隶书" pitchFamily="49" charset="-122"/>
                <a:ea typeface="隶书" pitchFamily="49" charset="-122"/>
              </a:rPr>
              <a:t>----</a:t>
            </a:r>
            <a:r>
              <a:rPr lang="zh-CN" altLang="en-US" sz="4000" b="1" dirty="0" smtClean="0">
                <a:solidFill>
                  <a:schemeClr val="accent6">
                    <a:lumMod val="50000"/>
                  </a:schemeClr>
                </a:solidFill>
                <a:latin typeface="隶书" pitchFamily="49" charset="-122"/>
                <a:ea typeface="隶书" pitchFamily="49" charset="-122"/>
              </a:rPr>
              <a:t>广东长盈重工</a:t>
            </a:r>
            <a:endParaRPr lang="en-US" altLang="zh-CN" sz="4000" b="1" dirty="0" smtClean="0">
              <a:solidFill>
                <a:schemeClr val="accent6">
                  <a:lumMod val="50000"/>
                </a:schemeClr>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C:\Documents and Settings\CYHIC\桌面\公司简介（2009）\Source Files\Project Images\09.jpg"/>
          <p:cNvPicPr>
            <a:picLocks noChangeAspect="1" noChangeArrowheads="1"/>
          </p:cNvPicPr>
          <p:nvPr/>
        </p:nvPicPr>
        <p:blipFill>
          <a:blip r:embed="rId2" cstate="print"/>
          <a:srcRect t="3854"/>
          <a:stretch>
            <a:fillRect/>
          </a:stretch>
        </p:blipFill>
        <p:spPr bwMode="auto">
          <a:xfrm>
            <a:off x="500034" y="3357562"/>
            <a:ext cx="2643206" cy="3320547"/>
          </a:xfrm>
          <a:prstGeom prst="snip2DiagRect">
            <a:avLst>
              <a:gd name="adj1" fmla="val 0"/>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6" name="Picture 8" descr="C:\Documents and Settings\CYHIC\桌面\公司简介（2009）\Source Files\Project Images\06.jpg"/>
          <p:cNvPicPr>
            <a:picLocks noChangeAspect="1" noChangeArrowheads="1"/>
          </p:cNvPicPr>
          <p:nvPr/>
        </p:nvPicPr>
        <p:blipFill>
          <a:blip r:embed="rId3" cstate="print"/>
          <a:srcRect l="7462" t="2816" r="7463"/>
          <a:stretch>
            <a:fillRect/>
          </a:stretch>
        </p:blipFill>
        <p:spPr bwMode="auto">
          <a:xfrm>
            <a:off x="6300800" y="1107265"/>
            <a:ext cx="2486042" cy="3107553"/>
          </a:xfrm>
          <a:prstGeom prst="rect">
            <a:avLst/>
          </a:prstGeom>
          <a:ln>
            <a:noFill/>
          </a:ln>
          <a:effectLst>
            <a:softEdge rad="112500"/>
          </a:effectLst>
        </p:spPr>
      </p:pic>
      <p:pic>
        <p:nvPicPr>
          <p:cNvPr id="9" name="Picture 5" descr="C:\Documents and Settings\CYHIC\桌面\公司简介（2009）\Source Files\Project Images\03.jpg"/>
          <p:cNvPicPr>
            <a:picLocks noChangeAspect="1" noChangeArrowheads="1"/>
          </p:cNvPicPr>
          <p:nvPr/>
        </p:nvPicPr>
        <p:blipFill>
          <a:blip r:embed="rId4" cstate="print"/>
          <a:srcRect t="4577" b="8855"/>
          <a:stretch>
            <a:fillRect/>
          </a:stretch>
        </p:blipFill>
        <p:spPr bwMode="auto">
          <a:xfrm>
            <a:off x="3643306" y="1107265"/>
            <a:ext cx="2571768" cy="3073059"/>
          </a:xfrm>
          <a:prstGeom prst="rect">
            <a:avLst/>
          </a:prstGeom>
          <a:ln>
            <a:noFill/>
          </a:ln>
          <a:effectLst>
            <a:softEdge rad="112500"/>
          </a:effectLst>
        </p:spPr>
      </p:pic>
      <p:sp>
        <p:nvSpPr>
          <p:cNvPr id="10" name="Text Box 4"/>
          <p:cNvSpPr txBox="1">
            <a:spLocks noChangeArrowheads="1"/>
          </p:cNvSpPr>
          <p:nvPr/>
        </p:nvSpPr>
        <p:spPr bwMode="auto">
          <a:xfrm>
            <a:off x="-32" y="357188"/>
            <a:ext cx="8001056" cy="523220"/>
          </a:xfrm>
          <a:prstGeom prst="rect">
            <a:avLst/>
          </a:prstGeom>
          <a:noFill/>
          <a:ln w="9525">
            <a:noFill/>
            <a:miter lim="800000"/>
            <a:headEnd/>
            <a:tailEnd/>
          </a:ln>
          <a:effectLst/>
        </p:spPr>
        <p:txBody>
          <a:bodyPr wrap="square">
            <a:spAutoFit/>
          </a:bodyPr>
          <a:lstStyle/>
          <a:p>
            <a:pPr>
              <a:defRPr/>
            </a:pPr>
            <a:r>
              <a:rPr lang="zh-CN" altLang="en-US" sz="2800" b="1" dirty="0" smtClean="0">
                <a:solidFill>
                  <a:srgbClr val="FFFF00"/>
                </a:solidFill>
                <a:latin typeface="+mj-ea"/>
                <a:ea typeface="+mj-ea"/>
              </a:rPr>
              <a:t>长盈重工产品</a:t>
            </a:r>
            <a:endParaRPr lang="zh-CN" altLang="en-US" sz="2800" b="1" dirty="0">
              <a:solidFill>
                <a:srgbClr val="FFFF00"/>
              </a:solidFill>
              <a:latin typeface="+mj-ea"/>
              <a:ea typeface="+mj-ea"/>
            </a:endParaRPr>
          </a:p>
        </p:txBody>
      </p:sp>
      <p:pic>
        <p:nvPicPr>
          <p:cNvPr id="4" name="Picture 2" descr="d:\My Documents\公司简介（2009）\Source Files\Project Images\11.jpg"/>
          <p:cNvPicPr>
            <a:picLocks noChangeAspect="1" noChangeArrowheads="1"/>
          </p:cNvPicPr>
          <p:nvPr/>
        </p:nvPicPr>
        <p:blipFill>
          <a:blip r:embed="rId5" cstate="print"/>
          <a:srcRect l="8108" t="2549" r="5405"/>
          <a:stretch>
            <a:fillRect/>
          </a:stretch>
        </p:blipFill>
        <p:spPr bwMode="auto">
          <a:xfrm>
            <a:off x="3214678" y="4143380"/>
            <a:ext cx="5929322" cy="2517061"/>
          </a:xfrm>
          <a:prstGeom prst="ellipse">
            <a:avLst/>
          </a:prstGeom>
          <a:ln>
            <a:noFill/>
          </a:ln>
          <a:effectLst>
            <a:softEdge rad="112500"/>
          </a:effectLst>
        </p:spPr>
      </p:pic>
      <p:pic>
        <p:nvPicPr>
          <p:cNvPr id="11" name="Picture 3" descr="C:\Documents and Settings\CYHIC\桌面\公司简介（2009）\Source Files\Project Images\08.jpg"/>
          <p:cNvPicPr>
            <a:picLocks noChangeAspect="1" noChangeArrowheads="1"/>
          </p:cNvPicPr>
          <p:nvPr/>
        </p:nvPicPr>
        <p:blipFill>
          <a:blip r:embed="rId6" cstate="print"/>
          <a:srcRect t="9154" b="10574"/>
          <a:stretch>
            <a:fillRect/>
          </a:stretch>
        </p:blipFill>
        <p:spPr bwMode="auto">
          <a:xfrm>
            <a:off x="-1" y="928670"/>
            <a:ext cx="3717191" cy="2357454"/>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D:\长盈人力资源\培训\培训档案（照片）\新建文件夹 (7)\IMG_3691.jpg"/>
          <p:cNvPicPr>
            <a:picLocks noChangeAspect="1" noChangeArrowheads="1"/>
          </p:cNvPicPr>
          <p:nvPr/>
        </p:nvPicPr>
        <p:blipFill>
          <a:blip r:embed="rId2" cstate="print"/>
          <a:srcRect/>
          <a:stretch>
            <a:fillRect/>
          </a:stretch>
        </p:blipFill>
        <p:spPr bwMode="auto">
          <a:xfrm>
            <a:off x="4000496" y="1214422"/>
            <a:ext cx="4770816" cy="3736284"/>
          </a:xfrm>
          <a:prstGeom prst="rect">
            <a:avLst/>
          </a:prstGeom>
          <a:ln>
            <a:noFill/>
          </a:ln>
          <a:effectLst>
            <a:softEdge rad="112500"/>
          </a:effectLst>
        </p:spPr>
      </p:pic>
      <p:sp>
        <p:nvSpPr>
          <p:cNvPr id="8" name="矩形 7"/>
          <p:cNvSpPr/>
          <p:nvPr/>
        </p:nvSpPr>
        <p:spPr>
          <a:xfrm>
            <a:off x="4286248" y="5214950"/>
            <a:ext cx="3786214"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en-US" sz="2500" b="1" dirty="0" smtClean="0">
                <a:solidFill>
                  <a:srgbClr val="FF9933"/>
                </a:solidFill>
              </a:rPr>
              <a:t>地铁盾构机</a:t>
            </a:r>
          </a:p>
        </p:txBody>
      </p:sp>
      <p:pic>
        <p:nvPicPr>
          <p:cNvPr id="9" name="Picture 2" descr="E:\照片\S6300574.JPG"/>
          <p:cNvPicPr>
            <a:picLocks noChangeAspect="1" noChangeArrowheads="1"/>
          </p:cNvPicPr>
          <p:nvPr/>
        </p:nvPicPr>
        <p:blipFill>
          <a:blip r:embed="rId3" cstate="print"/>
          <a:srcRect/>
          <a:stretch>
            <a:fillRect/>
          </a:stretch>
        </p:blipFill>
        <p:spPr bwMode="auto">
          <a:xfrm>
            <a:off x="285720" y="1285860"/>
            <a:ext cx="3643338" cy="4857784"/>
          </a:xfrm>
          <a:prstGeom prst="rect">
            <a:avLst/>
          </a:prstGeom>
          <a:ln>
            <a:noFill/>
          </a:ln>
          <a:effectLst>
            <a:outerShdw blurRad="190500" algn="tl" rotWithShape="0">
              <a:srgbClr val="000000">
                <a:alpha val="70000"/>
              </a:srgbClr>
            </a:outerShdw>
          </a:effectLst>
        </p:spPr>
      </p:pic>
      <p:pic>
        <p:nvPicPr>
          <p:cNvPr id="6" name="Picture 3" descr="C:\Documents and Settings\CYHIC\桌面\新建文件夹 (2)\DSC_3159.jpg"/>
          <p:cNvPicPr>
            <a:picLocks noChangeAspect="1" noChangeArrowheads="1"/>
          </p:cNvPicPr>
          <p:nvPr/>
        </p:nvPicPr>
        <p:blipFill>
          <a:blip r:embed="rId4" cstate="print"/>
          <a:srcRect/>
          <a:stretch>
            <a:fillRect/>
          </a:stretch>
        </p:blipFill>
        <p:spPr bwMode="auto">
          <a:xfrm>
            <a:off x="7067172" y="5143512"/>
            <a:ext cx="2076828" cy="1357322"/>
          </a:xfrm>
          <a:prstGeom prst="rect">
            <a:avLst/>
          </a:prstGeom>
          <a:ln>
            <a:noFill/>
          </a:ln>
          <a:effectLst>
            <a:softEdge rad="112500"/>
          </a:effectLst>
        </p:spPr>
      </p:pic>
      <p:sp>
        <p:nvSpPr>
          <p:cNvPr id="10" name="矩形 9"/>
          <p:cNvSpPr/>
          <p:nvPr/>
        </p:nvSpPr>
        <p:spPr>
          <a:xfrm>
            <a:off x="357158" y="6143644"/>
            <a:ext cx="3571900" cy="57150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500" b="1" dirty="0" smtClean="0">
                <a:solidFill>
                  <a:srgbClr val="FF9933"/>
                </a:solidFill>
              </a:rPr>
              <a:t>完工项目预拼装</a:t>
            </a:r>
          </a:p>
        </p:txBody>
      </p:sp>
      <p:sp>
        <p:nvSpPr>
          <p:cNvPr id="11" name="Text Box 4"/>
          <p:cNvSpPr txBox="1">
            <a:spLocks noChangeArrowheads="1"/>
          </p:cNvSpPr>
          <p:nvPr/>
        </p:nvSpPr>
        <p:spPr bwMode="auto">
          <a:xfrm>
            <a:off x="-32" y="357188"/>
            <a:ext cx="8001056" cy="523220"/>
          </a:xfrm>
          <a:prstGeom prst="rect">
            <a:avLst/>
          </a:prstGeom>
          <a:noFill/>
          <a:ln w="9525">
            <a:noFill/>
            <a:miter lim="800000"/>
            <a:headEnd/>
            <a:tailEnd/>
          </a:ln>
          <a:effectLst/>
        </p:spPr>
        <p:txBody>
          <a:bodyPr wrap="square">
            <a:spAutoFit/>
          </a:bodyPr>
          <a:lstStyle/>
          <a:p>
            <a:pPr>
              <a:defRPr/>
            </a:pPr>
            <a:r>
              <a:rPr lang="zh-CN" altLang="en-US" sz="2800" b="1" dirty="0" smtClean="0">
                <a:solidFill>
                  <a:srgbClr val="FFFF00"/>
                </a:solidFill>
                <a:latin typeface="+mj-ea"/>
                <a:ea typeface="+mj-ea"/>
              </a:rPr>
              <a:t>长盈重工产品</a:t>
            </a:r>
            <a:endParaRPr lang="zh-CN" altLang="en-US" sz="2800" b="1" dirty="0">
              <a:solidFill>
                <a:srgbClr val="FFFF00"/>
              </a:solidFill>
              <a:latin typeface="+mj-ea"/>
              <a:ea typeface="+mj-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E:\照片\新建文件夹\DSC00248.JPG"/>
          <p:cNvPicPr>
            <a:picLocks noChangeAspect="1" noChangeArrowheads="1"/>
          </p:cNvPicPr>
          <p:nvPr/>
        </p:nvPicPr>
        <p:blipFill>
          <a:blip r:embed="rId2" cstate="print"/>
          <a:srcRect/>
          <a:stretch>
            <a:fillRect/>
          </a:stretch>
        </p:blipFill>
        <p:spPr bwMode="auto">
          <a:xfrm>
            <a:off x="5715008" y="4071942"/>
            <a:ext cx="2786082" cy="230387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0882" name="Picture 2" descr="\\10.20.30.8\文件服务器\公司资料- CYHIC Data\10号前要的\Workshop\100B1970.JPG"/>
          <p:cNvPicPr>
            <a:picLocks noChangeAspect="1" noChangeArrowheads="1"/>
          </p:cNvPicPr>
          <p:nvPr/>
        </p:nvPicPr>
        <p:blipFill>
          <a:blip r:embed="rId3" cstate="print"/>
          <a:srcRect/>
          <a:stretch>
            <a:fillRect/>
          </a:stretch>
        </p:blipFill>
        <p:spPr bwMode="auto">
          <a:xfrm>
            <a:off x="285720" y="3429000"/>
            <a:ext cx="3214710" cy="24106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50883" name="Picture 3" descr="\\10.20.30.8\文件服务器\公司资料- CYHIC Data\10号前要的\Workshop\DSC00034.JPG"/>
          <p:cNvPicPr>
            <a:picLocks noChangeAspect="1" noChangeArrowheads="1"/>
          </p:cNvPicPr>
          <p:nvPr/>
        </p:nvPicPr>
        <p:blipFill>
          <a:blip r:embed="rId4" cstate="print"/>
          <a:srcRect/>
          <a:stretch>
            <a:fillRect/>
          </a:stretch>
        </p:blipFill>
        <p:spPr bwMode="auto">
          <a:xfrm>
            <a:off x="1285852" y="1071546"/>
            <a:ext cx="2714644" cy="2143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矩形 14"/>
          <p:cNvSpPr/>
          <p:nvPr/>
        </p:nvSpPr>
        <p:spPr>
          <a:xfrm>
            <a:off x="571472" y="1285860"/>
            <a:ext cx="571504" cy="185738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500" b="1" dirty="0" smtClean="0">
                <a:solidFill>
                  <a:srgbClr val="0070C0"/>
                </a:solidFill>
              </a:rPr>
              <a:t>焊接考试场</a:t>
            </a:r>
          </a:p>
        </p:txBody>
      </p:sp>
      <p:sp>
        <p:nvSpPr>
          <p:cNvPr id="8" name="矩形 7"/>
          <p:cNvSpPr/>
          <p:nvPr/>
        </p:nvSpPr>
        <p:spPr>
          <a:xfrm>
            <a:off x="8572496" y="4000504"/>
            <a:ext cx="571504" cy="2286016"/>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500" b="1" dirty="0" smtClean="0">
                <a:solidFill>
                  <a:srgbClr val="0070C0"/>
                </a:solidFill>
              </a:rPr>
              <a:t>大型物件吊装</a:t>
            </a:r>
          </a:p>
        </p:txBody>
      </p:sp>
      <p:sp>
        <p:nvSpPr>
          <p:cNvPr id="10" name="矩形 9"/>
          <p:cNvSpPr/>
          <p:nvPr/>
        </p:nvSpPr>
        <p:spPr>
          <a:xfrm>
            <a:off x="214282" y="6072206"/>
            <a:ext cx="3214710" cy="428628"/>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500" b="1" dirty="0" smtClean="0">
                <a:solidFill>
                  <a:srgbClr val="0070C0"/>
                </a:solidFill>
              </a:rPr>
              <a:t>喷砂除锈车间</a:t>
            </a:r>
          </a:p>
        </p:txBody>
      </p:sp>
      <p:pic>
        <p:nvPicPr>
          <p:cNvPr id="11" name="Picture 1" descr="E:\照片\77.jpg"/>
          <p:cNvPicPr>
            <a:picLocks noChangeAspect="1" noChangeArrowheads="1"/>
          </p:cNvPicPr>
          <p:nvPr/>
        </p:nvPicPr>
        <p:blipFill>
          <a:blip r:embed="rId5" cstate="print"/>
          <a:srcRect/>
          <a:stretch>
            <a:fillRect/>
          </a:stretch>
        </p:blipFill>
        <p:spPr bwMode="auto">
          <a:xfrm>
            <a:off x="4786314" y="1000108"/>
            <a:ext cx="2754009" cy="2928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矩形 11"/>
          <p:cNvSpPr/>
          <p:nvPr/>
        </p:nvSpPr>
        <p:spPr>
          <a:xfrm>
            <a:off x="7643834" y="1214422"/>
            <a:ext cx="571504" cy="2357454"/>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500" b="1" dirty="0" smtClean="0">
                <a:solidFill>
                  <a:srgbClr val="0070C0"/>
                </a:solidFill>
              </a:rPr>
              <a:t>生产现场</a:t>
            </a:r>
          </a:p>
        </p:txBody>
      </p:sp>
      <p:pic>
        <p:nvPicPr>
          <p:cNvPr id="14" name="Picture 9" descr="C:\Documents and Settings\CYHIC\桌面\公司简介（2009）\Source Files\Project Images\07.jpg"/>
          <p:cNvPicPr>
            <a:picLocks noChangeAspect="1" noChangeArrowheads="1"/>
          </p:cNvPicPr>
          <p:nvPr/>
        </p:nvPicPr>
        <p:blipFill>
          <a:blip r:embed="rId6" cstate="print"/>
          <a:srcRect l="5970" t="2113" r="7462"/>
          <a:stretch>
            <a:fillRect/>
          </a:stretch>
        </p:blipFill>
        <p:spPr bwMode="auto">
          <a:xfrm>
            <a:off x="3428992" y="4000504"/>
            <a:ext cx="2143140" cy="2571749"/>
          </a:xfrm>
          <a:prstGeom prst="rect">
            <a:avLst/>
          </a:prstGeom>
          <a:noFill/>
          <a:effectLst>
            <a:outerShdw blurRad="50800" dist="38100" dir="5400000" algn="t" rotWithShape="0">
              <a:prstClr val="black">
                <a:alpha val="40000"/>
              </a:prstClr>
            </a:outerShdw>
          </a:effectLst>
        </p:spPr>
      </p:pic>
      <p:sp>
        <p:nvSpPr>
          <p:cNvPr id="16" name="Text Box 4"/>
          <p:cNvSpPr txBox="1">
            <a:spLocks noChangeArrowheads="1"/>
          </p:cNvSpPr>
          <p:nvPr/>
        </p:nvSpPr>
        <p:spPr bwMode="auto">
          <a:xfrm>
            <a:off x="0" y="303234"/>
            <a:ext cx="8001056" cy="523220"/>
          </a:xfrm>
          <a:prstGeom prst="rect">
            <a:avLst/>
          </a:prstGeom>
          <a:noFill/>
          <a:ln w="9525">
            <a:noFill/>
            <a:miter lim="800000"/>
            <a:headEnd/>
            <a:tailEnd/>
          </a:ln>
          <a:effectLst/>
        </p:spPr>
        <p:txBody>
          <a:bodyPr wrap="square">
            <a:spAutoFit/>
          </a:bodyPr>
          <a:lstStyle/>
          <a:p>
            <a:pPr>
              <a:defRPr/>
            </a:pPr>
            <a:r>
              <a:rPr lang="zh-CN" altLang="en-US" sz="2800" b="1" dirty="0" smtClean="0">
                <a:solidFill>
                  <a:srgbClr val="FFFF00"/>
                </a:solidFill>
                <a:latin typeface="+mj-ea"/>
                <a:ea typeface="+mj-ea"/>
              </a:rPr>
              <a:t>长盈重工</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产品制造现场</a:t>
            </a:r>
            <a:endParaRPr lang="zh-CN" altLang="en-US" sz="2800" b="1" dirty="0">
              <a:solidFill>
                <a:srgbClr val="FFFF00"/>
              </a:solidFill>
              <a:latin typeface="+mj-ea"/>
              <a:ea typeface="+mj-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467544" y="1556792"/>
            <a:ext cx="8229600" cy="2016224"/>
          </a:xfrm>
        </p:spPr>
        <p:txBody>
          <a:bodyPr/>
          <a:lstStyle/>
          <a:p>
            <a:r>
              <a:rPr lang="en-US" altLang="zh-CN" b="1" dirty="0" smtClean="0">
                <a:latin typeface="隶书" pitchFamily="49" charset="-122"/>
                <a:ea typeface="隶书" pitchFamily="49" charset="-122"/>
              </a:rPr>
              <a:t/>
            </a:r>
            <a:br>
              <a:rPr lang="en-US" altLang="zh-CN" b="1" dirty="0" smtClean="0">
                <a:latin typeface="隶书" pitchFamily="49" charset="-122"/>
                <a:ea typeface="隶书" pitchFamily="49" charset="-122"/>
              </a:rPr>
            </a:br>
            <a:r>
              <a:rPr lang="zh-CN" altLang="en-US" b="1" dirty="0" smtClean="0">
                <a:solidFill>
                  <a:schemeClr val="tx1"/>
                </a:solidFill>
                <a:latin typeface="隶书" pitchFamily="49" charset="-122"/>
                <a:ea typeface="隶书" pitchFamily="49" charset="-122"/>
              </a:rPr>
              <a:t>技术型人才引进说明书</a:t>
            </a:r>
            <a:endParaRPr lang="zh-CN" altLang="en-US" b="1" dirty="0">
              <a:solidFill>
                <a:schemeClr val="tx1"/>
              </a:solidFill>
              <a:latin typeface="隶书" pitchFamily="49" charset="-122"/>
              <a:ea typeface="隶书"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357166"/>
            <a:ext cx="7429520" cy="523220"/>
          </a:xfrm>
          <a:prstGeom prst="rect">
            <a:avLst/>
          </a:prstGeom>
        </p:spPr>
        <p:txBody>
          <a:bodyPr wrap="square">
            <a:spAutoFit/>
          </a:bodyPr>
          <a:lstStyle/>
          <a:p>
            <a:r>
              <a:rPr lang="zh-CN" altLang="en-US" sz="2800" b="1" dirty="0" smtClean="0">
                <a:solidFill>
                  <a:srgbClr val="FFFF00"/>
                </a:solidFill>
                <a:latin typeface="+mj-ea"/>
                <a:ea typeface="+mj-ea"/>
              </a:rPr>
              <a:t>长盈重工</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产成品包装运输和安装</a:t>
            </a:r>
            <a:endParaRPr lang="zh-CN" altLang="en-US" sz="2800" dirty="0">
              <a:solidFill>
                <a:srgbClr val="FFFF00"/>
              </a:solidFill>
              <a:latin typeface="+mj-ea"/>
              <a:ea typeface="+mj-ea"/>
            </a:endParaRPr>
          </a:p>
        </p:txBody>
      </p:sp>
      <p:pic>
        <p:nvPicPr>
          <p:cNvPr id="251906" name="Picture 2" descr="\\10.20.30.8\文件服务器\公司资料- CYHIC Data\照片\长盈照片\DSC_0414.JPG"/>
          <p:cNvPicPr>
            <a:picLocks noChangeAspect="1" noChangeArrowheads="1"/>
          </p:cNvPicPr>
          <p:nvPr/>
        </p:nvPicPr>
        <p:blipFill>
          <a:blip r:embed="rId2" cstate="print"/>
          <a:srcRect/>
          <a:stretch>
            <a:fillRect/>
          </a:stretch>
        </p:blipFill>
        <p:spPr bwMode="auto">
          <a:xfrm>
            <a:off x="4714876" y="1285860"/>
            <a:ext cx="4254813" cy="282574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2" descr="E:\照片\100_2046.JPG"/>
          <p:cNvPicPr>
            <a:picLocks noChangeAspect="1" noChangeArrowheads="1"/>
          </p:cNvPicPr>
          <p:nvPr/>
        </p:nvPicPr>
        <p:blipFill>
          <a:blip r:embed="rId3" cstate="print"/>
          <a:srcRect/>
          <a:stretch>
            <a:fillRect/>
          </a:stretch>
        </p:blipFill>
        <p:spPr bwMode="auto">
          <a:xfrm>
            <a:off x="500034" y="1285860"/>
            <a:ext cx="4000528" cy="299993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icture 2" descr="D:\董事长\新建文件夹\桥梁.jpg"/>
          <p:cNvPicPr>
            <a:picLocks noChangeAspect="1" noChangeArrowheads="1"/>
          </p:cNvPicPr>
          <p:nvPr/>
        </p:nvPicPr>
        <p:blipFill>
          <a:blip r:embed="rId4" cstate="print"/>
          <a:srcRect/>
          <a:stretch>
            <a:fillRect/>
          </a:stretch>
        </p:blipFill>
        <p:spPr bwMode="auto">
          <a:xfrm>
            <a:off x="2071670" y="3643313"/>
            <a:ext cx="4714908" cy="29659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1643042" y="2285992"/>
            <a:ext cx="6143668" cy="714375"/>
          </a:xfrm>
        </p:spPr>
        <p:txBody>
          <a:bodyPr/>
          <a:lstStyle/>
          <a:p>
            <a:pPr lvl="1">
              <a:buFontTx/>
              <a:buNone/>
            </a:pPr>
            <a:r>
              <a:rPr lang="zh-CN" altLang="en-US" sz="6000" b="1" dirty="0" smtClean="0">
                <a:solidFill>
                  <a:schemeClr val="accent6">
                    <a:lumMod val="50000"/>
                  </a:schemeClr>
                </a:solidFill>
                <a:latin typeface="隶书" pitchFamily="49" charset="-122"/>
                <a:ea typeface="隶书" pitchFamily="49" charset="-122"/>
              </a:rPr>
              <a:t>公司产品介绍</a:t>
            </a:r>
            <a:endParaRPr lang="en-US" altLang="zh-CN" sz="6000" b="1" dirty="0" smtClean="0">
              <a:solidFill>
                <a:schemeClr val="accent6">
                  <a:lumMod val="50000"/>
                </a:schemeClr>
              </a:solidFill>
              <a:latin typeface="隶书" pitchFamily="49" charset="-122"/>
              <a:ea typeface="隶书" pitchFamily="49" charset="-122"/>
            </a:endParaRPr>
          </a:p>
          <a:p>
            <a:pPr lvl="1">
              <a:buFontTx/>
              <a:buNone/>
            </a:pPr>
            <a:r>
              <a:rPr lang="en-US" altLang="zh-CN" sz="4000" b="1" dirty="0" smtClean="0">
                <a:solidFill>
                  <a:schemeClr val="accent6">
                    <a:lumMod val="50000"/>
                  </a:schemeClr>
                </a:solidFill>
                <a:latin typeface="隶书" pitchFamily="49" charset="-122"/>
                <a:ea typeface="隶书" pitchFamily="49" charset="-122"/>
              </a:rPr>
              <a:t>----</a:t>
            </a:r>
            <a:r>
              <a:rPr lang="zh-CN" altLang="en-US" sz="4000" b="1" dirty="0" smtClean="0">
                <a:solidFill>
                  <a:schemeClr val="accent6">
                    <a:lumMod val="50000"/>
                  </a:schemeClr>
                </a:solidFill>
                <a:latin typeface="隶书" pitchFamily="49" charset="-122"/>
                <a:ea typeface="隶书" pitchFamily="49" charset="-122"/>
              </a:rPr>
              <a:t>广东长江钢结构</a:t>
            </a:r>
            <a:endParaRPr lang="en-US" altLang="zh-CN" sz="4000" b="1" dirty="0" smtClean="0">
              <a:solidFill>
                <a:schemeClr val="accent6">
                  <a:lumMod val="50000"/>
                </a:schemeClr>
              </a:solidFill>
              <a:latin typeface="隶书" pitchFamily="49" charset="-122"/>
              <a:ea typeface="隶书" pitchFamily="49" charset="-122"/>
            </a:endParaRPr>
          </a:p>
        </p:txBody>
      </p:sp>
      <p:pic>
        <p:nvPicPr>
          <p:cNvPr id="3" name="图片 2" descr="cid:image001.png@01CB0886.DFA47CD0"/>
          <p:cNvPicPr/>
          <p:nvPr/>
        </p:nvPicPr>
        <p:blipFill>
          <a:blip r:embed="rId2" r:link="rId3" cstate="print"/>
          <a:srcRect/>
          <a:stretch>
            <a:fillRect/>
          </a:stretch>
        </p:blipFill>
        <p:spPr bwMode="auto">
          <a:xfrm>
            <a:off x="8001024" y="142876"/>
            <a:ext cx="1143008" cy="9286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4"/>
          <p:cNvSpPr txBox="1">
            <a:spLocks noChangeArrowheads="1"/>
          </p:cNvSpPr>
          <p:nvPr/>
        </p:nvSpPr>
        <p:spPr bwMode="auto">
          <a:xfrm>
            <a:off x="-32" y="357188"/>
            <a:ext cx="8001056" cy="523220"/>
          </a:xfrm>
          <a:prstGeom prst="rect">
            <a:avLst/>
          </a:prstGeom>
          <a:noFill/>
          <a:ln w="9525">
            <a:noFill/>
            <a:miter lim="800000"/>
            <a:headEnd/>
            <a:tailEnd/>
          </a:ln>
          <a:effectLst/>
        </p:spPr>
        <p:txBody>
          <a:bodyPr wrap="square">
            <a:spAutoFit/>
          </a:bodyPr>
          <a:lstStyle/>
          <a:p>
            <a:pPr>
              <a:defRPr/>
            </a:pPr>
            <a:r>
              <a:rPr lang="zh-CN" altLang="en-US" sz="2800" b="1" dirty="0" smtClean="0">
                <a:solidFill>
                  <a:srgbClr val="FFFF00"/>
                </a:solidFill>
                <a:latin typeface="+mj-ea"/>
                <a:ea typeface="+mj-ea"/>
              </a:rPr>
              <a:t>长江钢结构</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产品</a:t>
            </a:r>
            <a:endParaRPr lang="zh-CN" altLang="en-US" sz="2800" b="1" dirty="0">
              <a:solidFill>
                <a:srgbClr val="FFFF00"/>
              </a:solidFill>
              <a:latin typeface="+mj-ea"/>
              <a:ea typeface="+mj-ea"/>
            </a:endParaRPr>
          </a:p>
        </p:txBody>
      </p:sp>
      <p:pic>
        <p:nvPicPr>
          <p:cNvPr id="43010" name="Picture 2" descr="D:\董事长\新建文件夹\guan.jpg"/>
          <p:cNvPicPr>
            <a:picLocks noChangeAspect="1" noChangeArrowheads="1"/>
          </p:cNvPicPr>
          <p:nvPr/>
        </p:nvPicPr>
        <p:blipFill>
          <a:blip r:embed="rId2" cstate="print"/>
          <a:srcRect/>
          <a:stretch>
            <a:fillRect/>
          </a:stretch>
        </p:blipFill>
        <p:spPr bwMode="auto">
          <a:xfrm>
            <a:off x="4714876" y="1071546"/>
            <a:ext cx="4157918" cy="3071834"/>
          </a:xfrm>
          <a:prstGeom prst="rect">
            <a:avLst/>
          </a:prstGeom>
          <a:noFill/>
          <a:ln w="9525">
            <a:noFill/>
            <a:miter lim="800000"/>
            <a:headEnd/>
            <a:tailEnd/>
          </a:ln>
        </p:spPr>
      </p:pic>
      <p:pic>
        <p:nvPicPr>
          <p:cNvPr id="43011" name="Picture 2" descr="D:\董事长\新建文件夹\场馆.jpg"/>
          <p:cNvPicPr>
            <a:picLocks noChangeAspect="1" noChangeArrowheads="1"/>
          </p:cNvPicPr>
          <p:nvPr/>
        </p:nvPicPr>
        <p:blipFill>
          <a:blip r:embed="rId3" cstate="print"/>
          <a:srcRect/>
          <a:stretch>
            <a:fillRect/>
          </a:stretch>
        </p:blipFill>
        <p:spPr bwMode="auto">
          <a:xfrm>
            <a:off x="0" y="1428735"/>
            <a:ext cx="4643438" cy="2582587"/>
          </a:xfrm>
          <a:prstGeom prst="rect">
            <a:avLst/>
          </a:prstGeom>
          <a:noFill/>
          <a:ln w="9525">
            <a:noFill/>
            <a:miter lim="800000"/>
            <a:headEnd/>
            <a:tailEnd/>
          </a:ln>
        </p:spPr>
      </p:pic>
      <p:sp>
        <p:nvSpPr>
          <p:cNvPr id="7" name="矩形 6"/>
          <p:cNvSpPr/>
          <p:nvPr/>
        </p:nvSpPr>
        <p:spPr>
          <a:xfrm>
            <a:off x="428596" y="1142984"/>
            <a:ext cx="3643306" cy="42862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000" b="1" dirty="0" smtClean="0">
                <a:solidFill>
                  <a:srgbClr val="FF0000"/>
                </a:solidFill>
              </a:rPr>
              <a:t>汕头国家跳水馆</a:t>
            </a:r>
          </a:p>
        </p:txBody>
      </p:sp>
      <p:sp>
        <p:nvSpPr>
          <p:cNvPr id="8" name="矩形 7"/>
          <p:cNvSpPr/>
          <p:nvPr/>
        </p:nvSpPr>
        <p:spPr>
          <a:xfrm>
            <a:off x="4857752" y="1142984"/>
            <a:ext cx="3643306" cy="42862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000" b="1" dirty="0" smtClean="0">
                <a:solidFill>
                  <a:srgbClr val="FF0000"/>
                </a:solidFill>
              </a:rPr>
              <a:t>西安世贸广场</a:t>
            </a:r>
          </a:p>
        </p:txBody>
      </p:sp>
      <p:pic>
        <p:nvPicPr>
          <p:cNvPr id="10" name="图片 9" descr="cid:image001.png@01CB0886.DFA47CD0"/>
          <p:cNvPicPr/>
          <p:nvPr/>
        </p:nvPicPr>
        <p:blipFill>
          <a:blip r:embed="rId4" r:link="rId5" cstate="print"/>
          <a:srcRect/>
          <a:stretch>
            <a:fillRect/>
          </a:stretch>
        </p:blipFill>
        <p:spPr bwMode="auto">
          <a:xfrm>
            <a:off x="8001024" y="142876"/>
            <a:ext cx="1143008" cy="9286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2" descr="D:\董事长\新建文件夹\机场.jpg"/>
          <p:cNvPicPr>
            <a:picLocks noChangeAspect="1" noChangeArrowheads="1"/>
          </p:cNvPicPr>
          <p:nvPr/>
        </p:nvPicPr>
        <p:blipFill>
          <a:blip r:embed="rId6" cstate="print"/>
          <a:srcRect/>
          <a:stretch>
            <a:fillRect/>
          </a:stretch>
        </p:blipFill>
        <p:spPr bwMode="auto">
          <a:xfrm>
            <a:off x="104144" y="4232133"/>
            <a:ext cx="4186514" cy="2625867"/>
          </a:xfrm>
          <a:prstGeom prst="rect">
            <a:avLst/>
          </a:prstGeom>
          <a:noFill/>
          <a:ln w="9525">
            <a:noFill/>
            <a:miter lim="800000"/>
            <a:headEnd/>
            <a:tailEnd/>
          </a:ln>
        </p:spPr>
      </p:pic>
      <p:pic>
        <p:nvPicPr>
          <p:cNvPr id="11" name="Picture 3" descr="D:\董事长\新建文件夹\qiche.jpg"/>
          <p:cNvPicPr>
            <a:picLocks noChangeAspect="1" noChangeArrowheads="1"/>
          </p:cNvPicPr>
          <p:nvPr/>
        </p:nvPicPr>
        <p:blipFill>
          <a:blip r:embed="rId7" cstate="print"/>
          <a:srcRect/>
          <a:stretch>
            <a:fillRect/>
          </a:stretch>
        </p:blipFill>
        <p:spPr bwMode="auto">
          <a:xfrm>
            <a:off x="4318954" y="4214818"/>
            <a:ext cx="4682202" cy="2643182"/>
          </a:xfrm>
          <a:prstGeom prst="rect">
            <a:avLst/>
          </a:prstGeom>
          <a:noFill/>
          <a:ln w="9525">
            <a:noFill/>
            <a:miter lim="800000"/>
            <a:headEnd/>
            <a:tailEnd/>
          </a:ln>
        </p:spPr>
      </p:pic>
      <p:sp>
        <p:nvSpPr>
          <p:cNvPr id="12" name="矩形 11"/>
          <p:cNvSpPr/>
          <p:nvPr/>
        </p:nvSpPr>
        <p:spPr>
          <a:xfrm>
            <a:off x="285752" y="6500834"/>
            <a:ext cx="3643306" cy="3571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000" b="1" dirty="0" smtClean="0">
                <a:solidFill>
                  <a:srgbClr val="0070C0"/>
                </a:solidFill>
              </a:rPr>
              <a:t>深圳机场</a:t>
            </a:r>
          </a:p>
        </p:txBody>
      </p:sp>
      <p:sp>
        <p:nvSpPr>
          <p:cNvPr id="13" name="矩形 12"/>
          <p:cNvSpPr/>
          <p:nvPr/>
        </p:nvSpPr>
        <p:spPr>
          <a:xfrm>
            <a:off x="4714908" y="6500834"/>
            <a:ext cx="3643306" cy="35716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2000" b="1" dirty="0" smtClean="0">
                <a:solidFill>
                  <a:srgbClr val="0070C0"/>
                </a:solidFill>
              </a:rPr>
              <a:t>汽车销售展厅</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1643042" y="2357430"/>
            <a:ext cx="6143668" cy="714375"/>
          </a:xfrm>
        </p:spPr>
        <p:txBody>
          <a:bodyPr/>
          <a:lstStyle/>
          <a:p>
            <a:pPr lvl="1">
              <a:buFontTx/>
              <a:buNone/>
            </a:pPr>
            <a:r>
              <a:rPr lang="zh-CN" altLang="en-US" sz="6000" b="1" dirty="0" smtClean="0">
                <a:solidFill>
                  <a:schemeClr val="accent6">
                    <a:lumMod val="50000"/>
                  </a:schemeClr>
                </a:solidFill>
                <a:latin typeface="隶书" pitchFamily="49" charset="-122"/>
                <a:ea typeface="隶书" pitchFamily="49" charset="-122"/>
              </a:rPr>
              <a:t>公司产品介绍</a:t>
            </a:r>
            <a:endParaRPr lang="en-US" altLang="zh-CN" sz="6000" b="1" dirty="0" smtClean="0">
              <a:solidFill>
                <a:schemeClr val="accent6">
                  <a:lumMod val="50000"/>
                </a:schemeClr>
              </a:solidFill>
              <a:latin typeface="隶书" pitchFamily="49" charset="-122"/>
              <a:ea typeface="隶书" pitchFamily="49" charset="-122"/>
            </a:endParaRPr>
          </a:p>
          <a:p>
            <a:pPr lvl="1">
              <a:buFontTx/>
              <a:buNone/>
            </a:pPr>
            <a:r>
              <a:rPr lang="en-US" altLang="zh-CN" sz="4000" b="1" dirty="0" smtClean="0">
                <a:solidFill>
                  <a:schemeClr val="accent6">
                    <a:lumMod val="50000"/>
                  </a:schemeClr>
                </a:solidFill>
                <a:latin typeface="隶书" pitchFamily="49" charset="-122"/>
                <a:ea typeface="隶书" pitchFamily="49" charset="-122"/>
              </a:rPr>
              <a:t>----</a:t>
            </a:r>
            <a:r>
              <a:rPr lang="zh-CN" altLang="en-US" sz="4000" b="1" dirty="0" smtClean="0">
                <a:solidFill>
                  <a:schemeClr val="accent6">
                    <a:lumMod val="50000"/>
                  </a:schemeClr>
                </a:solidFill>
                <a:latin typeface="隶书" pitchFamily="49" charset="-122"/>
                <a:ea typeface="隶书" pitchFamily="49" charset="-122"/>
              </a:rPr>
              <a:t>佛山长殷移动房屋有限公司</a:t>
            </a:r>
            <a:endParaRPr lang="en-US" altLang="zh-CN" sz="4000" b="1" dirty="0" smtClean="0">
              <a:solidFill>
                <a:schemeClr val="accent6">
                  <a:lumMod val="50000"/>
                </a:schemeClr>
              </a:solidFill>
              <a:latin typeface="隶书" pitchFamily="49" charset="-122"/>
              <a:ea typeface="隶书" pitchFamily="49" charset="-122"/>
            </a:endParaRPr>
          </a:p>
        </p:txBody>
      </p:sp>
      <p:pic>
        <p:nvPicPr>
          <p:cNvPr id="3" name="Picture 8"/>
          <p:cNvPicPr>
            <a:picLocks noChangeAspect="1" noChangeArrowheads="1"/>
          </p:cNvPicPr>
          <p:nvPr/>
        </p:nvPicPr>
        <p:blipFill>
          <a:blip r:embed="rId2" cstate="print"/>
          <a:srcRect/>
          <a:stretch>
            <a:fillRect/>
          </a:stretch>
        </p:blipFill>
        <p:spPr bwMode="auto">
          <a:xfrm>
            <a:off x="7786710" y="142852"/>
            <a:ext cx="1279131" cy="10454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10.20.30.8\文件服务器\部门文件- Dept. File\综合管理部- HR\部门资料\移动房屋图片\DSC_3378.JPG"/>
          <p:cNvPicPr>
            <a:picLocks noChangeAspect="1" noChangeArrowheads="1"/>
          </p:cNvPicPr>
          <p:nvPr/>
        </p:nvPicPr>
        <p:blipFill>
          <a:blip r:embed="rId2" cstate="print"/>
          <a:srcRect/>
          <a:stretch>
            <a:fillRect/>
          </a:stretch>
        </p:blipFill>
        <p:spPr bwMode="auto">
          <a:xfrm>
            <a:off x="0" y="3429000"/>
            <a:ext cx="4714876" cy="3131288"/>
          </a:xfrm>
          <a:prstGeom prst="rect">
            <a:avLst/>
          </a:prstGeom>
          <a:ln>
            <a:noFill/>
          </a:ln>
          <a:effectLst>
            <a:softEdge rad="112500"/>
          </a:effectLst>
        </p:spPr>
      </p:pic>
      <p:sp>
        <p:nvSpPr>
          <p:cNvPr id="22532" name="矩形 7"/>
          <p:cNvSpPr>
            <a:spLocks noChangeArrowheads="1"/>
          </p:cNvSpPr>
          <p:nvPr/>
        </p:nvSpPr>
        <p:spPr bwMode="auto">
          <a:xfrm>
            <a:off x="0" y="357188"/>
            <a:ext cx="5143500" cy="523220"/>
          </a:xfrm>
          <a:prstGeom prst="rect">
            <a:avLst/>
          </a:prstGeom>
          <a:noFill/>
          <a:ln w="9525">
            <a:noFill/>
            <a:miter lim="800000"/>
            <a:headEnd/>
            <a:tailEnd/>
          </a:ln>
        </p:spPr>
        <p:txBody>
          <a:bodyPr>
            <a:spAutoFit/>
          </a:bodyPr>
          <a:lstStyle/>
          <a:p>
            <a:pPr>
              <a:defRPr/>
            </a:pPr>
            <a:r>
              <a:rPr lang="zh-CN" altLang="en-US" sz="2800" b="1" dirty="0" smtClean="0">
                <a:solidFill>
                  <a:srgbClr val="FFFF00"/>
                </a:solidFill>
                <a:latin typeface="+mj-ea"/>
                <a:ea typeface="+mj-ea"/>
              </a:rPr>
              <a:t>长</a:t>
            </a:r>
            <a:r>
              <a:rPr lang="zh-CN" altLang="en-US" sz="2800" b="1" dirty="0">
                <a:solidFill>
                  <a:srgbClr val="FFFF00"/>
                </a:solidFill>
                <a:latin typeface="+mj-ea"/>
                <a:ea typeface="+mj-ea"/>
              </a:rPr>
              <a:t>殷</a:t>
            </a:r>
            <a:r>
              <a:rPr lang="en-US" altLang="zh-CN" sz="2800" b="1" dirty="0">
                <a:solidFill>
                  <a:srgbClr val="FFFF00"/>
                </a:solidFill>
                <a:latin typeface="+mj-ea"/>
                <a:ea typeface="+mj-ea"/>
              </a:rPr>
              <a:t>----</a:t>
            </a:r>
            <a:r>
              <a:rPr lang="zh-CN" altLang="en-US" sz="2800" b="1" dirty="0">
                <a:solidFill>
                  <a:srgbClr val="FFFF00"/>
                </a:solidFill>
                <a:latin typeface="+mj-ea"/>
                <a:ea typeface="+mj-ea"/>
              </a:rPr>
              <a:t>移动房屋类产品</a:t>
            </a:r>
          </a:p>
        </p:txBody>
      </p:sp>
      <p:pic>
        <p:nvPicPr>
          <p:cNvPr id="5" name="Picture 2" descr="G:\101MSDCF\DSC00192.JPG"/>
          <p:cNvPicPr>
            <a:picLocks noChangeAspect="1" noChangeArrowheads="1"/>
          </p:cNvPicPr>
          <p:nvPr/>
        </p:nvPicPr>
        <p:blipFill>
          <a:blip r:embed="rId3" cstate="print"/>
          <a:srcRect/>
          <a:stretch>
            <a:fillRect/>
          </a:stretch>
        </p:blipFill>
        <p:spPr bwMode="auto">
          <a:xfrm>
            <a:off x="4739685" y="857232"/>
            <a:ext cx="4190420" cy="314327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Picture 8"/>
          <p:cNvPicPr>
            <a:picLocks noChangeAspect="1" noChangeArrowheads="1"/>
          </p:cNvPicPr>
          <p:nvPr/>
        </p:nvPicPr>
        <p:blipFill>
          <a:blip r:embed="rId4" cstate="print"/>
          <a:srcRect/>
          <a:stretch>
            <a:fillRect/>
          </a:stretch>
        </p:blipFill>
        <p:spPr bwMode="auto">
          <a:xfrm>
            <a:off x="7786710" y="142852"/>
            <a:ext cx="1279131" cy="1045444"/>
          </a:xfrm>
          <a:prstGeom prst="rect">
            <a:avLst/>
          </a:prstGeom>
          <a:noFill/>
          <a:ln w="9525">
            <a:noFill/>
            <a:miter lim="800000"/>
            <a:headEnd/>
            <a:tailEnd/>
          </a:ln>
        </p:spPr>
      </p:pic>
      <p:pic>
        <p:nvPicPr>
          <p:cNvPr id="7" name="Picture 2" descr="G:\101MSDCF\DSC00003.JPG"/>
          <p:cNvPicPr>
            <a:picLocks noChangeAspect="1" noChangeArrowheads="1"/>
          </p:cNvPicPr>
          <p:nvPr/>
        </p:nvPicPr>
        <p:blipFill>
          <a:blip r:embed="rId5" cstate="print"/>
          <a:srcRect/>
          <a:stretch>
            <a:fillRect/>
          </a:stretch>
        </p:blipFill>
        <p:spPr bwMode="auto">
          <a:xfrm>
            <a:off x="5143504" y="4214818"/>
            <a:ext cx="3507023" cy="2143140"/>
          </a:xfrm>
          <a:prstGeom prst="rect">
            <a:avLst/>
          </a:prstGeom>
          <a:ln>
            <a:noFill/>
          </a:ln>
          <a:effectLst>
            <a:softEdge rad="112500"/>
          </a:effectLst>
        </p:spPr>
      </p:pic>
      <p:pic>
        <p:nvPicPr>
          <p:cNvPr id="11" name="Picture 6" descr="http://img.diytrade.com/cdimg/717208/11980171/0/1267327586.jpg"/>
          <p:cNvPicPr>
            <a:picLocks noChangeAspect="1" noChangeArrowheads="1"/>
          </p:cNvPicPr>
          <p:nvPr/>
        </p:nvPicPr>
        <p:blipFill>
          <a:blip r:embed="rId6" cstate="print"/>
          <a:srcRect/>
          <a:stretch>
            <a:fillRect/>
          </a:stretch>
        </p:blipFill>
        <p:spPr bwMode="auto">
          <a:xfrm>
            <a:off x="500034" y="1285860"/>
            <a:ext cx="2893239" cy="1928826"/>
          </a:xfrm>
          <a:prstGeom prst="rect">
            <a:avLst/>
          </a:prstGeom>
          <a:noFill/>
        </p:spPr>
      </p:pic>
      <p:pic>
        <p:nvPicPr>
          <p:cNvPr id="12" name="Picture 8" descr="http://img.diytrade.com/cdimg/717208/12248563/0/1269505208.jpg">
            <a:hlinkClick r:id="rId7"/>
          </p:cNvPr>
          <p:cNvPicPr>
            <a:picLocks noChangeAspect="1" noChangeArrowheads="1"/>
          </p:cNvPicPr>
          <p:nvPr/>
        </p:nvPicPr>
        <p:blipFill>
          <a:blip r:embed="rId8" cstate="print"/>
          <a:srcRect/>
          <a:stretch>
            <a:fillRect/>
          </a:stretch>
        </p:blipFill>
        <p:spPr bwMode="auto">
          <a:xfrm>
            <a:off x="2643174" y="2357430"/>
            <a:ext cx="2678925" cy="17859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2" cstate="print"/>
          <a:srcRect/>
          <a:stretch>
            <a:fillRect/>
          </a:stretch>
        </p:blipFill>
        <p:spPr bwMode="auto">
          <a:xfrm>
            <a:off x="7786710" y="142852"/>
            <a:ext cx="1279131" cy="1045444"/>
          </a:xfrm>
          <a:prstGeom prst="rect">
            <a:avLst/>
          </a:prstGeom>
          <a:noFill/>
          <a:ln w="9525">
            <a:noFill/>
            <a:miter lim="800000"/>
            <a:headEnd/>
            <a:tailEnd/>
          </a:ln>
        </p:spPr>
      </p:pic>
      <p:pic>
        <p:nvPicPr>
          <p:cNvPr id="6" name="Picture 8" descr="Camaro2Steller6_6_05"/>
          <p:cNvPicPr>
            <a:picLocks noChangeAspect="1" noChangeArrowheads="1"/>
          </p:cNvPicPr>
          <p:nvPr/>
        </p:nvPicPr>
        <p:blipFill>
          <a:blip r:embed="rId3" cstate="print"/>
          <a:srcRect t="33705" b="12764"/>
          <a:stretch>
            <a:fillRect/>
          </a:stretch>
        </p:blipFill>
        <p:spPr bwMode="auto">
          <a:xfrm>
            <a:off x="428596" y="1142984"/>
            <a:ext cx="5026428" cy="1785950"/>
          </a:xfrm>
          <a:prstGeom prst="rect">
            <a:avLst/>
          </a:prstGeom>
          <a:noFill/>
        </p:spPr>
      </p:pic>
      <p:pic>
        <p:nvPicPr>
          <p:cNvPr id="8" name="Picture 2"/>
          <p:cNvPicPr>
            <a:picLocks noChangeAspect="1" noChangeArrowheads="1"/>
          </p:cNvPicPr>
          <p:nvPr/>
        </p:nvPicPr>
        <p:blipFill>
          <a:blip r:embed="rId4" cstate="print"/>
          <a:srcRect/>
          <a:stretch>
            <a:fillRect/>
          </a:stretch>
        </p:blipFill>
        <p:spPr bwMode="auto">
          <a:xfrm>
            <a:off x="5019069" y="2643182"/>
            <a:ext cx="3011646" cy="2000264"/>
          </a:xfrm>
          <a:prstGeom prst="rect">
            <a:avLst/>
          </a:prstGeom>
          <a:noFill/>
          <a:ln w="76200">
            <a:solidFill>
              <a:srgbClr val="ECF2FA"/>
            </a:solidFill>
            <a:miter lim="800000"/>
            <a:headEnd/>
            <a:tailEnd/>
          </a:ln>
          <a:effectLst>
            <a:outerShdw blurRad="50800" dist="38100" dir="2700000" algn="tl" rotWithShape="0">
              <a:prstClr val="black">
                <a:alpha val="40000"/>
              </a:prstClr>
            </a:outerShdw>
          </a:effectLst>
        </p:spPr>
      </p:pic>
      <p:pic>
        <p:nvPicPr>
          <p:cNvPr id="7" name="Picture 2"/>
          <p:cNvPicPr>
            <a:picLocks noChangeAspect="1" noChangeArrowheads="1"/>
          </p:cNvPicPr>
          <p:nvPr/>
        </p:nvPicPr>
        <p:blipFill>
          <a:blip r:embed="rId5" cstate="print"/>
          <a:srcRect/>
          <a:stretch>
            <a:fillRect/>
          </a:stretch>
        </p:blipFill>
        <p:spPr bwMode="auto">
          <a:xfrm>
            <a:off x="2390966" y="3929066"/>
            <a:ext cx="3109727" cy="1928826"/>
          </a:xfrm>
          <a:prstGeom prst="rect">
            <a:avLst/>
          </a:prstGeom>
          <a:noFill/>
          <a:ln w="76200">
            <a:solidFill>
              <a:srgbClr val="ECF2FA"/>
            </a:solidFill>
            <a:miter lim="800000"/>
            <a:headEnd/>
            <a:tailEnd/>
          </a:ln>
          <a:effectLst>
            <a:outerShdw blurRad="50800" dist="38100" dir="2700000" algn="tl" rotWithShape="0">
              <a:prstClr val="black">
                <a:alpha val="40000"/>
              </a:prstClr>
            </a:outerShdw>
          </a:effectLst>
        </p:spPr>
      </p:pic>
      <p:pic>
        <p:nvPicPr>
          <p:cNvPr id="9" name="Picture 11" descr="C:\Users\Vincent.Huang\Desktop\PPT- Changyin\40Feet-HQ\DSC_3257_resize.JPG"/>
          <p:cNvPicPr>
            <a:picLocks noChangeAspect="1" noChangeArrowheads="1"/>
          </p:cNvPicPr>
          <p:nvPr/>
        </p:nvPicPr>
        <p:blipFill>
          <a:blip r:embed="rId6" cstate="print"/>
          <a:srcRect/>
          <a:stretch>
            <a:fillRect/>
          </a:stretch>
        </p:blipFill>
        <p:spPr bwMode="auto">
          <a:xfrm>
            <a:off x="71406" y="4954631"/>
            <a:ext cx="2786082" cy="1851071"/>
          </a:xfrm>
          <a:prstGeom prst="roundRect">
            <a:avLst/>
          </a:prstGeom>
          <a:noFill/>
          <a:ln w="57150">
            <a:solidFill>
              <a:schemeClr val="accent1"/>
            </a:solidFill>
          </a:ln>
        </p:spPr>
      </p:pic>
      <p:pic>
        <p:nvPicPr>
          <p:cNvPr id="10" name="Picture 1" descr="38e6033899"/>
          <p:cNvPicPr>
            <a:picLocks noChangeAspect="1" noChangeArrowheads="1"/>
          </p:cNvPicPr>
          <p:nvPr/>
        </p:nvPicPr>
        <p:blipFill>
          <a:blip r:embed="rId7" cstate="print"/>
          <a:srcRect/>
          <a:stretch>
            <a:fillRect/>
          </a:stretch>
        </p:blipFill>
        <p:spPr bwMode="auto">
          <a:xfrm>
            <a:off x="5920393" y="714356"/>
            <a:ext cx="3067369" cy="2265134"/>
          </a:xfrm>
          <a:prstGeom prst="ellipse">
            <a:avLst/>
          </a:prstGeom>
          <a:ln>
            <a:noFill/>
          </a:ln>
          <a:effectLst>
            <a:softEdge rad="112500"/>
          </a:effectLst>
        </p:spPr>
      </p:pic>
      <p:sp>
        <p:nvSpPr>
          <p:cNvPr id="11" name="矩形 7"/>
          <p:cNvSpPr>
            <a:spLocks noChangeArrowheads="1"/>
          </p:cNvSpPr>
          <p:nvPr/>
        </p:nvSpPr>
        <p:spPr bwMode="auto">
          <a:xfrm>
            <a:off x="0" y="357188"/>
            <a:ext cx="5143500" cy="523220"/>
          </a:xfrm>
          <a:prstGeom prst="rect">
            <a:avLst/>
          </a:prstGeom>
          <a:noFill/>
          <a:ln w="9525">
            <a:noFill/>
            <a:miter lim="800000"/>
            <a:headEnd/>
            <a:tailEnd/>
          </a:ln>
        </p:spPr>
        <p:txBody>
          <a:bodyPr>
            <a:spAutoFit/>
          </a:bodyPr>
          <a:lstStyle/>
          <a:p>
            <a:pPr>
              <a:defRPr/>
            </a:pPr>
            <a:r>
              <a:rPr lang="zh-CN" altLang="en-US" sz="2800" b="1" dirty="0" smtClean="0">
                <a:solidFill>
                  <a:srgbClr val="FFFF00"/>
                </a:solidFill>
                <a:latin typeface="+mj-ea"/>
                <a:ea typeface="+mj-ea"/>
              </a:rPr>
              <a:t>长</a:t>
            </a:r>
            <a:r>
              <a:rPr lang="zh-CN" altLang="en-US" sz="2800" b="1" dirty="0">
                <a:solidFill>
                  <a:srgbClr val="FFFF00"/>
                </a:solidFill>
                <a:latin typeface="+mj-ea"/>
                <a:ea typeface="+mj-ea"/>
              </a:rPr>
              <a:t>殷</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集装箱类</a:t>
            </a:r>
            <a:r>
              <a:rPr lang="zh-CN" altLang="en-US" sz="2800" b="1" dirty="0">
                <a:solidFill>
                  <a:srgbClr val="FFFF00"/>
                </a:solidFill>
                <a:latin typeface="+mj-ea"/>
                <a:ea typeface="+mj-ea"/>
              </a:rPr>
              <a:t>产品</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2" cstate="print"/>
          <a:srcRect/>
          <a:stretch>
            <a:fillRect/>
          </a:stretch>
        </p:blipFill>
        <p:spPr bwMode="auto">
          <a:xfrm>
            <a:off x="7786710" y="142852"/>
            <a:ext cx="1279131" cy="1045444"/>
          </a:xfrm>
          <a:prstGeom prst="rect">
            <a:avLst/>
          </a:prstGeom>
          <a:noFill/>
          <a:ln w="9525">
            <a:noFill/>
            <a:miter lim="800000"/>
            <a:headEnd/>
            <a:tailEnd/>
          </a:ln>
        </p:spPr>
      </p:pic>
      <p:pic>
        <p:nvPicPr>
          <p:cNvPr id="343042" name="Picture 2" descr="http://img.diytrade.com/cdimg/925251/12239152/0/1269481666.jpg"/>
          <p:cNvPicPr>
            <a:picLocks noChangeAspect="1" noChangeArrowheads="1"/>
          </p:cNvPicPr>
          <p:nvPr/>
        </p:nvPicPr>
        <p:blipFill>
          <a:blip r:embed="rId3" cstate="print"/>
          <a:srcRect/>
          <a:stretch>
            <a:fillRect/>
          </a:stretch>
        </p:blipFill>
        <p:spPr bwMode="auto">
          <a:xfrm>
            <a:off x="500034" y="1357298"/>
            <a:ext cx="3214710" cy="2147559"/>
          </a:xfrm>
          <a:prstGeom prst="rect">
            <a:avLst/>
          </a:prstGeom>
          <a:noFill/>
        </p:spPr>
      </p:pic>
      <p:pic>
        <p:nvPicPr>
          <p:cNvPr id="343046" name="Picture 6" descr="http://img.diytrade.com/cdimg/717208/12164131/0/1268903373.jpg"/>
          <p:cNvPicPr>
            <a:picLocks noChangeAspect="1" noChangeArrowheads="1"/>
          </p:cNvPicPr>
          <p:nvPr/>
        </p:nvPicPr>
        <p:blipFill>
          <a:blip r:embed="rId4" cstate="print"/>
          <a:srcRect/>
          <a:stretch>
            <a:fillRect/>
          </a:stretch>
        </p:blipFill>
        <p:spPr bwMode="auto">
          <a:xfrm>
            <a:off x="3286116" y="2285992"/>
            <a:ext cx="3429024" cy="22860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7" name="Picture 2" descr="3b67910fd5"/>
          <p:cNvPicPr>
            <a:picLocks noChangeAspect="1" noChangeArrowheads="1"/>
          </p:cNvPicPr>
          <p:nvPr/>
        </p:nvPicPr>
        <p:blipFill>
          <a:blip r:embed="rId5" cstate="print"/>
          <a:srcRect/>
          <a:stretch>
            <a:fillRect/>
          </a:stretch>
        </p:blipFill>
        <p:spPr bwMode="auto">
          <a:xfrm>
            <a:off x="6357950" y="1214422"/>
            <a:ext cx="2518576" cy="1888932"/>
          </a:xfrm>
          <a:prstGeom prst="rect">
            <a:avLst/>
          </a:prstGeom>
          <a:ln>
            <a:noFill/>
          </a:ln>
          <a:effectLst>
            <a:softEdge rad="112500"/>
          </a:effectLst>
        </p:spPr>
      </p:pic>
      <p:pic>
        <p:nvPicPr>
          <p:cNvPr id="8" name="Picture 3" descr="f038abab27"/>
          <p:cNvPicPr>
            <a:picLocks noChangeAspect="1" noChangeArrowheads="1"/>
          </p:cNvPicPr>
          <p:nvPr/>
        </p:nvPicPr>
        <p:blipFill>
          <a:blip r:embed="rId6" cstate="print"/>
          <a:srcRect/>
          <a:stretch>
            <a:fillRect/>
          </a:stretch>
        </p:blipFill>
        <p:spPr bwMode="auto">
          <a:xfrm>
            <a:off x="714348" y="3786190"/>
            <a:ext cx="2786082" cy="21118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Rectangle 4"/>
          <p:cNvSpPr>
            <a:spLocks noChangeArrowheads="1"/>
          </p:cNvSpPr>
          <p:nvPr/>
        </p:nvSpPr>
        <p:spPr bwMode="auto">
          <a:xfrm>
            <a:off x="7286644" y="3000372"/>
            <a:ext cx="1571636" cy="3231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500" b="0" i="0" u="none" strike="noStrike" cap="none" normalizeH="0" baseline="0" dirty="0" smtClean="0">
                <a:ln>
                  <a:noFill/>
                </a:ln>
                <a:solidFill>
                  <a:schemeClr val="tx1"/>
                </a:solidFill>
                <a:effectLst/>
                <a:latin typeface="Times New Roman" pitchFamily="18" charset="0"/>
                <a:ea typeface="宋体" pitchFamily="2" charset="-122"/>
                <a:cs typeface="宋体" pitchFamily="2" charset="-122"/>
              </a:rPr>
              <a:t>集装箱学生公寓</a:t>
            </a:r>
            <a:endParaRPr kumimoji="0" lang="zh-CN" sz="1500" b="0" i="0" u="none" strike="noStrike" cap="none" normalizeH="0" baseline="0" dirty="0" smtClean="0">
              <a:ln>
                <a:noFill/>
              </a:ln>
              <a:solidFill>
                <a:schemeClr val="tx1"/>
              </a:solidFill>
              <a:effectLst/>
              <a:latin typeface="Arial" pitchFamily="34" charset="0"/>
              <a:ea typeface="宋体" pitchFamily="2" charset="-122"/>
            </a:endParaRPr>
          </a:p>
        </p:txBody>
      </p:sp>
      <p:pic>
        <p:nvPicPr>
          <p:cNvPr id="11" name="Picture 10" descr="http://img.diytrade.com/cdimg/717208/12163284/0/1268900822.jpg">
            <a:hlinkClick r:id="rId7"/>
          </p:cNvPr>
          <p:cNvPicPr>
            <a:picLocks noChangeAspect="1" noChangeArrowheads="1"/>
          </p:cNvPicPr>
          <p:nvPr/>
        </p:nvPicPr>
        <p:blipFill>
          <a:blip r:embed="rId8" cstate="print"/>
          <a:srcRect/>
          <a:stretch>
            <a:fillRect/>
          </a:stretch>
        </p:blipFill>
        <p:spPr bwMode="auto">
          <a:xfrm>
            <a:off x="3214678" y="4786322"/>
            <a:ext cx="3129011" cy="1714512"/>
          </a:xfrm>
          <a:prstGeom prst="rect">
            <a:avLst/>
          </a:prstGeom>
          <a:noFill/>
        </p:spPr>
      </p:pic>
      <p:pic>
        <p:nvPicPr>
          <p:cNvPr id="12" name="Picture 12" descr="http://img.diytrade.com/cdimg/717208/12162730/0/1268899187.jpg">
            <a:hlinkClick r:id="rId9"/>
          </p:cNvPr>
          <p:cNvPicPr>
            <a:picLocks noChangeAspect="1" noChangeArrowheads="1"/>
          </p:cNvPicPr>
          <p:nvPr/>
        </p:nvPicPr>
        <p:blipFill>
          <a:blip r:embed="rId10" cstate="print"/>
          <a:srcRect/>
          <a:stretch>
            <a:fillRect/>
          </a:stretch>
        </p:blipFill>
        <p:spPr bwMode="auto">
          <a:xfrm>
            <a:off x="6500826" y="4071942"/>
            <a:ext cx="2334342" cy="1556228"/>
          </a:xfrm>
          <a:prstGeom prst="rect">
            <a:avLst/>
          </a:prstGeom>
          <a:noFill/>
        </p:spPr>
      </p:pic>
      <p:sp>
        <p:nvSpPr>
          <p:cNvPr id="13" name="矩形 7"/>
          <p:cNvSpPr>
            <a:spLocks noChangeArrowheads="1"/>
          </p:cNvSpPr>
          <p:nvPr/>
        </p:nvSpPr>
        <p:spPr bwMode="auto">
          <a:xfrm>
            <a:off x="0" y="357188"/>
            <a:ext cx="5143500" cy="523220"/>
          </a:xfrm>
          <a:prstGeom prst="rect">
            <a:avLst/>
          </a:prstGeom>
          <a:noFill/>
          <a:ln w="9525">
            <a:noFill/>
            <a:miter lim="800000"/>
            <a:headEnd/>
            <a:tailEnd/>
          </a:ln>
        </p:spPr>
        <p:txBody>
          <a:bodyPr>
            <a:spAutoFit/>
          </a:bodyPr>
          <a:lstStyle/>
          <a:p>
            <a:pPr>
              <a:defRPr/>
            </a:pPr>
            <a:r>
              <a:rPr lang="zh-CN" altLang="en-US" sz="2800" b="1" dirty="0" smtClean="0">
                <a:solidFill>
                  <a:srgbClr val="FFFF00"/>
                </a:solidFill>
                <a:latin typeface="+mj-ea"/>
                <a:ea typeface="+mj-ea"/>
              </a:rPr>
              <a:t>长</a:t>
            </a:r>
            <a:r>
              <a:rPr lang="zh-CN" altLang="en-US" sz="2800" b="1" dirty="0">
                <a:solidFill>
                  <a:srgbClr val="FFFF00"/>
                </a:solidFill>
                <a:latin typeface="+mj-ea"/>
                <a:ea typeface="+mj-ea"/>
              </a:rPr>
              <a:t>殷</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公寓</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酒店类</a:t>
            </a:r>
            <a:r>
              <a:rPr lang="zh-CN" altLang="en-US" sz="2800" b="1" dirty="0">
                <a:solidFill>
                  <a:srgbClr val="FFFF00"/>
                </a:solidFill>
                <a:latin typeface="+mj-ea"/>
                <a:ea typeface="+mj-ea"/>
              </a:rPr>
              <a:t>产品</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2" cstate="print"/>
          <a:srcRect/>
          <a:stretch>
            <a:fillRect/>
          </a:stretch>
        </p:blipFill>
        <p:spPr bwMode="auto">
          <a:xfrm>
            <a:off x="7786710" y="142852"/>
            <a:ext cx="1279131" cy="1045444"/>
          </a:xfrm>
          <a:prstGeom prst="rect">
            <a:avLst/>
          </a:prstGeom>
          <a:noFill/>
          <a:ln w="9525">
            <a:noFill/>
            <a:miter lim="800000"/>
            <a:headEnd/>
            <a:tailEnd/>
          </a:ln>
        </p:spPr>
      </p:pic>
      <p:pic>
        <p:nvPicPr>
          <p:cNvPr id="340994" name="Picture 2" descr="http://img.diytrade.com/cdimg/925251/12238597/0/1269480526.jpg">
            <a:hlinkClick r:id="rId3"/>
          </p:cNvPr>
          <p:cNvPicPr>
            <a:picLocks noChangeAspect="1" noChangeArrowheads="1"/>
          </p:cNvPicPr>
          <p:nvPr/>
        </p:nvPicPr>
        <p:blipFill>
          <a:blip r:embed="rId4" cstate="print"/>
          <a:srcRect/>
          <a:stretch>
            <a:fillRect/>
          </a:stretch>
        </p:blipFill>
        <p:spPr bwMode="auto">
          <a:xfrm>
            <a:off x="428596" y="1285860"/>
            <a:ext cx="3357586" cy="251819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40996" name="Picture 4" descr="http://img.diytrade.com/cdimg/717208/12250158/0/1269510069.jpg">
            <a:hlinkClick r:id="rId5"/>
          </p:cNvPr>
          <p:cNvPicPr>
            <a:picLocks noChangeAspect="1" noChangeArrowheads="1"/>
          </p:cNvPicPr>
          <p:nvPr/>
        </p:nvPicPr>
        <p:blipFill>
          <a:blip r:embed="rId6" cstate="print"/>
          <a:srcRect/>
          <a:stretch>
            <a:fillRect/>
          </a:stretch>
        </p:blipFill>
        <p:spPr bwMode="auto">
          <a:xfrm>
            <a:off x="857224" y="4000504"/>
            <a:ext cx="3214710" cy="2143140"/>
          </a:xfrm>
          <a:prstGeom prst="rect">
            <a:avLst/>
          </a:prstGeom>
          <a:noFill/>
        </p:spPr>
      </p:pic>
      <p:pic>
        <p:nvPicPr>
          <p:cNvPr id="7" name="Picture 6" descr="3bed rm type A_02"/>
          <p:cNvPicPr>
            <a:picLocks noChangeAspect="1" noChangeArrowheads="1"/>
          </p:cNvPicPr>
          <p:nvPr/>
        </p:nvPicPr>
        <p:blipFill>
          <a:blip r:embed="rId7" cstate="print"/>
          <a:srcRect/>
          <a:stretch>
            <a:fillRect/>
          </a:stretch>
        </p:blipFill>
        <p:spPr bwMode="auto">
          <a:xfrm>
            <a:off x="4429124" y="2857496"/>
            <a:ext cx="3267068" cy="1506481"/>
          </a:xfrm>
          <a:prstGeom prst="rect">
            <a:avLst/>
          </a:prstGeom>
          <a:noFill/>
          <a:ln w="9525">
            <a:noFill/>
            <a:miter lim="800000"/>
            <a:headEnd/>
            <a:tailEnd/>
          </a:ln>
        </p:spPr>
      </p:pic>
      <p:pic>
        <p:nvPicPr>
          <p:cNvPr id="9" name="Picture 2" descr="C:\Documents and Settings\CYHIC\桌面\拼装箱\非标箱.png"/>
          <p:cNvPicPr>
            <a:picLocks noChangeAspect="1" noChangeArrowheads="1"/>
          </p:cNvPicPr>
          <p:nvPr/>
        </p:nvPicPr>
        <p:blipFill>
          <a:blip r:embed="rId8" cstate="print"/>
          <a:srcRect/>
          <a:stretch>
            <a:fillRect/>
          </a:stretch>
        </p:blipFill>
        <p:spPr bwMode="auto">
          <a:xfrm>
            <a:off x="5000628" y="428604"/>
            <a:ext cx="3574638" cy="2680979"/>
          </a:xfrm>
          <a:prstGeom prst="rect">
            <a:avLst/>
          </a:prstGeom>
          <a:noFill/>
        </p:spPr>
      </p:pic>
      <p:pic>
        <p:nvPicPr>
          <p:cNvPr id="10" name="Picture 2" descr="D:\董事长\6-22ppt\Concepts\ihouz 4.jpg"/>
          <p:cNvPicPr>
            <a:picLocks noChangeAspect="1" noChangeArrowheads="1"/>
          </p:cNvPicPr>
          <p:nvPr/>
        </p:nvPicPr>
        <p:blipFill>
          <a:blip r:embed="rId9" cstate="print"/>
          <a:srcRect/>
          <a:stretch>
            <a:fillRect/>
          </a:stretch>
        </p:blipFill>
        <p:spPr bwMode="auto">
          <a:xfrm>
            <a:off x="5357818" y="4786322"/>
            <a:ext cx="2431859" cy="1721743"/>
          </a:xfrm>
          <a:prstGeom prst="rect">
            <a:avLst/>
          </a:prstGeom>
          <a:noFill/>
        </p:spPr>
      </p:pic>
      <p:sp>
        <p:nvSpPr>
          <p:cNvPr id="11" name="矩形 7"/>
          <p:cNvSpPr>
            <a:spLocks noChangeArrowheads="1"/>
          </p:cNvSpPr>
          <p:nvPr/>
        </p:nvSpPr>
        <p:spPr bwMode="auto">
          <a:xfrm>
            <a:off x="0" y="357188"/>
            <a:ext cx="5143500" cy="523220"/>
          </a:xfrm>
          <a:prstGeom prst="rect">
            <a:avLst/>
          </a:prstGeom>
          <a:noFill/>
          <a:ln w="9525">
            <a:noFill/>
            <a:miter lim="800000"/>
            <a:headEnd/>
            <a:tailEnd/>
          </a:ln>
        </p:spPr>
        <p:txBody>
          <a:bodyPr>
            <a:spAutoFit/>
          </a:bodyPr>
          <a:lstStyle/>
          <a:p>
            <a:pPr>
              <a:defRPr/>
            </a:pPr>
            <a:r>
              <a:rPr lang="zh-CN" altLang="en-US" sz="2800" b="1" dirty="0" smtClean="0">
                <a:solidFill>
                  <a:srgbClr val="FFFF00"/>
                </a:solidFill>
                <a:latin typeface="+mj-ea"/>
                <a:ea typeface="+mj-ea"/>
              </a:rPr>
              <a:t>长</a:t>
            </a:r>
            <a:r>
              <a:rPr lang="zh-CN" altLang="en-US" sz="2800" b="1" dirty="0">
                <a:solidFill>
                  <a:srgbClr val="FFFF00"/>
                </a:solidFill>
                <a:latin typeface="+mj-ea"/>
                <a:ea typeface="+mj-ea"/>
              </a:rPr>
              <a:t>殷</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工矿办公室类</a:t>
            </a:r>
            <a:r>
              <a:rPr lang="zh-CN" altLang="en-US" sz="2800" b="1" dirty="0">
                <a:solidFill>
                  <a:srgbClr val="FFFF00"/>
                </a:solidFill>
                <a:latin typeface="+mj-ea"/>
                <a:ea typeface="+mj-ea"/>
              </a:rPr>
              <a:t>产品</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2" cstate="print"/>
          <a:srcRect/>
          <a:stretch>
            <a:fillRect/>
          </a:stretch>
        </p:blipFill>
        <p:spPr bwMode="auto">
          <a:xfrm>
            <a:off x="7786710" y="142852"/>
            <a:ext cx="1279131" cy="1045444"/>
          </a:xfrm>
          <a:prstGeom prst="rect">
            <a:avLst/>
          </a:prstGeom>
          <a:noFill/>
          <a:ln w="9525">
            <a:noFill/>
            <a:miter lim="800000"/>
            <a:headEnd/>
            <a:tailEnd/>
          </a:ln>
        </p:spPr>
      </p:pic>
      <p:pic>
        <p:nvPicPr>
          <p:cNvPr id="260106" name="Picture 10" descr="http://img.diytrade.com/cdimg/717208/12163284/0/1268900822.jpg">
            <a:hlinkClick r:id="rId3"/>
          </p:cNvPr>
          <p:cNvPicPr>
            <a:picLocks noChangeAspect="1" noChangeArrowheads="1"/>
          </p:cNvPicPr>
          <p:nvPr/>
        </p:nvPicPr>
        <p:blipFill>
          <a:blip r:embed="rId4" cstate="print"/>
          <a:srcRect/>
          <a:stretch>
            <a:fillRect/>
          </a:stretch>
        </p:blipFill>
        <p:spPr bwMode="auto">
          <a:xfrm>
            <a:off x="428596" y="1214422"/>
            <a:ext cx="4500594" cy="2466058"/>
          </a:xfrm>
          <a:prstGeom prst="rect">
            <a:avLst/>
          </a:prstGeom>
          <a:noFill/>
        </p:spPr>
      </p:pic>
      <p:pic>
        <p:nvPicPr>
          <p:cNvPr id="10" name="Picture 9"/>
          <p:cNvPicPr>
            <a:picLocks noChangeAspect="1" noChangeArrowheads="1"/>
          </p:cNvPicPr>
          <p:nvPr/>
        </p:nvPicPr>
        <p:blipFill>
          <a:blip r:embed="rId5" cstate="print"/>
          <a:srcRect/>
          <a:stretch>
            <a:fillRect/>
          </a:stretch>
        </p:blipFill>
        <p:spPr bwMode="auto">
          <a:xfrm>
            <a:off x="5143504" y="1357298"/>
            <a:ext cx="3616325" cy="2209800"/>
          </a:xfrm>
          <a:prstGeom prst="rect">
            <a:avLst/>
          </a:prstGeom>
          <a:noFill/>
          <a:ln w="9525">
            <a:noFill/>
            <a:miter lim="800000"/>
            <a:headEnd/>
            <a:tailEnd/>
          </a:ln>
        </p:spPr>
      </p:pic>
      <p:pic>
        <p:nvPicPr>
          <p:cNvPr id="11" name="Picture 2" descr="http://img.diytrade.com/cdimg/717208/12117190/0/1268616356.jpg">
            <a:hlinkClick r:id="rId6"/>
          </p:cNvPr>
          <p:cNvPicPr>
            <a:picLocks noChangeAspect="1" noChangeArrowheads="1"/>
          </p:cNvPicPr>
          <p:nvPr/>
        </p:nvPicPr>
        <p:blipFill>
          <a:blip r:embed="rId7" cstate="print"/>
          <a:srcRect/>
          <a:stretch>
            <a:fillRect/>
          </a:stretch>
        </p:blipFill>
        <p:spPr bwMode="auto">
          <a:xfrm>
            <a:off x="357158" y="4143380"/>
            <a:ext cx="3429024" cy="2286016"/>
          </a:xfrm>
          <a:prstGeom prst="rect">
            <a:avLst/>
          </a:prstGeom>
          <a:noFill/>
        </p:spPr>
      </p:pic>
      <p:sp>
        <p:nvSpPr>
          <p:cNvPr id="12" name="矩形 7"/>
          <p:cNvSpPr>
            <a:spLocks noChangeArrowheads="1"/>
          </p:cNvSpPr>
          <p:nvPr/>
        </p:nvSpPr>
        <p:spPr bwMode="auto">
          <a:xfrm>
            <a:off x="0" y="357188"/>
            <a:ext cx="6357950" cy="523220"/>
          </a:xfrm>
          <a:prstGeom prst="rect">
            <a:avLst/>
          </a:prstGeom>
          <a:noFill/>
          <a:ln w="9525">
            <a:noFill/>
            <a:miter lim="800000"/>
            <a:headEnd/>
            <a:tailEnd/>
          </a:ln>
        </p:spPr>
        <p:txBody>
          <a:bodyPr wrap="square">
            <a:spAutoFit/>
          </a:bodyPr>
          <a:lstStyle/>
          <a:p>
            <a:pPr>
              <a:defRPr/>
            </a:pPr>
            <a:r>
              <a:rPr lang="zh-CN" altLang="en-US" sz="2800" b="1" dirty="0" smtClean="0">
                <a:solidFill>
                  <a:srgbClr val="FFFF00"/>
                </a:solidFill>
                <a:latin typeface="+mj-ea"/>
                <a:ea typeface="+mj-ea"/>
              </a:rPr>
              <a:t>长</a:t>
            </a:r>
            <a:r>
              <a:rPr lang="zh-CN" altLang="en-US" sz="2800" b="1" dirty="0">
                <a:solidFill>
                  <a:srgbClr val="FFFF00"/>
                </a:solidFill>
                <a:latin typeface="+mj-ea"/>
                <a:ea typeface="+mj-ea"/>
              </a:rPr>
              <a:t>殷</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休闲渡假类移动房屋产品</a:t>
            </a:r>
            <a:endParaRPr lang="zh-CN" altLang="en-US" sz="2800" b="1" dirty="0">
              <a:solidFill>
                <a:srgbClr val="FFFF00"/>
              </a:solidFill>
              <a:latin typeface="+mj-ea"/>
              <a:ea typeface="+mj-ea"/>
            </a:endParaRPr>
          </a:p>
        </p:txBody>
      </p:sp>
      <p:pic>
        <p:nvPicPr>
          <p:cNvPr id="8" name="Picture 2" descr="C:\Documents and Settings\CYHIC\桌面\EXT VIEW 1.jpg"/>
          <p:cNvPicPr>
            <a:picLocks noChangeAspect="1" noChangeArrowheads="1"/>
          </p:cNvPicPr>
          <p:nvPr/>
        </p:nvPicPr>
        <p:blipFill>
          <a:blip r:embed="rId8" cstate="print"/>
          <a:srcRect/>
          <a:stretch>
            <a:fillRect/>
          </a:stretch>
        </p:blipFill>
        <p:spPr bwMode="auto">
          <a:xfrm>
            <a:off x="4714876" y="4545524"/>
            <a:ext cx="4214842" cy="2312476"/>
          </a:xfrm>
          <a:prstGeom prst="ellipse">
            <a:avLst/>
          </a:prstGeom>
          <a:ln>
            <a:noFill/>
          </a:ln>
          <a:effectLst>
            <a:softEdge rad="112500"/>
          </a:effectLst>
        </p:spPr>
      </p:pic>
      <p:pic>
        <p:nvPicPr>
          <p:cNvPr id="9" name="Picture 1" descr="7ccc778989"/>
          <p:cNvPicPr>
            <a:picLocks noChangeAspect="1" noChangeArrowheads="1"/>
          </p:cNvPicPr>
          <p:nvPr/>
        </p:nvPicPr>
        <p:blipFill>
          <a:blip r:embed="rId9" cstate="print"/>
          <a:srcRect/>
          <a:stretch>
            <a:fillRect/>
          </a:stretch>
        </p:blipFill>
        <p:spPr bwMode="auto">
          <a:xfrm>
            <a:off x="3929058" y="3643313"/>
            <a:ext cx="2259336" cy="1500199"/>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5218" name="Picture 2" descr="C:\Documents and Settings\CYHIC\桌面\新5.jpg"/>
          <p:cNvPicPr>
            <a:picLocks noChangeAspect="1" noChangeArrowheads="1"/>
          </p:cNvPicPr>
          <p:nvPr/>
        </p:nvPicPr>
        <p:blipFill>
          <a:blip r:embed="rId2" cstate="print"/>
          <a:srcRect/>
          <a:stretch>
            <a:fillRect/>
          </a:stretch>
        </p:blipFill>
        <p:spPr bwMode="auto">
          <a:xfrm>
            <a:off x="357158" y="3857628"/>
            <a:ext cx="4762533" cy="22860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descr="C:\Documents and Settings\CYHIC\桌面\新3.jpg"/>
          <p:cNvPicPr>
            <a:picLocks noChangeAspect="1" noChangeArrowheads="1"/>
          </p:cNvPicPr>
          <p:nvPr/>
        </p:nvPicPr>
        <p:blipFill>
          <a:blip r:embed="rId3" cstate="print"/>
          <a:srcRect/>
          <a:stretch>
            <a:fillRect/>
          </a:stretch>
        </p:blipFill>
        <p:spPr bwMode="auto">
          <a:xfrm>
            <a:off x="2928926" y="928670"/>
            <a:ext cx="4714908" cy="3019503"/>
          </a:xfrm>
          <a:prstGeom prst="ellipse">
            <a:avLst/>
          </a:prstGeom>
          <a:ln>
            <a:noFill/>
          </a:ln>
          <a:effectLst>
            <a:softEdge rad="112500"/>
          </a:effectLst>
        </p:spPr>
      </p:pic>
      <p:pic>
        <p:nvPicPr>
          <p:cNvPr id="4" name="Picture 2" descr="C:\Documents and Settings\CYHIC\桌面\新1.jpg"/>
          <p:cNvPicPr>
            <a:picLocks noChangeAspect="1" noChangeArrowheads="1"/>
          </p:cNvPicPr>
          <p:nvPr/>
        </p:nvPicPr>
        <p:blipFill>
          <a:blip r:embed="rId4" cstate="print"/>
          <a:srcRect/>
          <a:stretch>
            <a:fillRect/>
          </a:stretch>
        </p:blipFill>
        <p:spPr bwMode="auto">
          <a:xfrm>
            <a:off x="5072066" y="3571876"/>
            <a:ext cx="3967137" cy="2720890"/>
          </a:xfrm>
          <a:prstGeom prst="ellipse">
            <a:avLst/>
          </a:prstGeom>
          <a:ln>
            <a:noFill/>
          </a:ln>
          <a:effectLst>
            <a:softEdge rad="112500"/>
          </a:effectLst>
        </p:spPr>
      </p:pic>
      <p:sp>
        <p:nvSpPr>
          <p:cNvPr id="6" name="矩形 5"/>
          <p:cNvSpPr>
            <a:spLocks noChangeArrowheads="1"/>
          </p:cNvSpPr>
          <p:nvPr/>
        </p:nvSpPr>
        <p:spPr bwMode="auto">
          <a:xfrm>
            <a:off x="0" y="303234"/>
            <a:ext cx="6357950" cy="523220"/>
          </a:xfrm>
          <a:prstGeom prst="rect">
            <a:avLst/>
          </a:prstGeom>
          <a:noFill/>
          <a:ln w="9525">
            <a:noFill/>
            <a:miter lim="800000"/>
            <a:headEnd/>
            <a:tailEnd/>
          </a:ln>
        </p:spPr>
        <p:txBody>
          <a:bodyPr wrap="square">
            <a:spAutoFit/>
          </a:bodyPr>
          <a:lstStyle/>
          <a:p>
            <a:pPr>
              <a:defRPr/>
            </a:pPr>
            <a:r>
              <a:rPr lang="zh-CN" altLang="en-US" sz="2800" b="1" dirty="0" smtClean="0">
                <a:solidFill>
                  <a:srgbClr val="FFFF00"/>
                </a:solidFill>
                <a:latin typeface="+mj-ea"/>
                <a:ea typeface="+mj-ea"/>
              </a:rPr>
              <a:t>长</a:t>
            </a:r>
            <a:r>
              <a:rPr lang="zh-CN" altLang="en-US" sz="2800" b="1" dirty="0">
                <a:solidFill>
                  <a:srgbClr val="FFFF00"/>
                </a:solidFill>
                <a:latin typeface="+mj-ea"/>
                <a:ea typeface="+mj-ea"/>
              </a:rPr>
              <a:t>殷</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别墅群</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高层</a:t>
            </a:r>
            <a:endParaRPr lang="zh-CN" altLang="en-US" sz="2800" b="1" dirty="0">
              <a:solidFill>
                <a:srgbClr val="FFFF00"/>
              </a:solidFill>
              <a:latin typeface="+mj-ea"/>
              <a:ea typeface="+mj-ea"/>
            </a:endParaRPr>
          </a:p>
        </p:txBody>
      </p:sp>
      <p:pic>
        <p:nvPicPr>
          <p:cNvPr id="7" name="Picture 8"/>
          <p:cNvPicPr>
            <a:picLocks noChangeAspect="1" noChangeArrowheads="1"/>
          </p:cNvPicPr>
          <p:nvPr/>
        </p:nvPicPr>
        <p:blipFill>
          <a:blip r:embed="rId5" cstate="print"/>
          <a:srcRect/>
          <a:stretch>
            <a:fillRect/>
          </a:stretch>
        </p:blipFill>
        <p:spPr bwMode="auto">
          <a:xfrm>
            <a:off x="7786710" y="142852"/>
            <a:ext cx="1279131" cy="10454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r>
              <a:rPr lang="zh-CN" altLang="en-US" sz="5500" b="1" dirty="0" smtClean="0">
                <a:latin typeface="隶书" pitchFamily="49" charset="-122"/>
                <a:ea typeface="隶书" pitchFamily="49" charset="-122"/>
              </a:rPr>
              <a:t>目  录</a:t>
            </a:r>
            <a:endParaRPr lang="zh-CN" altLang="zh-CN" sz="5500" b="1" dirty="0" smtClean="0">
              <a:latin typeface="隶书" pitchFamily="49" charset="-122"/>
              <a:ea typeface="隶书" pitchFamily="49" charset="-122"/>
            </a:endParaRPr>
          </a:p>
        </p:txBody>
      </p:sp>
      <p:sp>
        <p:nvSpPr>
          <p:cNvPr id="33794" name="Rectangle 3"/>
          <p:cNvSpPr>
            <a:spLocks noGrp="1" noChangeArrowheads="1"/>
          </p:cNvSpPr>
          <p:nvPr>
            <p:ph sz="half" idx="1"/>
          </p:nvPr>
        </p:nvSpPr>
        <p:spPr>
          <a:xfrm>
            <a:off x="1475656" y="1484784"/>
            <a:ext cx="5616624" cy="4525963"/>
          </a:xfrm>
        </p:spPr>
        <p:txBody>
          <a:bodyPr/>
          <a:lstStyle/>
          <a:p>
            <a:r>
              <a:rPr lang="zh-CN" altLang="en-US" b="1" dirty="0" smtClean="0">
                <a:latin typeface="隶书" pitchFamily="49" charset="-122"/>
                <a:ea typeface="隶书" pitchFamily="49" charset="-122"/>
              </a:rPr>
              <a:t>一</a:t>
            </a:r>
            <a:r>
              <a:rPr lang="zh-CN" altLang="zh-CN" b="1" dirty="0" smtClean="0">
                <a:latin typeface="隶书" pitchFamily="49" charset="-122"/>
                <a:ea typeface="隶书" pitchFamily="49" charset="-122"/>
              </a:rPr>
              <a:t>、企业</a:t>
            </a:r>
            <a:r>
              <a:rPr lang="zh-CN" altLang="en-US" b="1" dirty="0" smtClean="0">
                <a:latin typeface="隶书" pitchFamily="49" charset="-122"/>
                <a:ea typeface="隶书" pitchFamily="49" charset="-122"/>
              </a:rPr>
              <a:t>介绍和</a:t>
            </a:r>
            <a:r>
              <a:rPr lang="zh-CN" altLang="zh-CN" b="1" dirty="0" smtClean="0">
                <a:latin typeface="隶书" pitchFamily="49" charset="-122"/>
                <a:ea typeface="隶书" pitchFamily="49" charset="-122"/>
              </a:rPr>
              <a:t>愿景</a:t>
            </a:r>
            <a:endParaRPr lang="zh-CN" altLang="zh-CN" dirty="0" smtClean="0">
              <a:latin typeface="隶书" pitchFamily="49" charset="-122"/>
              <a:ea typeface="隶书" pitchFamily="49" charset="-122"/>
            </a:endParaRPr>
          </a:p>
          <a:p>
            <a:r>
              <a:rPr lang="zh-CN" altLang="en-US" b="1" dirty="0" smtClean="0">
                <a:latin typeface="隶书" pitchFamily="49" charset="-122"/>
                <a:ea typeface="隶书" pitchFamily="49" charset="-122"/>
              </a:rPr>
              <a:t>二</a:t>
            </a:r>
            <a:r>
              <a:rPr lang="zh-CN" altLang="zh-CN" b="1" dirty="0" smtClean="0">
                <a:latin typeface="隶书" pitchFamily="49" charset="-122"/>
                <a:ea typeface="隶书" pitchFamily="49" charset="-122"/>
              </a:rPr>
              <a:t>、未来五年公司组织机构图</a:t>
            </a:r>
            <a:endParaRPr lang="zh-CN" altLang="zh-CN" dirty="0" smtClean="0">
              <a:latin typeface="隶书" pitchFamily="49" charset="-122"/>
              <a:ea typeface="隶书" pitchFamily="49" charset="-122"/>
            </a:endParaRPr>
          </a:p>
          <a:p>
            <a:r>
              <a:rPr lang="zh-CN" altLang="en-US" b="1" dirty="0" smtClean="0">
                <a:latin typeface="隶书" pitchFamily="49" charset="-122"/>
                <a:ea typeface="隶书" pitchFamily="49" charset="-122"/>
              </a:rPr>
              <a:t>三</a:t>
            </a:r>
            <a:r>
              <a:rPr lang="zh-CN" altLang="zh-CN" b="1" dirty="0" smtClean="0">
                <a:latin typeface="隶书" pitchFamily="49" charset="-122"/>
                <a:ea typeface="隶书" pitchFamily="49" charset="-122"/>
              </a:rPr>
              <a:t>、工作分析</a:t>
            </a:r>
            <a:endParaRPr lang="zh-CN" altLang="zh-CN" dirty="0" smtClean="0">
              <a:latin typeface="隶书" pitchFamily="49" charset="-122"/>
              <a:ea typeface="隶书" pitchFamily="49" charset="-122"/>
            </a:endParaRPr>
          </a:p>
          <a:p>
            <a:r>
              <a:rPr lang="zh-CN" altLang="en-US" b="1" dirty="0" smtClean="0">
                <a:latin typeface="隶书" pitchFamily="49" charset="-122"/>
                <a:ea typeface="隶书" pitchFamily="49" charset="-122"/>
              </a:rPr>
              <a:t>四</a:t>
            </a:r>
            <a:r>
              <a:rPr lang="zh-CN" altLang="zh-CN" b="1" dirty="0" smtClean="0">
                <a:latin typeface="隶书" pitchFamily="49" charset="-122"/>
                <a:ea typeface="隶书" pitchFamily="49" charset="-122"/>
              </a:rPr>
              <a:t>、个人生涯规划图</a:t>
            </a:r>
            <a:endParaRPr lang="zh-CN" altLang="zh-CN" dirty="0" smtClean="0">
              <a:latin typeface="隶书" pitchFamily="49" charset="-122"/>
              <a:ea typeface="隶书" pitchFamily="49" charset="-122"/>
            </a:endParaRPr>
          </a:p>
          <a:p>
            <a:r>
              <a:rPr lang="zh-CN" altLang="en-US" b="1" dirty="0" smtClean="0">
                <a:latin typeface="隶书" pitchFamily="49" charset="-122"/>
                <a:ea typeface="隶书" pitchFamily="49" charset="-122"/>
              </a:rPr>
              <a:t>五</a:t>
            </a:r>
            <a:r>
              <a:rPr lang="zh-CN" altLang="zh-CN" b="1" dirty="0" smtClean="0">
                <a:latin typeface="隶书" pitchFamily="49" charset="-122"/>
                <a:ea typeface="隶书" pitchFamily="49" charset="-122"/>
              </a:rPr>
              <a:t>、晋升标准表</a:t>
            </a:r>
            <a:endParaRPr lang="zh-CN" altLang="zh-CN" dirty="0" smtClean="0">
              <a:latin typeface="隶书" pitchFamily="49" charset="-122"/>
              <a:ea typeface="隶书" pitchFamily="49" charset="-122"/>
            </a:endParaRPr>
          </a:p>
          <a:p>
            <a:r>
              <a:rPr lang="zh-CN" altLang="en-US" b="1" dirty="0" smtClean="0">
                <a:latin typeface="隶书" pitchFamily="49" charset="-122"/>
                <a:ea typeface="隶书" pitchFamily="49" charset="-122"/>
              </a:rPr>
              <a:t>六</a:t>
            </a:r>
            <a:r>
              <a:rPr lang="zh-CN" altLang="zh-CN" b="1" dirty="0" smtClean="0">
                <a:latin typeface="隶书" pitchFamily="49" charset="-122"/>
                <a:ea typeface="隶书" pitchFamily="49" charset="-122"/>
              </a:rPr>
              <a:t>、绩效考核表</a:t>
            </a:r>
            <a:endParaRPr lang="zh-CN" altLang="zh-CN" dirty="0" smtClean="0">
              <a:latin typeface="隶书" pitchFamily="49" charset="-122"/>
              <a:ea typeface="隶书" pitchFamily="49" charset="-122"/>
            </a:endParaRPr>
          </a:p>
          <a:p>
            <a:r>
              <a:rPr lang="zh-CN" altLang="en-US" b="1" dirty="0" smtClean="0">
                <a:latin typeface="隶书" pitchFamily="49" charset="-122"/>
                <a:ea typeface="隶书" pitchFamily="49" charset="-122"/>
              </a:rPr>
              <a:t>七</a:t>
            </a:r>
            <a:r>
              <a:rPr lang="zh-CN" altLang="zh-CN" b="1" dirty="0" smtClean="0">
                <a:latin typeface="隶书" pitchFamily="49" charset="-122"/>
                <a:ea typeface="隶书" pitchFamily="49" charset="-122"/>
              </a:rPr>
              <a:t>、薪酬结构图</a:t>
            </a:r>
            <a:endParaRPr lang="zh-CN" altLang="zh-CN" dirty="0" smtClean="0">
              <a:latin typeface="隶书" pitchFamily="49" charset="-122"/>
              <a:ea typeface="隶书" pitchFamily="49" charset="-122"/>
            </a:endParaRPr>
          </a:p>
          <a:p>
            <a:r>
              <a:rPr lang="zh-CN" altLang="en-US" b="1" dirty="0" smtClean="0">
                <a:latin typeface="隶书" pitchFamily="49" charset="-122"/>
                <a:ea typeface="隶书" pitchFamily="49" charset="-122"/>
              </a:rPr>
              <a:t>八</a:t>
            </a:r>
            <a:r>
              <a:rPr lang="zh-CN" altLang="zh-CN" b="1" dirty="0" smtClean="0">
                <a:latin typeface="隶书" pitchFamily="49" charset="-122"/>
                <a:ea typeface="隶书" pitchFamily="49" charset="-122"/>
              </a:rPr>
              <a:t>、目标责任书</a:t>
            </a:r>
            <a:endParaRPr lang="en-US" altLang="zh-CN" b="1" dirty="0" smtClean="0">
              <a:latin typeface="隶书" pitchFamily="49" charset="-122"/>
              <a:ea typeface="隶书" pitchFamily="49" charset="-122"/>
            </a:endParaRPr>
          </a:p>
          <a:p>
            <a:r>
              <a:rPr lang="zh-CN" altLang="en-US" b="1" dirty="0" smtClean="0">
                <a:solidFill>
                  <a:schemeClr val="accent6">
                    <a:lumMod val="50000"/>
                  </a:schemeClr>
                </a:solidFill>
                <a:latin typeface="隶书" pitchFamily="49" charset="-122"/>
                <a:ea typeface="隶书" pitchFamily="49" charset="-122"/>
              </a:rPr>
              <a:t>九、福利</a:t>
            </a:r>
            <a:endParaRPr lang="en-US" altLang="zh-CN" b="1" dirty="0" smtClean="0">
              <a:solidFill>
                <a:schemeClr val="accent6">
                  <a:lumMod val="50000"/>
                </a:schemeClr>
              </a:solidFill>
              <a:latin typeface="隶书" pitchFamily="49" charset="-122"/>
              <a:ea typeface="隶书" pitchFamily="49" charset="-122"/>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2071670" y="2428868"/>
            <a:ext cx="4857784" cy="714375"/>
          </a:xfrm>
        </p:spPr>
        <p:txBody>
          <a:bodyPr/>
          <a:lstStyle/>
          <a:p>
            <a:pPr lvl="1">
              <a:buFontTx/>
              <a:buNone/>
            </a:pPr>
            <a:r>
              <a:rPr lang="zh-CN" altLang="en-US" sz="6000" b="1" dirty="0" smtClean="0">
                <a:solidFill>
                  <a:schemeClr val="accent6">
                    <a:lumMod val="50000"/>
                  </a:schemeClr>
                </a:solidFill>
                <a:latin typeface="隶书" pitchFamily="49" charset="-122"/>
                <a:ea typeface="隶书" pitchFamily="49" charset="-122"/>
              </a:rPr>
              <a:t> 市场业绩</a:t>
            </a:r>
            <a:endParaRPr lang="en-US" altLang="zh-CN" sz="6000" b="1" dirty="0" smtClean="0">
              <a:solidFill>
                <a:schemeClr val="accent6">
                  <a:lumMod val="50000"/>
                </a:schemeClr>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标题 1"/>
          <p:cNvSpPr>
            <a:spLocks noGrp="1"/>
          </p:cNvSpPr>
          <p:nvPr>
            <p:ph type="title"/>
          </p:nvPr>
        </p:nvSpPr>
        <p:spPr>
          <a:xfrm>
            <a:off x="457200" y="274638"/>
            <a:ext cx="8229600" cy="850900"/>
          </a:xfrm>
        </p:spPr>
        <p:txBody>
          <a:bodyPr/>
          <a:lstStyle/>
          <a:p>
            <a:pPr algn="l"/>
            <a:r>
              <a:rPr lang="zh-CN" altLang="en-US" sz="2800" b="1" dirty="0" smtClean="0">
                <a:solidFill>
                  <a:srgbClr val="FFFF00"/>
                </a:solidFill>
                <a:effectLst>
                  <a:outerShdw blurRad="38100" dist="38100" dir="2700000" algn="tl">
                    <a:srgbClr val="000000">
                      <a:alpha val="43137"/>
                    </a:srgbClr>
                  </a:outerShdw>
                </a:effectLst>
              </a:rPr>
              <a:t>长江</a:t>
            </a:r>
            <a:r>
              <a:rPr lang="en-US" altLang="zh-CN" sz="2800" b="1" dirty="0" smtClean="0">
                <a:solidFill>
                  <a:srgbClr val="FFFF00"/>
                </a:solidFill>
                <a:effectLst>
                  <a:outerShdw blurRad="38100" dist="38100" dir="2700000" algn="tl">
                    <a:srgbClr val="000000">
                      <a:alpha val="43137"/>
                    </a:srgbClr>
                  </a:outerShdw>
                </a:effectLst>
              </a:rPr>
              <a:t>/</a:t>
            </a:r>
            <a:r>
              <a:rPr lang="zh-CN" altLang="en-US" sz="2800" b="1" dirty="0" smtClean="0">
                <a:solidFill>
                  <a:srgbClr val="FFFF00"/>
                </a:solidFill>
                <a:effectLst>
                  <a:outerShdw blurRad="38100" dist="38100" dir="2700000" algn="tl">
                    <a:srgbClr val="000000">
                      <a:alpha val="43137"/>
                    </a:srgbClr>
                  </a:outerShdw>
                </a:effectLst>
              </a:rPr>
              <a:t>长殷</a:t>
            </a:r>
            <a:r>
              <a:rPr lang="en-US" altLang="zh-CN" sz="2800" b="1" dirty="0" smtClean="0">
                <a:solidFill>
                  <a:srgbClr val="FFFF00"/>
                </a:solidFill>
                <a:effectLst>
                  <a:outerShdw blurRad="38100" dist="38100" dir="2700000" algn="tl">
                    <a:srgbClr val="000000">
                      <a:alpha val="43137"/>
                    </a:srgbClr>
                  </a:outerShdw>
                </a:effectLst>
              </a:rPr>
              <a:t>2010</a:t>
            </a:r>
            <a:r>
              <a:rPr lang="zh-CN" altLang="en-US" sz="2800" b="1" dirty="0" smtClean="0">
                <a:solidFill>
                  <a:srgbClr val="FFFF00"/>
                </a:solidFill>
                <a:effectLst>
                  <a:outerShdw blurRad="38100" dist="38100" dir="2700000" algn="tl">
                    <a:srgbClr val="000000">
                      <a:alpha val="43137"/>
                    </a:srgbClr>
                  </a:outerShdw>
                </a:effectLst>
              </a:rPr>
              <a:t>年取得的</a:t>
            </a:r>
            <a:r>
              <a:rPr lang="zh-CN" altLang="en-US" sz="2800" b="1" u="sng" dirty="0" smtClean="0">
                <a:solidFill>
                  <a:srgbClr val="FF0000"/>
                </a:solidFill>
                <a:effectLst>
                  <a:outerShdw blurRad="38100" dist="38100" dir="2700000" algn="tl">
                    <a:srgbClr val="000000">
                      <a:alpha val="43137"/>
                    </a:srgbClr>
                  </a:outerShdw>
                </a:effectLst>
              </a:rPr>
              <a:t>市场业绩</a:t>
            </a:r>
          </a:p>
        </p:txBody>
      </p:sp>
      <p:sp>
        <p:nvSpPr>
          <p:cNvPr id="3" name="内容占位符 2"/>
          <p:cNvSpPr>
            <a:spLocks noGrp="1"/>
          </p:cNvSpPr>
          <p:nvPr>
            <p:ph idx="1"/>
          </p:nvPr>
        </p:nvSpPr>
        <p:spPr>
          <a:xfrm>
            <a:off x="457200" y="1125538"/>
            <a:ext cx="8229600" cy="5000625"/>
          </a:xfrm>
        </p:spPr>
        <p:txBody>
          <a:bodyPr/>
          <a:lstStyle/>
          <a:p>
            <a:pPr>
              <a:buFontTx/>
              <a:buNone/>
              <a:defRPr/>
            </a:pPr>
            <a:r>
              <a:rPr lang="zh-CN" altLang="en-US" b="1" dirty="0" smtClean="0">
                <a:solidFill>
                  <a:schemeClr val="accent2">
                    <a:lumMod val="75000"/>
                  </a:schemeClr>
                </a:solidFill>
              </a:rPr>
              <a:t>赢得市场合作伙伴</a:t>
            </a:r>
            <a:r>
              <a:rPr lang="zh-CN" altLang="en-US" dirty="0" smtClean="0">
                <a:solidFill>
                  <a:schemeClr val="accent2">
                    <a:lumMod val="75000"/>
                  </a:schemeClr>
                </a:solidFill>
              </a:rPr>
              <a:t>：</a:t>
            </a:r>
            <a:endParaRPr lang="en-US" altLang="zh-CN" dirty="0" smtClean="0">
              <a:solidFill>
                <a:schemeClr val="accent2">
                  <a:lumMod val="75000"/>
                </a:schemeClr>
              </a:solidFill>
            </a:endParaRPr>
          </a:p>
          <a:p>
            <a:pPr>
              <a:defRPr/>
            </a:pPr>
            <a:endParaRPr lang="en-US" altLang="zh-CN" dirty="0" smtClean="0"/>
          </a:p>
          <a:p>
            <a:pPr>
              <a:defRPr/>
            </a:pPr>
            <a:endParaRPr lang="en-US" altLang="zh-CN" dirty="0" smtClean="0"/>
          </a:p>
          <a:p>
            <a:pPr>
              <a:buFontTx/>
              <a:buNone/>
              <a:defRPr/>
            </a:pPr>
            <a:endParaRPr lang="en-US" altLang="zh-CN" dirty="0" smtClean="0"/>
          </a:p>
        </p:txBody>
      </p:sp>
      <p:graphicFrame>
        <p:nvGraphicFramePr>
          <p:cNvPr id="191522" name="Group 34"/>
          <p:cNvGraphicFramePr>
            <a:graphicFrameLocks noGrp="1"/>
          </p:cNvGraphicFramePr>
          <p:nvPr/>
        </p:nvGraphicFramePr>
        <p:xfrm>
          <a:off x="1259632" y="1772816"/>
          <a:ext cx="6192688" cy="4459462"/>
        </p:xfrm>
        <a:graphic>
          <a:graphicData uri="http://schemas.openxmlformats.org/drawingml/2006/table">
            <a:tbl>
              <a:tblPr/>
              <a:tblGrid>
                <a:gridCol w="2973474"/>
                <a:gridCol w="3219214"/>
              </a:tblGrid>
              <a:tr h="6370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FFFFFF"/>
                          </a:solidFill>
                          <a:effectLst/>
                          <a:latin typeface="Arial" charset="0"/>
                          <a:ea typeface="宋体" charset="-122"/>
                        </a:rPr>
                        <a:t>公司名称</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D2D8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FFFFFF"/>
                          </a:solidFill>
                          <a:effectLst/>
                          <a:latin typeface="Arial" charset="0"/>
                          <a:ea typeface="宋体" charset="-122"/>
                        </a:rPr>
                        <a:t>合作伙伴</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2D2D8A"/>
                    </a:solidFill>
                  </a:tcPr>
                </a:tc>
              </a:tr>
              <a:tr h="6370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err="1" smtClean="0">
                          <a:ln>
                            <a:noFill/>
                          </a:ln>
                          <a:solidFill>
                            <a:srgbClr val="000000"/>
                          </a:solidFill>
                          <a:effectLst/>
                          <a:latin typeface="Arial" charset="0"/>
                          <a:ea typeface="宋体" charset="-122"/>
                        </a:rPr>
                        <a:t>formas</a:t>
                      </a:r>
                      <a:endParaRPr kumimoji="0" lang="zh-CN" altLang="en-US"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rgbClr val="000000"/>
                          </a:solidFill>
                          <a:effectLst/>
                          <a:latin typeface="Arial" charset="0"/>
                          <a:ea typeface="宋体" charset="-122"/>
                        </a:rPr>
                        <a:t>营运商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r h="6370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charset="0"/>
                          <a:ea typeface="宋体" charset="-122"/>
                        </a:rPr>
                        <a:t>unison</a:t>
                      </a:r>
                      <a:endParaRPr kumimoji="0" lang="zh-CN" altLang="en-US"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rgbClr val="000000"/>
                          </a:solidFill>
                          <a:effectLst/>
                          <a:latin typeface="Arial" charset="0"/>
                          <a:ea typeface="宋体" charset="-122"/>
                        </a:rPr>
                        <a:t>营运商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95000"/>
                      </a:schemeClr>
                    </a:solidFill>
                  </a:tcPr>
                </a:tc>
              </a:tr>
              <a:tr h="6370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charset="0"/>
                          <a:ea typeface="宋体" charset="-122"/>
                        </a:rPr>
                        <a:t>modulus</a:t>
                      </a:r>
                      <a:endParaRPr kumimoji="0" lang="zh-CN" altLang="en-US"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rgbClr val="000000"/>
                          </a:solidFill>
                          <a:effectLst/>
                          <a:latin typeface="Arial" charset="0"/>
                          <a:ea typeface="宋体" charset="-122"/>
                        </a:rPr>
                        <a:t>营运商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r h="6370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err="1" smtClean="0">
                          <a:ln>
                            <a:noFill/>
                          </a:ln>
                          <a:solidFill>
                            <a:srgbClr val="000000"/>
                          </a:solidFill>
                          <a:effectLst/>
                          <a:latin typeface="Arial" charset="0"/>
                          <a:ea typeface="宋体" charset="-122"/>
                        </a:rPr>
                        <a:t>modcon</a:t>
                      </a:r>
                      <a:endParaRPr kumimoji="0" lang="zh-CN" altLang="en-US"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8E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rgbClr val="000000"/>
                          </a:solidFill>
                          <a:effectLst/>
                          <a:latin typeface="Arial" charset="0"/>
                          <a:ea typeface="宋体" charset="-122"/>
                        </a:rPr>
                        <a:t>设计公司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8E8ED"/>
                    </a:solidFill>
                  </a:tcPr>
                </a:tc>
              </a:tr>
              <a:tr h="6370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charset="0"/>
                          <a:ea typeface="宋体" charset="-122"/>
                        </a:rPr>
                        <a:t>MNE Architects</a:t>
                      </a:r>
                      <a:endParaRPr kumimoji="0" lang="zh-CN" altLang="en-US"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rgbClr val="000000"/>
                          </a:solidFill>
                          <a:effectLst/>
                          <a:latin typeface="Arial" charset="0"/>
                          <a:ea typeface="宋体" charset="-122"/>
                        </a:rPr>
                        <a:t>设计公司</a:t>
                      </a:r>
                      <a:endParaRPr kumimoji="0" lang="en-US" altLang="zh-CN"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r h="6370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3200" b="0" i="0" u="none" strike="noStrike" cap="none" normalizeH="0" baseline="0" dirty="0" smtClean="0">
                          <a:ln>
                            <a:noFill/>
                          </a:ln>
                          <a:solidFill>
                            <a:srgbClr val="000000"/>
                          </a:solidFill>
                          <a:effectLst/>
                          <a:latin typeface="Arial" charset="0"/>
                          <a:ea typeface="宋体" charset="-122"/>
                        </a:rPr>
                        <a:t>FMG</a:t>
                      </a:r>
                      <a:endParaRPr kumimoji="0" lang="zh-CN" altLang="en-US"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9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rgbClr val="000000"/>
                          </a:solidFill>
                          <a:effectLst/>
                          <a:latin typeface="Arial" charset="0"/>
                          <a:ea typeface="宋体" charset="-122"/>
                        </a:rPr>
                        <a:t>矿业公司</a:t>
                      </a:r>
                      <a:endParaRPr kumimoji="0" lang="en-US" altLang="zh-CN" sz="3200" b="0" i="0" u="none" strike="noStrike" cap="none" normalizeH="0" baseline="0" dirty="0" smtClean="0">
                        <a:ln>
                          <a:noFill/>
                        </a:ln>
                        <a:solidFill>
                          <a:srgbClr val="000000"/>
                        </a:solidFill>
                        <a:effectLst/>
                        <a:latin typeface="Arial"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3">
                        <a:lumMod val="95000"/>
                      </a:schemeClr>
                    </a:solid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内容占位符 2"/>
          <p:cNvSpPr>
            <a:spLocks noGrp="1"/>
          </p:cNvSpPr>
          <p:nvPr>
            <p:ph idx="1"/>
          </p:nvPr>
        </p:nvSpPr>
        <p:spPr>
          <a:xfrm>
            <a:off x="285720" y="928670"/>
            <a:ext cx="8229600" cy="3959241"/>
          </a:xfrm>
        </p:spPr>
        <p:txBody>
          <a:bodyPr/>
          <a:lstStyle/>
          <a:p>
            <a:pPr>
              <a:buFontTx/>
              <a:buNone/>
            </a:pPr>
            <a:r>
              <a:rPr lang="en-US" altLang="zh-CN" sz="1400" dirty="0" smtClean="0"/>
              <a:t>1.</a:t>
            </a:r>
            <a:r>
              <a:rPr lang="zh-CN" altLang="zh-CN" sz="1400" dirty="0" smtClean="0"/>
              <a:t>艾尼科环保技术有限公司</a:t>
            </a:r>
            <a:r>
              <a:rPr lang="en-US" altLang="zh-CN" sz="1400" dirty="0" err="1" smtClean="0"/>
              <a:t>Enelco</a:t>
            </a:r>
            <a:r>
              <a:rPr lang="en-US" altLang="zh-CN" sz="1400" dirty="0" smtClean="0"/>
              <a:t> Environmental Technology Co., Ltd.</a:t>
            </a:r>
            <a:endParaRPr lang="zh-CN" altLang="zh-CN" sz="1400" dirty="0" smtClean="0"/>
          </a:p>
          <a:p>
            <a:pPr>
              <a:buFontTx/>
              <a:buNone/>
            </a:pPr>
            <a:r>
              <a:rPr lang="en-US" altLang="zh-CN" sz="1400" dirty="0" smtClean="0"/>
              <a:t>2.</a:t>
            </a:r>
            <a:r>
              <a:rPr lang="zh-CN" altLang="zh-CN" sz="1400" dirty="0" smtClean="0"/>
              <a:t>美国约翰新科有限责任公司上海代表处</a:t>
            </a:r>
            <a:r>
              <a:rPr lang="en-US" altLang="zh-CN" sz="1400" dirty="0" smtClean="0"/>
              <a:t> John Zink Co. Shanghai Representative Office </a:t>
            </a:r>
            <a:endParaRPr lang="zh-CN" altLang="zh-CN" sz="1400" dirty="0" smtClean="0"/>
          </a:p>
          <a:p>
            <a:pPr>
              <a:buFontTx/>
              <a:buNone/>
            </a:pPr>
            <a:r>
              <a:rPr lang="en-US" altLang="zh-CN" sz="1400" dirty="0" smtClean="0"/>
              <a:t>3.</a:t>
            </a:r>
            <a:r>
              <a:rPr lang="zh-CN" altLang="zh-CN" sz="1400" dirty="0" smtClean="0"/>
              <a:t>东方锅炉（集团）股份有限公司</a:t>
            </a:r>
          </a:p>
          <a:p>
            <a:pPr>
              <a:buFontTx/>
              <a:buNone/>
            </a:pPr>
            <a:r>
              <a:rPr lang="en-US" altLang="zh-CN" sz="1400" dirty="0" smtClean="0"/>
              <a:t>4.</a:t>
            </a:r>
            <a:r>
              <a:rPr lang="zh-CN" altLang="zh-CN" sz="1400" dirty="0" smtClean="0"/>
              <a:t>中国机械工业建设总公司</a:t>
            </a:r>
            <a:r>
              <a:rPr lang="en-US" altLang="zh-CN" sz="1400" dirty="0" smtClean="0"/>
              <a:t> CMIIC</a:t>
            </a:r>
            <a:endParaRPr lang="zh-CN" altLang="zh-CN" sz="1400" dirty="0" smtClean="0"/>
          </a:p>
          <a:p>
            <a:pPr>
              <a:buFontTx/>
              <a:buNone/>
            </a:pPr>
            <a:r>
              <a:rPr lang="en-US" altLang="zh-CN" sz="1400" dirty="0" smtClean="0"/>
              <a:t>5.</a:t>
            </a:r>
            <a:r>
              <a:rPr lang="zh-CN" altLang="zh-CN" sz="1400" dirty="0" smtClean="0"/>
              <a:t>成都南车隧道装备有限公司</a:t>
            </a:r>
            <a:r>
              <a:rPr lang="en-US" altLang="zh-CN" sz="1400" dirty="0" smtClean="0"/>
              <a:t> CSR</a:t>
            </a:r>
            <a:endParaRPr lang="zh-CN" altLang="zh-CN" sz="1400" dirty="0" smtClean="0"/>
          </a:p>
          <a:p>
            <a:pPr>
              <a:buFontTx/>
              <a:buNone/>
            </a:pPr>
            <a:r>
              <a:rPr lang="en-US" altLang="zh-CN" sz="1400" dirty="0" smtClean="0"/>
              <a:t>6.</a:t>
            </a:r>
            <a:r>
              <a:rPr lang="zh-CN" altLang="zh-CN" sz="1400" dirty="0" smtClean="0"/>
              <a:t>荷兰</a:t>
            </a:r>
            <a:r>
              <a:rPr lang="en-US" altLang="zh-CN" sz="1400" dirty="0" smtClean="0"/>
              <a:t>IHC </a:t>
            </a:r>
            <a:r>
              <a:rPr lang="en-US" altLang="zh-CN" sz="1400" dirty="0" err="1" smtClean="0"/>
              <a:t>Merwede</a:t>
            </a:r>
            <a:endParaRPr lang="zh-CN" altLang="zh-CN" sz="1400" dirty="0" smtClean="0"/>
          </a:p>
          <a:p>
            <a:pPr>
              <a:buFontTx/>
              <a:buNone/>
            </a:pPr>
            <a:r>
              <a:rPr lang="en-US" altLang="zh-CN" sz="1400" dirty="0" smtClean="0"/>
              <a:t>7.Hatch Global Procurement Intelligence (GPI) </a:t>
            </a:r>
            <a:r>
              <a:rPr lang="zh-CN" altLang="zh-CN" sz="1400" dirty="0" smtClean="0"/>
              <a:t>加拿大赫氏工程公司</a:t>
            </a:r>
          </a:p>
          <a:p>
            <a:pPr>
              <a:buFontTx/>
              <a:buNone/>
            </a:pPr>
            <a:r>
              <a:rPr lang="en-US" altLang="zh-CN" sz="1400" dirty="0" smtClean="0"/>
              <a:t>8.Bechtel (China) </a:t>
            </a:r>
            <a:r>
              <a:rPr lang="en-US" altLang="zh-CN" sz="1400" dirty="0" err="1" smtClean="0"/>
              <a:t>En&amp;Con</a:t>
            </a:r>
            <a:r>
              <a:rPr lang="en-US" altLang="zh-CN" sz="1400" dirty="0" smtClean="0"/>
              <a:t> </a:t>
            </a:r>
            <a:r>
              <a:rPr lang="en-US" altLang="zh-CN" sz="1400" dirty="0" err="1" smtClean="0"/>
              <a:t>Co.,Ltd</a:t>
            </a:r>
            <a:r>
              <a:rPr lang="en-US" altLang="zh-CN" sz="1400" dirty="0" smtClean="0"/>
              <a:t>.</a:t>
            </a:r>
            <a:r>
              <a:rPr lang="zh-CN" altLang="zh-CN" sz="1400" dirty="0" smtClean="0"/>
              <a:t>柏克德中国工程有限公司</a:t>
            </a:r>
          </a:p>
          <a:p>
            <a:pPr>
              <a:buFontTx/>
              <a:buNone/>
            </a:pPr>
            <a:r>
              <a:rPr lang="en-US" altLang="zh-CN" sz="1400" dirty="0" smtClean="0"/>
              <a:t>9.Alstom Power</a:t>
            </a:r>
            <a:r>
              <a:rPr lang="zh-CN" altLang="zh-CN" sz="1400" dirty="0" smtClean="0"/>
              <a:t>法国阿尔斯通</a:t>
            </a:r>
            <a:r>
              <a:rPr lang="en-US" altLang="zh-CN" sz="1400" dirty="0" smtClean="0"/>
              <a:t>(</a:t>
            </a:r>
            <a:r>
              <a:rPr lang="zh-CN" altLang="zh-CN" sz="1400" dirty="0" smtClean="0"/>
              <a:t>阿尔斯通中国投资有限公司</a:t>
            </a:r>
            <a:r>
              <a:rPr lang="en-US" altLang="zh-CN" sz="1400" dirty="0" smtClean="0"/>
              <a:t>)</a:t>
            </a:r>
            <a:endParaRPr lang="zh-CN" altLang="zh-CN" sz="1400" dirty="0" smtClean="0"/>
          </a:p>
          <a:p>
            <a:pPr>
              <a:buFontTx/>
              <a:buNone/>
            </a:pPr>
            <a:r>
              <a:rPr lang="en-US" altLang="zh-CN" sz="1400" dirty="0" smtClean="0"/>
              <a:t>10.Petrofac </a:t>
            </a:r>
            <a:r>
              <a:rPr lang="zh-CN" altLang="zh-CN" sz="1400" dirty="0" smtClean="0"/>
              <a:t>英国派特法石油工程公司</a:t>
            </a:r>
          </a:p>
          <a:p>
            <a:pPr>
              <a:buFontTx/>
              <a:buNone/>
            </a:pPr>
            <a:r>
              <a:rPr lang="en-US" altLang="zh-CN" sz="1400" dirty="0" smtClean="0"/>
              <a:t>11.BHP Billiton China </a:t>
            </a:r>
            <a:r>
              <a:rPr lang="zh-CN" altLang="zh-CN" sz="1400" dirty="0" smtClean="0"/>
              <a:t>必和必拓中国</a:t>
            </a:r>
          </a:p>
          <a:p>
            <a:pPr>
              <a:buFontTx/>
              <a:buNone/>
            </a:pPr>
            <a:r>
              <a:rPr lang="en-US" altLang="zh-CN" sz="1400" dirty="0" smtClean="0"/>
              <a:t>12.</a:t>
            </a:r>
            <a:r>
              <a:rPr lang="zh-CN" altLang="zh-CN" sz="1400" dirty="0" smtClean="0"/>
              <a:t>澳大利亚</a:t>
            </a:r>
            <a:r>
              <a:rPr lang="en-US" altLang="zh-CN" sz="1400" dirty="0" smtClean="0"/>
              <a:t>Clough</a:t>
            </a:r>
            <a:r>
              <a:rPr lang="zh-CN" altLang="zh-CN" sz="1400" dirty="0" smtClean="0"/>
              <a:t>公司</a:t>
            </a:r>
            <a:endParaRPr lang="en-US" altLang="zh-CN" sz="1400" dirty="0" smtClean="0"/>
          </a:p>
          <a:p>
            <a:pPr>
              <a:buFontTx/>
              <a:buNone/>
            </a:pPr>
            <a:r>
              <a:rPr lang="en-US" altLang="zh-CN" sz="1400" dirty="0" smtClean="0"/>
              <a:t>13.</a:t>
            </a:r>
            <a:r>
              <a:rPr lang="zh-CN" altLang="zh-CN" sz="1400" dirty="0" smtClean="0"/>
              <a:t>美国</a:t>
            </a:r>
            <a:r>
              <a:rPr lang="en-US" altLang="zh-CN" sz="1400" dirty="0" smtClean="0"/>
              <a:t>KBR</a:t>
            </a:r>
            <a:r>
              <a:rPr lang="zh-CN" altLang="zh-CN" sz="1400" dirty="0" smtClean="0"/>
              <a:t>公司</a:t>
            </a:r>
          </a:p>
          <a:p>
            <a:pPr>
              <a:buFontTx/>
              <a:buNone/>
            </a:pPr>
            <a:r>
              <a:rPr lang="en-US" altLang="zh-CN" sz="1400" dirty="0" smtClean="0"/>
              <a:t>14.CH2M Hill</a:t>
            </a:r>
            <a:r>
              <a:rPr lang="zh-CN" altLang="zh-CN" sz="1400" dirty="0" smtClean="0"/>
              <a:t>公司</a:t>
            </a:r>
          </a:p>
          <a:p>
            <a:pPr>
              <a:buFontTx/>
              <a:buNone/>
            </a:pPr>
            <a:r>
              <a:rPr lang="en-US" altLang="zh-CN" sz="1400" dirty="0" smtClean="0"/>
              <a:t>15.Austrian Energy &amp; Environment AG &amp; CO KG </a:t>
            </a:r>
            <a:r>
              <a:rPr lang="zh-CN" altLang="zh-CN" sz="1400" dirty="0" smtClean="0"/>
              <a:t>奥地利能源及环境股份有限公司</a:t>
            </a:r>
          </a:p>
          <a:p>
            <a:pPr>
              <a:buFontTx/>
              <a:buNone/>
            </a:pPr>
            <a:r>
              <a:rPr lang="en-US" altLang="zh-CN" sz="1400" dirty="0" smtClean="0"/>
              <a:t>16.SNC </a:t>
            </a:r>
            <a:r>
              <a:rPr lang="en-US" altLang="zh-CN" sz="1400" dirty="0" err="1" smtClean="0"/>
              <a:t>Lavalin</a:t>
            </a:r>
            <a:r>
              <a:rPr lang="zh-CN" altLang="zh-CN" sz="1400" dirty="0" smtClean="0"/>
              <a:t>（</a:t>
            </a:r>
            <a:r>
              <a:rPr lang="en-US" altLang="zh-CN" sz="1400" dirty="0" smtClean="0"/>
              <a:t>Shanghai</a:t>
            </a:r>
            <a:r>
              <a:rPr lang="zh-CN" altLang="zh-CN" sz="1400" dirty="0" smtClean="0"/>
              <a:t>）</a:t>
            </a:r>
            <a:r>
              <a:rPr lang="en-US" altLang="zh-CN" sz="1400" dirty="0" smtClean="0"/>
              <a:t>International Trading Ltd. </a:t>
            </a:r>
            <a:r>
              <a:rPr lang="zh-CN" altLang="zh-CN" sz="1400" dirty="0" smtClean="0"/>
              <a:t>埃森兰万灵</a:t>
            </a:r>
            <a:r>
              <a:rPr lang="en-US" altLang="zh-CN" sz="1400" dirty="0" smtClean="0"/>
              <a:t>(</a:t>
            </a:r>
            <a:r>
              <a:rPr lang="zh-CN" altLang="zh-CN" sz="1400" dirty="0" smtClean="0"/>
              <a:t>上海</a:t>
            </a:r>
            <a:r>
              <a:rPr lang="en-US" altLang="zh-CN" sz="1400" dirty="0" smtClean="0"/>
              <a:t>)</a:t>
            </a:r>
            <a:r>
              <a:rPr lang="zh-CN" altLang="zh-CN" sz="1400" dirty="0" smtClean="0"/>
              <a:t>国际贸易有限公司</a:t>
            </a:r>
          </a:p>
          <a:p>
            <a:pPr>
              <a:buFontTx/>
              <a:buNone/>
            </a:pPr>
            <a:r>
              <a:rPr lang="en-US" altLang="zh-CN" sz="1400" dirty="0" smtClean="0"/>
              <a:t>17.Fisia Babcock Engineering Consulting(Shanghai) Co., Ltd.</a:t>
            </a:r>
            <a:r>
              <a:rPr lang="zh-CN" altLang="zh-CN" sz="1400" dirty="0" smtClean="0"/>
              <a:t>费赛亚巴高克工程咨询上海有限公司</a:t>
            </a:r>
          </a:p>
          <a:p>
            <a:pPr>
              <a:buFontTx/>
              <a:buNone/>
            </a:pPr>
            <a:r>
              <a:rPr lang="en-US" altLang="zh-CN" sz="1400" dirty="0" smtClean="0"/>
              <a:t>18.Areva</a:t>
            </a:r>
            <a:r>
              <a:rPr lang="zh-CN" altLang="zh-CN" sz="1400" dirty="0" smtClean="0"/>
              <a:t>阿海珐法国能源公司</a:t>
            </a:r>
            <a:r>
              <a:rPr lang="en-US" altLang="zh-CN" sz="1400" dirty="0" smtClean="0"/>
              <a:t>(</a:t>
            </a:r>
            <a:r>
              <a:rPr lang="zh-CN" altLang="zh-CN" sz="1400" dirty="0" smtClean="0"/>
              <a:t>中国区总部</a:t>
            </a:r>
            <a:r>
              <a:rPr lang="en-US" altLang="zh-CN" sz="1400" dirty="0" smtClean="0"/>
              <a:t>)</a:t>
            </a:r>
            <a:endParaRPr lang="zh-CN" altLang="zh-CN" sz="1400" dirty="0" smtClean="0"/>
          </a:p>
          <a:p>
            <a:pPr>
              <a:buFontTx/>
              <a:buNone/>
            </a:pPr>
            <a:r>
              <a:rPr lang="en-US" altLang="zh-CN" sz="1400" dirty="0" smtClean="0"/>
              <a:t>19.GS</a:t>
            </a:r>
            <a:r>
              <a:rPr lang="zh-CN" altLang="zh-CN" sz="1400" dirty="0" smtClean="0"/>
              <a:t>建设 广州公司</a:t>
            </a:r>
          </a:p>
          <a:p>
            <a:pPr>
              <a:buFontTx/>
              <a:buNone/>
            </a:pPr>
            <a:r>
              <a:rPr lang="en-US" altLang="zh-CN" sz="1400" dirty="0" smtClean="0"/>
              <a:t>20.</a:t>
            </a:r>
            <a:r>
              <a:rPr lang="zh-CN" altLang="zh-CN" sz="1400" dirty="0" smtClean="0"/>
              <a:t>澳大利亚</a:t>
            </a:r>
            <a:r>
              <a:rPr lang="en-US" altLang="zh-CN" sz="1400" dirty="0" smtClean="0"/>
              <a:t>G&amp;S</a:t>
            </a:r>
            <a:r>
              <a:rPr lang="zh-CN" altLang="zh-CN" sz="1400" dirty="0" smtClean="0"/>
              <a:t>工程服务公司</a:t>
            </a:r>
            <a:r>
              <a:rPr lang="en-US" altLang="zh-CN" sz="1400" dirty="0" smtClean="0"/>
              <a:t> G&amp;S Engineering Services</a:t>
            </a:r>
            <a:endParaRPr lang="zh-CN" altLang="zh-CN" sz="1400" dirty="0" smtClean="0"/>
          </a:p>
          <a:p>
            <a:pPr>
              <a:buFontTx/>
              <a:buNone/>
            </a:pPr>
            <a:r>
              <a:rPr lang="en-US" altLang="zh-CN" sz="1400" dirty="0" smtClean="0"/>
              <a:t>21.VALE Minerals China Co., Ltd.</a:t>
            </a:r>
            <a:r>
              <a:rPr lang="zh-CN" altLang="zh-CN" sz="1400" dirty="0" smtClean="0"/>
              <a:t>淡水河谷矿产品</a:t>
            </a:r>
            <a:r>
              <a:rPr lang="en-US" altLang="zh-CN" sz="1400" dirty="0" smtClean="0"/>
              <a:t>(</a:t>
            </a:r>
            <a:r>
              <a:rPr lang="zh-CN" altLang="zh-CN" sz="1400" dirty="0" smtClean="0"/>
              <a:t>中国</a:t>
            </a:r>
            <a:r>
              <a:rPr lang="en-US" altLang="zh-CN" sz="1400" dirty="0" smtClean="0"/>
              <a:t>)</a:t>
            </a:r>
            <a:r>
              <a:rPr lang="zh-CN" altLang="zh-CN" sz="1400" dirty="0" smtClean="0"/>
              <a:t>公司</a:t>
            </a:r>
          </a:p>
          <a:p>
            <a:pPr>
              <a:buFontTx/>
              <a:buNone/>
            </a:pPr>
            <a:r>
              <a:rPr lang="en-US" altLang="zh-CN" sz="1400" dirty="0" smtClean="0"/>
              <a:t>22.Robbins (Guangzhou) Underground Equipment Co., Ltd.</a:t>
            </a:r>
            <a:r>
              <a:rPr lang="zh-CN" altLang="zh-CN" sz="1400" dirty="0" smtClean="0"/>
              <a:t>罗宾斯广州地下工程设备有限公司</a:t>
            </a:r>
          </a:p>
          <a:p>
            <a:endParaRPr lang="zh-CN" altLang="en-US" sz="1000" dirty="0" smtClean="0"/>
          </a:p>
        </p:txBody>
      </p:sp>
      <p:sp>
        <p:nvSpPr>
          <p:cNvPr id="4" name="竖卷形 3"/>
          <p:cNvSpPr/>
          <p:nvPr/>
        </p:nvSpPr>
        <p:spPr>
          <a:xfrm>
            <a:off x="7056438" y="1412875"/>
            <a:ext cx="2087562" cy="2808288"/>
          </a:xfrm>
          <a:prstGeom prst="verticalScroll">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altLang="zh-CN" sz="2800" b="1" dirty="0">
              <a:solidFill>
                <a:schemeClr val="accent2">
                  <a:lumMod val="75000"/>
                </a:schemeClr>
              </a:solidFill>
            </a:endParaRPr>
          </a:p>
          <a:p>
            <a:pPr algn="ctr">
              <a:defRPr/>
            </a:pPr>
            <a:r>
              <a:rPr lang="zh-CN" altLang="en-US" sz="2800" b="1" dirty="0">
                <a:solidFill>
                  <a:schemeClr val="accent2">
                    <a:lumMod val="75000"/>
                  </a:schemeClr>
                </a:solidFill>
              </a:rPr>
              <a:t>已获得分供方评审公司</a:t>
            </a:r>
            <a:r>
              <a:rPr lang="en-US" altLang="zh-CN" sz="2800" b="1" dirty="0">
                <a:solidFill>
                  <a:schemeClr val="accent2">
                    <a:lumMod val="75000"/>
                  </a:schemeClr>
                </a:solidFill>
              </a:rPr>
              <a:t>20</a:t>
            </a:r>
            <a:r>
              <a:rPr lang="zh-CN" altLang="en-US" sz="2800" b="1" dirty="0">
                <a:solidFill>
                  <a:schemeClr val="accent2">
                    <a:lumMod val="75000"/>
                  </a:schemeClr>
                </a:solidFill>
              </a:rPr>
              <a:t>多家</a:t>
            </a:r>
            <a:endParaRPr lang="en-US" altLang="zh-CN" sz="2800" b="1" dirty="0">
              <a:solidFill>
                <a:schemeClr val="accent2">
                  <a:lumMod val="75000"/>
                </a:schemeClr>
              </a:solidFill>
            </a:endParaRPr>
          </a:p>
          <a:p>
            <a:pPr algn="ctr">
              <a:defRPr/>
            </a:pPr>
            <a:endParaRPr lang="zh-CN" altLang="en-US" sz="2500" b="1" dirty="0">
              <a:solidFill>
                <a:srgbClr val="FF0000"/>
              </a:solidFill>
            </a:endParaRPr>
          </a:p>
        </p:txBody>
      </p:sp>
      <p:sp>
        <p:nvSpPr>
          <p:cNvPr id="5" name="标题 1"/>
          <p:cNvSpPr>
            <a:spLocks noGrp="1"/>
          </p:cNvSpPr>
          <p:nvPr>
            <p:ph type="title"/>
          </p:nvPr>
        </p:nvSpPr>
        <p:spPr>
          <a:xfrm>
            <a:off x="457200" y="274638"/>
            <a:ext cx="8229600" cy="850900"/>
          </a:xfrm>
        </p:spPr>
        <p:txBody>
          <a:bodyPr/>
          <a:lstStyle/>
          <a:p>
            <a:pPr algn="l"/>
            <a:r>
              <a:rPr lang="zh-CN" altLang="en-US" sz="2800" b="1" dirty="0" smtClean="0">
                <a:solidFill>
                  <a:srgbClr val="FFFF00"/>
                </a:solidFill>
                <a:effectLst>
                  <a:outerShdw blurRad="38100" dist="38100" dir="2700000" algn="tl">
                    <a:srgbClr val="000000">
                      <a:alpha val="43137"/>
                    </a:srgbClr>
                  </a:outerShdw>
                </a:effectLst>
              </a:rPr>
              <a:t>长盈</a:t>
            </a:r>
            <a:r>
              <a:rPr lang="en-US" altLang="zh-CN" sz="2800" b="1" dirty="0" smtClean="0">
                <a:solidFill>
                  <a:srgbClr val="FFFF00"/>
                </a:solidFill>
                <a:effectLst>
                  <a:outerShdw blurRad="38100" dist="38100" dir="2700000" algn="tl">
                    <a:srgbClr val="000000">
                      <a:alpha val="43137"/>
                    </a:srgbClr>
                  </a:outerShdw>
                </a:effectLst>
              </a:rPr>
              <a:t>2010</a:t>
            </a:r>
            <a:r>
              <a:rPr lang="zh-CN" altLang="en-US" sz="2800" b="1" dirty="0" smtClean="0">
                <a:solidFill>
                  <a:srgbClr val="FFFF00"/>
                </a:solidFill>
                <a:effectLst>
                  <a:outerShdw blurRad="38100" dist="38100" dir="2700000" algn="tl">
                    <a:srgbClr val="000000">
                      <a:alpha val="43137"/>
                    </a:srgbClr>
                  </a:outerShdw>
                </a:effectLst>
              </a:rPr>
              <a:t>年取得的</a:t>
            </a:r>
            <a:r>
              <a:rPr lang="zh-CN" altLang="en-US" sz="2800" b="1" u="sng" dirty="0" smtClean="0">
                <a:solidFill>
                  <a:srgbClr val="FF0000"/>
                </a:solidFill>
                <a:effectLst>
                  <a:outerShdw blurRad="38100" dist="38100" dir="2700000" algn="tl">
                    <a:srgbClr val="000000">
                      <a:alpha val="43137"/>
                    </a:srgbClr>
                  </a:outerShdw>
                </a:effectLst>
              </a:rPr>
              <a:t>市场业绩</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1643042" y="2428868"/>
            <a:ext cx="5286412" cy="714375"/>
          </a:xfrm>
        </p:spPr>
        <p:txBody>
          <a:bodyPr/>
          <a:lstStyle/>
          <a:p>
            <a:pPr lvl="1">
              <a:buFontTx/>
              <a:buNone/>
            </a:pPr>
            <a:r>
              <a:rPr lang="zh-CN" altLang="en-US" sz="6000" b="1" dirty="0" smtClean="0">
                <a:solidFill>
                  <a:schemeClr val="accent6">
                    <a:lumMod val="50000"/>
                  </a:schemeClr>
                </a:solidFill>
                <a:latin typeface="隶书" pitchFamily="49" charset="-122"/>
                <a:ea typeface="隶书" pitchFamily="49" charset="-122"/>
              </a:rPr>
              <a:t>公司文化介绍</a:t>
            </a:r>
            <a:endParaRPr lang="en-US" altLang="zh-CN" sz="6000" b="1" dirty="0" smtClean="0">
              <a:solidFill>
                <a:schemeClr val="accent6">
                  <a:lumMod val="50000"/>
                </a:schemeClr>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0" y="285750"/>
            <a:ext cx="8286750" cy="714375"/>
          </a:xfrm>
          <a:prstGeom prst="rect">
            <a:avLst/>
          </a:prstGeom>
          <a:noFill/>
          <a:ln w="9525">
            <a:noFill/>
            <a:miter lim="800000"/>
            <a:headEnd/>
            <a:tailEnd/>
          </a:ln>
        </p:spPr>
        <p:txBody>
          <a:bodyPr anchor="ctr"/>
          <a:lstStyle/>
          <a:p>
            <a:pPr defTabSz="1111250">
              <a:lnSpc>
                <a:spcPct val="90000"/>
              </a:lnSpc>
              <a:spcAft>
                <a:spcPct val="35000"/>
              </a:spcAft>
              <a:defRPr/>
            </a:pPr>
            <a:r>
              <a:rPr lang="zh-CN" altLang="en-US" sz="2800" b="1" dirty="0" smtClean="0">
                <a:solidFill>
                  <a:srgbClr val="FFFF00"/>
                </a:solidFill>
                <a:latin typeface="+mj-ea"/>
                <a:ea typeface="+mj-ea"/>
              </a:rPr>
              <a:t>公司简介</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培训</a:t>
            </a:r>
            <a:r>
              <a:rPr lang="zh-CN" altLang="en-US" sz="2800" b="1" dirty="0">
                <a:solidFill>
                  <a:srgbClr val="FFFF00"/>
                </a:solidFill>
                <a:latin typeface="+mj-ea"/>
                <a:ea typeface="+mj-ea"/>
              </a:rPr>
              <a:t>学院的</a:t>
            </a:r>
            <a:r>
              <a:rPr lang="zh-CN" altLang="en-US" sz="2800" b="1" dirty="0" smtClean="0">
                <a:solidFill>
                  <a:srgbClr val="FFFF00"/>
                </a:solidFill>
                <a:latin typeface="+mj-ea"/>
                <a:ea typeface="+mj-ea"/>
              </a:rPr>
              <a:t>成立</a:t>
            </a:r>
            <a:endParaRPr lang="zh-CN" altLang="en-US" sz="2800" b="1" dirty="0">
              <a:solidFill>
                <a:srgbClr val="FFFF00"/>
              </a:solidFill>
              <a:latin typeface="+mj-ea"/>
              <a:ea typeface="+mj-ea"/>
            </a:endParaRPr>
          </a:p>
        </p:txBody>
      </p:sp>
      <p:sp>
        <p:nvSpPr>
          <p:cNvPr id="191490" name="矩形 3"/>
          <p:cNvSpPr>
            <a:spLocks noChangeArrowheads="1"/>
          </p:cNvSpPr>
          <p:nvPr/>
        </p:nvSpPr>
        <p:spPr bwMode="auto">
          <a:xfrm>
            <a:off x="0" y="1051683"/>
            <a:ext cx="4857784" cy="5734903"/>
          </a:xfrm>
          <a:prstGeom prst="rect">
            <a:avLst/>
          </a:prstGeom>
          <a:noFill/>
          <a:ln w="9525">
            <a:noFill/>
            <a:miter lim="800000"/>
            <a:headEnd/>
            <a:tailEnd/>
          </a:ln>
        </p:spPr>
        <p:txBody>
          <a:bodyPr wrap="square">
            <a:spAutoFit/>
          </a:bodyPr>
          <a:lstStyle/>
          <a:p>
            <a:pPr>
              <a:lnSpc>
                <a:spcPts val="4000"/>
              </a:lnSpc>
            </a:pPr>
            <a:r>
              <a:rPr lang="zh-CN" altLang="en-US" sz="2000" b="1" dirty="0">
                <a:solidFill>
                  <a:srgbClr val="0070C0"/>
                </a:solidFill>
              </a:rPr>
              <a:t>        </a:t>
            </a:r>
            <a:r>
              <a:rPr lang="zh-CN" altLang="en-US" sz="2000" b="1" dirty="0" smtClean="0">
                <a:solidFill>
                  <a:srgbClr val="0070C0"/>
                </a:solidFill>
              </a:rPr>
              <a:t>公司成立</a:t>
            </a:r>
            <a:r>
              <a:rPr lang="zh-CN" altLang="en-US" sz="2000" b="1" dirty="0">
                <a:solidFill>
                  <a:srgbClr val="0070C0"/>
                </a:solidFill>
              </a:rPr>
              <a:t>“广东长盈培训学院”，构建属于自已企业的内部培训商学院，打造适合自已的企业文化成长人才培养模式</a:t>
            </a:r>
            <a:r>
              <a:rPr lang="zh-CN" altLang="en-US" sz="2000" b="1" dirty="0" smtClean="0">
                <a:solidFill>
                  <a:srgbClr val="0070C0"/>
                </a:solidFill>
              </a:rPr>
              <a:t>。</a:t>
            </a:r>
            <a:endParaRPr lang="en-US" altLang="zh-CN" sz="2000" b="1" dirty="0" smtClean="0">
              <a:solidFill>
                <a:srgbClr val="0070C0"/>
              </a:solidFill>
            </a:endParaRPr>
          </a:p>
          <a:p>
            <a:pPr>
              <a:lnSpc>
                <a:spcPts val="4000"/>
              </a:lnSpc>
            </a:pPr>
            <a:r>
              <a:rPr lang="en-US" altLang="zh-CN" sz="2000" b="1" dirty="0" smtClean="0">
                <a:solidFill>
                  <a:srgbClr val="0070C0"/>
                </a:solidFill>
              </a:rPr>
              <a:t>   ●</a:t>
            </a:r>
            <a:r>
              <a:rPr lang="zh-CN" altLang="en-US" sz="2000" b="1" dirty="0" smtClean="0">
                <a:solidFill>
                  <a:srgbClr val="0070C0"/>
                </a:solidFill>
              </a:rPr>
              <a:t>符合美国钢结构协会</a:t>
            </a:r>
            <a:r>
              <a:rPr lang="en-US" altLang="zh-CN" sz="2000" b="1" dirty="0" smtClean="0">
                <a:solidFill>
                  <a:srgbClr val="0070C0"/>
                </a:solidFill>
              </a:rPr>
              <a:t>AISC</a:t>
            </a:r>
            <a:r>
              <a:rPr lang="zh-CN" altLang="en-US" sz="2000" b="1" dirty="0" smtClean="0">
                <a:solidFill>
                  <a:srgbClr val="0070C0"/>
                </a:solidFill>
              </a:rPr>
              <a:t>标准的焊接标准培训及验收规范培训</a:t>
            </a:r>
            <a:endParaRPr lang="en-US" altLang="zh-CN" sz="2000" b="1" dirty="0" smtClean="0">
              <a:solidFill>
                <a:srgbClr val="0070C0"/>
              </a:solidFill>
            </a:endParaRPr>
          </a:p>
          <a:p>
            <a:pPr>
              <a:lnSpc>
                <a:spcPts val="4000"/>
              </a:lnSpc>
            </a:pPr>
            <a:r>
              <a:rPr lang="en-US" altLang="zh-CN" sz="2000" b="1" dirty="0" smtClean="0">
                <a:solidFill>
                  <a:srgbClr val="0070C0"/>
                </a:solidFill>
              </a:rPr>
              <a:t>   ●</a:t>
            </a:r>
            <a:r>
              <a:rPr lang="zh-CN" altLang="en-US" sz="2000" b="1" dirty="0" smtClean="0">
                <a:solidFill>
                  <a:srgbClr val="0070C0"/>
                </a:solidFill>
              </a:rPr>
              <a:t>德国</a:t>
            </a:r>
            <a:r>
              <a:rPr lang="en-US" altLang="zh-CN" sz="2000" b="1" dirty="0" smtClean="0">
                <a:solidFill>
                  <a:srgbClr val="0070C0"/>
                </a:solidFill>
              </a:rPr>
              <a:t>DIN</a:t>
            </a:r>
            <a:r>
              <a:rPr lang="zh-CN" altLang="en-US" sz="2000" b="1" dirty="0" smtClean="0">
                <a:solidFill>
                  <a:srgbClr val="0070C0"/>
                </a:solidFill>
              </a:rPr>
              <a:t>质量管理体系培训</a:t>
            </a:r>
            <a:endParaRPr lang="en-US" altLang="zh-CN" sz="2000" b="1" dirty="0" smtClean="0">
              <a:solidFill>
                <a:srgbClr val="0070C0"/>
              </a:solidFill>
            </a:endParaRPr>
          </a:p>
          <a:p>
            <a:pPr>
              <a:lnSpc>
                <a:spcPts val="4000"/>
              </a:lnSpc>
            </a:pPr>
            <a:r>
              <a:rPr lang="en-US" altLang="zh-CN" sz="2000" b="1" dirty="0" smtClean="0">
                <a:solidFill>
                  <a:srgbClr val="0070C0"/>
                </a:solidFill>
              </a:rPr>
              <a:t>   ●</a:t>
            </a:r>
            <a:r>
              <a:rPr lang="zh-CN" altLang="en-US" sz="2000" b="1" dirty="0" smtClean="0">
                <a:solidFill>
                  <a:srgbClr val="0070C0"/>
                </a:solidFill>
              </a:rPr>
              <a:t>铆工理论和实操培训</a:t>
            </a:r>
            <a:endParaRPr lang="en-US" altLang="zh-CN" sz="2000" b="1" dirty="0" smtClean="0">
              <a:solidFill>
                <a:srgbClr val="0070C0"/>
              </a:solidFill>
            </a:endParaRPr>
          </a:p>
          <a:p>
            <a:pPr>
              <a:lnSpc>
                <a:spcPts val="4000"/>
              </a:lnSpc>
            </a:pPr>
            <a:r>
              <a:rPr lang="en-US" altLang="zh-CN" sz="2000" b="1" dirty="0" smtClean="0">
                <a:solidFill>
                  <a:srgbClr val="0070C0"/>
                </a:solidFill>
              </a:rPr>
              <a:t>   ● </a:t>
            </a:r>
            <a:r>
              <a:rPr lang="zh-CN" altLang="en-US" sz="2000" b="1" dirty="0" smtClean="0">
                <a:solidFill>
                  <a:srgbClr val="0070C0"/>
                </a:solidFill>
              </a:rPr>
              <a:t>钢结构英语专业知识培训</a:t>
            </a:r>
            <a:endParaRPr lang="en-US" altLang="zh-CN" sz="2000" b="1" dirty="0" smtClean="0">
              <a:solidFill>
                <a:srgbClr val="0070C0"/>
              </a:solidFill>
            </a:endParaRPr>
          </a:p>
          <a:p>
            <a:pPr>
              <a:lnSpc>
                <a:spcPts val="4000"/>
              </a:lnSpc>
            </a:pPr>
            <a:r>
              <a:rPr lang="en-US" altLang="zh-CN" sz="2000" b="1" dirty="0" smtClean="0">
                <a:solidFill>
                  <a:srgbClr val="0070C0"/>
                </a:solidFill>
              </a:rPr>
              <a:t>   ● </a:t>
            </a:r>
            <a:r>
              <a:rPr lang="en-US" altLang="zh-CN" sz="2000" b="1" dirty="0" err="1" smtClean="0">
                <a:solidFill>
                  <a:srgbClr val="0070C0"/>
                </a:solidFill>
              </a:rPr>
              <a:t>FabTrol</a:t>
            </a:r>
            <a:r>
              <a:rPr lang="en-US" altLang="zh-CN" sz="2000" b="1" dirty="0" smtClean="0">
                <a:solidFill>
                  <a:srgbClr val="0070C0"/>
                </a:solidFill>
              </a:rPr>
              <a:t>-MRP </a:t>
            </a:r>
            <a:r>
              <a:rPr lang="zh-CN" altLang="en-US" sz="2000" b="1" dirty="0" smtClean="0">
                <a:solidFill>
                  <a:srgbClr val="0070C0"/>
                </a:solidFill>
              </a:rPr>
              <a:t>管理系统的培训</a:t>
            </a:r>
            <a:endParaRPr lang="en-US" altLang="zh-CN" sz="2000" b="1" dirty="0" smtClean="0">
              <a:solidFill>
                <a:srgbClr val="0070C0"/>
              </a:solidFill>
            </a:endParaRPr>
          </a:p>
          <a:p>
            <a:pPr>
              <a:lnSpc>
                <a:spcPts val="4000"/>
              </a:lnSpc>
            </a:pPr>
            <a:r>
              <a:rPr lang="zh-CN" altLang="en-US" sz="2000" b="1" dirty="0" smtClean="0">
                <a:solidFill>
                  <a:srgbClr val="0070C0"/>
                </a:solidFill>
              </a:rPr>
              <a:t>   </a:t>
            </a:r>
            <a:r>
              <a:rPr lang="en-US" altLang="zh-CN" sz="2000" b="1" dirty="0" smtClean="0">
                <a:solidFill>
                  <a:srgbClr val="0070C0"/>
                </a:solidFill>
              </a:rPr>
              <a:t>●</a:t>
            </a:r>
            <a:r>
              <a:rPr lang="zh-CN" altLang="en-US" sz="2000" b="1" dirty="0" smtClean="0">
                <a:solidFill>
                  <a:srgbClr val="0070C0"/>
                </a:solidFill>
              </a:rPr>
              <a:t>钢结构职业生涯规划培训</a:t>
            </a:r>
            <a:endParaRPr lang="en-US" altLang="zh-CN" sz="2000" b="1" dirty="0" smtClean="0">
              <a:solidFill>
                <a:srgbClr val="0070C0"/>
              </a:solidFill>
            </a:endParaRPr>
          </a:p>
          <a:p>
            <a:pPr>
              <a:lnSpc>
                <a:spcPts val="4000"/>
              </a:lnSpc>
            </a:pPr>
            <a:r>
              <a:rPr lang="en-US" altLang="zh-CN" sz="2000" b="1" dirty="0" smtClean="0">
                <a:solidFill>
                  <a:srgbClr val="0070C0"/>
                </a:solidFill>
              </a:rPr>
              <a:t>    </a:t>
            </a:r>
          </a:p>
        </p:txBody>
      </p:sp>
      <p:pic>
        <p:nvPicPr>
          <p:cNvPr id="4" name="图片 3" descr="D:\长盈人力资源\企业文化\质量年动员大会\长盈培训学院启动照片\DSC_2600.JPG"/>
          <p:cNvPicPr/>
          <p:nvPr/>
        </p:nvPicPr>
        <p:blipFill>
          <a:blip r:embed="rId2" cstate="print"/>
          <a:srcRect/>
          <a:stretch>
            <a:fillRect/>
          </a:stretch>
        </p:blipFill>
        <p:spPr bwMode="auto">
          <a:xfrm>
            <a:off x="6143636" y="3071810"/>
            <a:ext cx="2723509" cy="1928826"/>
          </a:xfrm>
          <a:prstGeom prst="ellipse">
            <a:avLst/>
          </a:prstGeom>
          <a:ln>
            <a:noFill/>
          </a:ln>
          <a:effectLst>
            <a:softEdge rad="112500"/>
          </a:effectLst>
        </p:spPr>
      </p:pic>
      <p:pic>
        <p:nvPicPr>
          <p:cNvPr id="5" name="图片 4" descr="D:\长盈人力资源\企业文化\质量年动员大会\长盈培训学院启动照片\DSC_2578.JPG"/>
          <p:cNvPicPr/>
          <p:nvPr/>
        </p:nvPicPr>
        <p:blipFill>
          <a:blip r:embed="rId3" cstate="print"/>
          <a:srcRect/>
          <a:stretch>
            <a:fillRect/>
          </a:stretch>
        </p:blipFill>
        <p:spPr bwMode="auto">
          <a:xfrm>
            <a:off x="3714744" y="3571876"/>
            <a:ext cx="2643206" cy="2071702"/>
          </a:xfrm>
          <a:prstGeom prst="ellipse">
            <a:avLst/>
          </a:prstGeom>
          <a:ln>
            <a:noFill/>
          </a:ln>
          <a:effectLst>
            <a:softEdge rad="112500"/>
          </a:effectLst>
        </p:spPr>
      </p:pic>
      <p:pic>
        <p:nvPicPr>
          <p:cNvPr id="6" name="图片 5" descr="D:\长盈人力资源\企业文化\质量年动员大会\长盈培训学院启动照片\DSC_2704.JPG"/>
          <p:cNvPicPr/>
          <p:nvPr/>
        </p:nvPicPr>
        <p:blipFill>
          <a:blip r:embed="rId4" cstate="print"/>
          <a:srcRect/>
          <a:stretch>
            <a:fillRect/>
          </a:stretch>
        </p:blipFill>
        <p:spPr bwMode="auto">
          <a:xfrm>
            <a:off x="4786282" y="1000108"/>
            <a:ext cx="4357718" cy="2428892"/>
          </a:xfrm>
          <a:prstGeom prst="rect">
            <a:avLst/>
          </a:prstGeom>
          <a:ln>
            <a:noFill/>
          </a:ln>
          <a:effectLst>
            <a:softEdge rad="112500"/>
          </a:effectLst>
        </p:spPr>
      </p:pic>
      <p:pic>
        <p:nvPicPr>
          <p:cNvPr id="8" name="图片 7" descr="\\10.20.30.8\文件服务器\公司资料- CYHIC Data\10号前要的\Training Room\DSC00063.JPG"/>
          <p:cNvPicPr/>
          <p:nvPr/>
        </p:nvPicPr>
        <p:blipFill>
          <a:blip r:embed="rId5" cstate="print"/>
          <a:srcRect/>
          <a:stretch>
            <a:fillRect/>
          </a:stretch>
        </p:blipFill>
        <p:spPr bwMode="auto">
          <a:xfrm>
            <a:off x="5715008" y="4786298"/>
            <a:ext cx="2714644" cy="2071702"/>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7" name="内容占位符 2"/>
          <p:cNvSpPr>
            <a:spLocks noGrp="1"/>
          </p:cNvSpPr>
          <p:nvPr>
            <p:ph idx="1"/>
          </p:nvPr>
        </p:nvSpPr>
        <p:spPr>
          <a:xfrm>
            <a:off x="285720" y="1643050"/>
            <a:ext cx="8605868" cy="2160588"/>
          </a:xfrm>
        </p:spPr>
        <p:txBody>
          <a:bodyPr/>
          <a:lstStyle/>
          <a:p>
            <a:pPr>
              <a:buFontTx/>
              <a:buNone/>
              <a:defRPr/>
            </a:pPr>
            <a:r>
              <a:rPr lang="zh-CN" altLang="en-US" sz="2500" b="1" dirty="0" smtClean="0">
                <a:solidFill>
                  <a:srgbClr val="C00000"/>
                </a:solidFill>
                <a:effectLst>
                  <a:outerShdw blurRad="38100" dist="38100" dir="2700000" algn="tl">
                    <a:srgbClr val="000000">
                      <a:alpha val="43137"/>
                    </a:srgbClr>
                  </a:outerShdw>
                </a:effectLst>
                <a:latin typeface="华文细黑"/>
                <a:ea typeface="华文细黑"/>
                <a:cs typeface="华文细黑"/>
              </a:rPr>
              <a:t>培训学院愿景：</a:t>
            </a:r>
            <a:endParaRPr lang="en-US" altLang="zh-CN" sz="2500" b="1" dirty="0" smtClean="0">
              <a:solidFill>
                <a:srgbClr val="C00000"/>
              </a:solidFill>
              <a:effectLst>
                <a:outerShdw blurRad="38100" dist="38100" dir="2700000" algn="tl">
                  <a:srgbClr val="000000">
                    <a:alpha val="43137"/>
                  </a:srgbClr>
                </a:outerShdw>
              </a:effectLst>
              <a:latin typeface="华文细黑"/>
              <a:ea typeface="华文细黑"/>
              <a:cs typeface="华文细黑"/>
            </a:endParaRPr>
          </a:p>
          <a:p>
            <a:pPr algn="ctr">
              <a:buFontTx/>
              <a:buNone/>
              <a:defRPr/>
            </a:pPr>
            <a:r>
              <a:rPr lang="zh-CN" altLang="en-US" sz="2000" b="1" dirty="0" smtClean="0">
                <a:solidFill>
                  <a:srgbClr val="C00000"/>
                </a:solidFill>
                <a:effectLst>
                  <a:outerShdw blurRad="38100" dist="38100" dir="2700000" algn="tl">
                    <a:srgbClr val="000000">
                      <a:alpha val="43137"/>
                    </a:srgbClr>
                  </a:outerShdw>
                </a:effectLst>
                <a:latin typeface="华文细黑"/>
                <a:ea typeface="华文细黑"/>
                <a:cs typeface="华文细黑"/>
              </a:rPr>
              <a:t>       </a:t>
            </a:r>
            <a:r>
              <a:rPr lang="zh-CN" altLang="en-US" sz="2500" b="1" dirty="0" smtClean="0">
                <a:effectLst>
                  <a:outerShdw blurRad="38100" dist="38100" dir="2700000" algn="tl">
                    <a:srgbClr val="000000">
                      <a:alpha val="43137"/>
                    </a:srgbClr>
                  </a:outerShdw>
                </a:effectLst>
                <a:latin typeface="华文细黑"/>
                <a:ea typeface="华文细黑"/>
                <a:cs typeface="华文细黑"/>
              </a:rPr>
              <a:t>打造长盈培训学院为真正钢结构行业的培训学院</a:t>
            </a:r>
            <a:endParaRPr lang="en-US" altLang="zh-CN" sz="2500" b="1" dirty="0" smtClean="0">
              <a:effectLst>
                <a:outerShdw blurRad="38100" dist="38100" dir="2700000" algn="tl">
                  <a:srgbClr val="000000">
                    <a:alpha val="43137"/>
                  </a:srgbClr>
                </a:outerShdw>
              </a:effectLst>
              <a:latin typeface="华文细黑"/>
              <a:ea typeface="华文细黑"/>
              <a:cs typeface="华文细黑"/>
            </a:endParaRPr>
          </a:p>
          <a:p>
            <a:pPr>
              <a:buFontTx/>
              <a:buNone/>
              <a:defRPr/>
            </a:pPr>
            <a:r>
              <a:rPr lang="en-US" altLang="zh-CN" sz="2000" dirty="0" smtClean="0">
                <a:solidFill>
                  <a:srgbClr val="C00000"/>
                </a:solidFill>
                <a:latin typeface="华文细黑"/>
                <a:ea typeface="华文细黑"/>
                <a:cs typeface="华文细黑"/>
              </a:rPr>
              <a:t>1</a:t>
            </a:r>
            <a:r>
              <a:rPr lang="zh-CN" altLang="en-US" sz="2000" dirty="0" smtClean="0">
                <a:solidFill>
                  <a:srgbClr val="C00000"/>
                </a:solidFill>
                <a:latin typeface="华文细黑"/>
                <a:ea typeface="华文细黑"/>
                <a:cs typeface="华文细黑"/>
              </a:rPr>
              <a:t>、聘用专业技能培训师</a:t>
            </a:r>
            <a:endParaRPr lang="en-US" altLang="zh-CN" sz="2000" dirty="0" smtClean="0">
              <a:solidFill>
                <a:srgbClr val="C00000"/>
              </a:solidFill>
              <a:latin typeface="华文细黑"/>
              <a:ea typeface="华文细黑"/>
              <a:cs typeface="华文细黑"/>
            </a:endParaRPr>
          </a:p>
          <a:p>
            <a:pPr>
              <a:buFontTx/>
              <a:buNone/>
              <a:defRPr/>
            </a:pPr>
            <a:r>
              <a:rPr lang="en-US" altLang="zh-CN" sz="2000" dirty="0" smtClean="0">
                <a:solidFill>
                  <a:srgbClr val="C00000"/>
                </a:solidFill>
                <a:latin typeface="华文细黑"/>
                <a:ea typeface="华文细黑"/>
                <a:cs typeface="华文细黑"/>
              </a:rPr>
              <a:t>2</a:t>
            </a:r>
            <a:r>
              <a:rPr lang="zh-CN" altLang="en-US" sz="2000" dirty="0" smtClean="0">
                <a:solidFill>
                  <a:srgbClr val="C00000"/>
                </a:solidFill>
                <a:latin typeface="华文细黑"/>
                <a:ea typeface="华文细黑"/>
                <a:cs typeface="华文细黑"/>
              </a:rPr>
              <a:t>、为公司输送人才</a:t>
            </a:r>
            <a:endParaRPr lang="en-US" altLang="zh-CN" sz="2000" dirty="0" smtClean="0">
              <a:solidFill>
                <a:srgbClr val="C00000"/>
              </a:solidFill>
              <a:latin typeface="华文细黑"/>
              <a:ea typeface="华文细黑"/>
              <a:cs typeface="华文细黑"/>
            </a:endParaRPr>
          </a:p>
          <a:p>
            <a:pPr>
              <a:buFontTx/>
              <a:buNone/>
              <a:defRPr/>
            </a:pPr>
            <a:r>
              <a:rPr lang="en-US" altLang="zh-CN" sz="2000" dirty="0" smtClean="0">
                <a:solidFill>
                  <a:srgbClr val="C00000"/>
                </a:solidFill>
                <a:latin typeface="华文细黑"/>
                <a:ea typeface="华文细黑"/>
                <a:cs typeface="华文细黑"/>
              </a:rPr>
              <a:t>3</a:t>
            </a:r>
            <a:r>
              <a:rPr lang="zh-CN" altLang="en-US" sz="2000" dirty="0" smtClean="0">
                <a:solidFill>
                  <a:srgbClr val="C00000"/>
                </a:solidFill>
                <a:latin typeface="华文细黑"/>
                <a:ea typeface="华文细黑"/>
                <a:cs typeface="华文细黑"/>
              </a:rPr>
              <a:t>、为行业输送人才</a:t>
            </a:r>
            <a:endParaRPr lang="en-US" altLang="zh-CN" sz="2000" dirty="0" smtClean="0">
              <a:solidFill>
                <a:srgbClr val="C00000"/>
              </a:solidFill>
              <a:latin typeface="华文细黑"/>
              <a:ea typeface="华文细黑"/>
              <a:cs typeface="华文细黑"/>
            </a:endParaRPr>
          </a:p>
          <a:p>
            <a:pPr>
              <a:buFontTx/>
              <a:buNone/>
              <a:defRPr/>
            </a:pPr>
            <a:r>
              <a:rPr lang="en-US" altLang="zh-CN" sz="2000" dirty="0" smtClean="0">
                <a:solidFill>
                  <a:srgbClr val="C00000"/>
                </a:solidFill>
                <a:latin typeface="华文细黑"/>
                <a:ea typeface="华文细黑"/>
                <a:cs typeface="华文细黑"/>
              </a:rPr>
              <a:t>4</a:t>
            </a:r>
            <a:r>
              <a:rPr lang="zh-CN" altLang="en-US" sz="2000" dirty="0" smtClean="0">
                <a:solidFill>
                  <a:srgbClr val="C00000"/>
                </a:solidFill>
                <a:latin typeface="华文细黑"/>
                <a:ea typeface="华文细黑"/>
                <a:cs typeface="华文细黑"/>
              </a:rPr>
              <a:t>、打造培训学院专业技能资格证</a:t>
            </a:r>
            <a:endParaRPr lang="en-US" altLang="zh-CN" sz="2000" dirty="0" smtClean="0">
              <a:solidFill>
                <a:srgbClr val="C00000"/>
              </a:solidFill>
              <a:latin typeface="华文细黑"/>
              <a:ea typeface="华文细黑"/>
              <a:cs typeface="华文细黑"/>
            </a:endParaRPr>
          </a:p>
        </p:txBody>
      </p:sp>
      <p:sp>
        <p:nvSpPr>
          <p:cNvPr id="6" name="TextBox 5"/>
          <p:cNvSpPr txBox="1">
            <a:spLocks noChangeArrowheads="1"/>
          </p:cNvSpPr>
          <p:nvPr/>
        </p:nvSpPr>
        <p:spPr bwMode="auto">
          <a:xfrm>
            <a:off x="323850" y="404813"/>
            <a:ext cx="6677025" cy="519112"/>
          </a:xfrm>
          <a:prstGeom prst="rect">
            <a:avLst/>
          </a:prstGeom>
          <a:noFill/>
          <a:ln w="9525">
            <a:noFill/>
            <a:miter lim="800000"/>
            <a:headEnd/>
            <a:tailEnd/>
          </a:ln>
        </p:spPr>
        <p:txBody>
          <a:bodyPr>
            <a:spAutoFit/>
          </a:bodyPr>
          <a:lstStyle/>
          <a:p>
            <a:r>
              <a:rPr lang="zh-CN" altLang="en-US" sz="2800" b="1" dirty="0" smtClean="0">
                <a:solidFill>
                  <a:srgbClr val="FFFF00"/>
                </a:solidFill>
                <a:effectLst>
                  <a:outerShdw blurRad="38100" dist="38100" dir="2700000" algn="tl">
                    <a:srgbClr val="C0C0C0"/>
                  </a:outerShdw>
                </a:effectLst>
              </a:rPr>
              <a:t>学院</a:t>
            </a:r>
            <a:r>
              <a:rPr lang="zh-CN" altLang="en-US" sz="2800" b="1" dirty="0">
                <a:solidFill>
                  <a:srgbClr val="FFFF00"/>
                </a:solidFill>
                <a:effectLst>
                  <a:outerShdw blurRad="38100" dist="38100" dir="2700000" algn="tl">
                    <a:srgbClr val="C0C0C0"/>
                  </a:outerShdw>
                </a:effectLst>
              </a:rPr>
              <a:t>的推进</a:t>
            </a:r>
            <a:endParaRPr lang="zh-CN" altLang="en-US" sz="2800" dirty="0">
              <a:solidFill>
                <a:srgbClr val="FFFF00"/>
              </a:solidFill>
              <a:effectLst>
                <a:outerShdw blurRad="38100" dist="38100" dir="2700000" algn="tl">
                  <a:srgbClr val="C0C0C0"/>
                </a:outerShdw>
              </a:effectLst>
            </a:endParaRPr>
          </a:p>
        </p:txBody>
      </p:sp>
      <p:sp>
        <p:nvSpPr>
          <p:cNvPr id="7" name="内容占位符 2"/>
          <p:cNvSpPr txBox="1">
            <a:spLocks/>
          </p:cNvSpPr>
          <p:nvPr/>
        </p:nvSpPr>
        <p:spPr bwMode="auto">
          <a:xfrm>
            <a:off x="285720" y="4357694"/>
            <a:ext cx="8605868" cy="8572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Tx/>
              <a:buSzTx/>
              <a:buFontTx/>
              <a:buNone/>
              <a:tabLst/>
              <a:defRPr/>
            </a:pPr>
            <a:r>
              <a:rPr lang="zh-CN" altLang="en-US" sz="2500" b="1" dirty="0" smtClean="0">
                <a:solidFill>
                  <a:srgbClr val="C00000"/>
                </a:solidFill>
                <a:effectLst>
                  <a:outerShdw blurRad="38100" dist="38100" dir="2700000" algn="tl">
                    <a:srgbClr val="000000">
                      <a:alpha val="43137"/>
                    </a:srgbClr>
                  </a:outerShdw>
                </a:effectLst>
                <a:latin typeface="华文细黑"/>
                <a:ea typeface="华文细黑"/>
                <a:cs typeface="华文细黑"/>
              </a:rPr>
              <a:t>培训学院使命：</a:t>
            </a:r>
            <a:r>
              <a:rPr lang="zh-CN" altLang="en-US" sz="2500" b="1" dirty="0" smtClean="0">
                <a:effectLst>
                  <a:outerShdw blurRad="38100" dist="38100" dir="2700000" algn="tl">
                    <a:srgbClr val="000000">
                      <a:alpha val="43137"/>
                    </a:srgbClr>
                  </a:outerShdw>
                </a:effectLst>
                <a:latin typeface="华文细黑"/>
                <a:ea typeface="华文细黑"/>
                <a:cs typeface="华文细黑"/>
              </a:rPr>
              <a:t>让员工具备胜任能力</a:t>
            </a:r>
            <a:endParaRPr lang="en-US" altLang="zh-CN" sz="2500" b="1" dirty="0" smtClean="0">
              <a:effectLst>
                <a:outerShdw blurRad="38100" dist="38100" dir="2700000" algn="tl">
                  <a:srgbClr val="000000">
                    <a:alpha val="43137"/>
                  </a:srgbClr>
                </a:outerShdw>
              </a:effectLst>
              <a:latin typeface="华文细黑"/>
              <a:ea typeface="华文细黑"/>
              <a:cs typeface="华文细黑"/>
            </a:endParaRPr>
          </a:p>
          <a:p>
            <a:pPr lvl="0"/>
            <a:endParaRPr lang="en-US" altLang="zh-CN" sz="2000" b="1" kern="0" dirty="0" smtClean="0">
              <a:solidFill>
                <a:srgbClr val="C00000"/>
              </a:solidFill>
              <a:effectLst>
                <a:outerShdw blurRad="38100" dist="38100" dir="2700000" algn="tl">
                  <a:srgbClr val="000000">
                    <a:alpha val="43137"/>
                  </a:srgbClr>
                </a:outerShdw>
              </a:effectLst>
              <a:latin typeface="华文细黑"/>
              <a:ea typeface="华文细黑"/>
              <a:cs typeface="华文细黑"/>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57166"/>
            <a:ext cx="7572396" cy="523220"/>
          </a:xfrm>
          <a:prstGeom prst="rect">
            <a:avLst/>
          </a:prstGeom>
        </p:spPr>
        <p:txBody>
          <a:bodyPr wrap="square">
            <a:spAutoFit/>
          </a:bodyPr>
          <a:lstStyle/>
          <a:p>
            <a:r>
              <a:rPr lang="zh-CN" altLang="en-US" sz="2800" b="1" dirty="0" smtClean="0">
                <a:solidFill>
                  <a:srgbClr val="FFFF00"/>
                </a:solidFill>
                <a:latin typeface="+mj-ea"/>
                <a:ea typeface="+mj-ea"/>
              </a:rPr>
              <a:t>公司简介</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丰富的企业文化活动</a:t>
            </a:r>
            <a:endParaRPr lang="zh-CN" altLang="en-US" sz="2800" dirty="0">
              <a:solidFill>
                <a:srgbClr val="FFFF00"/>
              </a:solidFill>
              <a:latin typeface="+mj-ea"/>
              <a:ea typeface="+mj-ea"/>
            </a:endParaRPr>
          </a:p>
        </p:txBody>
      </p:sp>
      <p:pic>
        <p:nvPicPr>
          <p:cNvPr id="243715" name="Picture 3" descr="\\10.20.30.8\文件服务器\公司资料- CYHIC Data\照片\2010年员工表彰大会照片\DSC00068.JPG"/>
          <p:cNvPicPr>
            <a:picLocks noChangeAspect="1" noChangeArrowheads="1"/>
          </p:cNvPicPr>
          <p:nvPr/>
        </p:nvPicPr>
        <p:blipFill>
          <a:blip r:embed="rId2" cstate="print"/>
          <a:srcRect/>
          <a:stretch>
            <a:fillRect/>
          </a:stretch>
        </p:blipFill>
        <p:spPr bwMode="auto">
          <a:xfrm>
            <a:off x="571472" y="1142984"/>
            <a:ext cx="4495722" cy="3371792"/>
          </a:xfrm>
          <a:prstGeom prst="rect">
            <a:avLst/>
          </a:prstGeom>
          <a:noFill/>
        </p:spPr>
      </p:pic>
      <p:sp>
        <p:nvSpPr>
          <p:cNvPr id="8" name="矩形 7"/>
          <p:cNvSpPr/>
          <p:nvPr/>
        </p:nvSpPr>
        <p:spPr>
          <a:xfrm>
            <a:off x="357158" y="4500570"/>
            <a:ext cx="3643306" cy="42862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sz="2000" b="1" dirty="0" smtClean="0">
                <a:solidFill>
                  <a:srgbClr val="FF0000"/>
                </a:solidFill>
              </a:rPr>
              <a:t>年会剪影</a:t>
            </a:r>
          </a:p>
        </p:txBody>
      </p:sp>
      <p:pic>
        <p:nvPicPr>
          <p:cNvPr id="243716" name="Picture 4" descr="\\10.20.30.8\文件服务器\公司资料- CYHIC Data\照片\2010年员工表彰大会照片\DSC_4317.JPG"/>
          <p:cNvPicPr>
            <a:picLocks noChangeAspect="1" noChangeArrowheads="1"/>
          </p:cNvPicPr>
          <p:nvPr/>
        </p:nvPicPr>
        <p:blipFill>
          <a:blip r:embed="rId3" cstate="print"/>
          <a:srcRect/>
          <a:stretch>
            <a:fillRect/>
          </a:stretch>
        </p:blipFill>
        <p:spPr bwMode="auto">
          <a:xfrm>
            <a:off x="4500562" y="1000108"/>
            <a:ext cx="4039680" cy="2682871"/>
          </a:xfrm>
          <a:prstGeom prst="ellipse">
            <a:avLst/>
          </a:prstGeom>
          <a:ln>
            <a:noFill/>
          </a:ln>
          <a:effectLst>
            <a:softEdge rad="112500"/>
          </a:effectLst>
        </p:spPr>
      </p:pic>
      <p:pic>
        <p:nvPicPr>
          <p:cNvPr id="243717" name="Picture 5" descr="\\10.20.30.8\文件服务器\公司资料- CYHIC Data\照片\2010年员工表彰大会照片\DSC_4446.JPG"/>
          <p:cNvPicPr>
            <a:picLocks noChangeAspect="1" noChangeArrowheads="1"/>
          </p:cNvPicPr>
          <p:nvPr/>
        </p:nvPicPr>
        <p:blipFill>
          <a:blip r:embed="rId4" cstate="print"/>
          <a:srcRect/>
          <a:stretch>
            <a:fillRect/>
          </a:stretch>
        </p:blipFill>
        <p:spPr bwMode="auto">
          <a:xfrm>
            <a:off x="5209496" y="3286124"/>
            <a:ext cx="3934504" cy="2613020"/>
          </a:xfrm>
          <a:prstGeom prst="ellipse">
            <a:avLst/>
          </a:prstGeom>
          <a:ln>
            <a:noFill/>
          </a:ln>
          <a:effectLst>
            <a:softEdge rad="112500"/>
          </a:effectLst>
        </p:spPr>
      </p:pic>
      <p:pic>
        <p:nvPicPr>
          <p:cNvPr id="243718" name="Picture 6" descr="\\10.20.30.8\文件服务器\公司资料- CYHIC Data\照片\2010年员工表彰大会照片\DSC_4584.JPG"/>
          <p:cNvPicPr>
            <a:picLocks noChangeAspect="1" noChangeArrowheads="1"/>
          </p:cNvPicPr>
          <p:nvPr/>
        </p:nvPicPr>
        <p:blipFill>
          <a:blip r:embed="rId5" cstate="print"/>
          <a:srcRect/>
          <a:stretch>
            <a:fillRect/>
          </a:stretch>
        </p:blipFill>
        <p:spPr bwMode="auto">
          <a:xfrm>
            <a:off x="2357422" y="4143380"/>
            <a:ext cx="3764823" cy="2500330"/>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Picture 2" descr="\\10.20.30.8\文件服务器\公司资料- CYHIC Data\照片\2010年五一拔河比赛\SDC11863.JPG"/>
          <p:cNvPicPr>
            <a:picLocks noChangeAspect="1" noChangeArrowheads="1"/>
          </p:cNvPicPr>
          <p:nvPr/>
        </p:nvPicPr>
        <p:blipFill>
          <a:blip r:embed="rId2" cstate="print"/>
          <a:srcRect/>
          <a:stretch>
            <a:fillRect/>
          </a:stretch>
        </p:blipFill>
        <p:spPr bwMode="auto">
          <a:xfrm>
            <a:off x="571472" y="1142984"/>
            <a:ext cx="4143403" cy="3107553"/>
          </a:xfrm>
          <a:prstGeom prst="rect">
            <a:avLst/>
          </a:prstGeom>
          <a:noFill/>
        </p:spPr>
      </p:pic>
      <p:sp>
        <p:nvSpPr>
          <p:cNvPr id="5" name="矩形 4"/>
          <p:cNvSpPr/>
          <p:nvPr/>
        </p:nvSpPr>
        <p:spPr>
          <a:xfrm>
            <a:off x="0" y="357166"/>
            <a:ext cx="7572396" cy="523220"/>
          </a:xfrm>
          <a:prstGeom prst="rect">
            <a:avLst/>
          </a:prstGeom>
        </p:spPr>
        <p:txBody>
          <a:bodyPr wrap="square">
            <a:spAutoFit/>
          </a:bodyPr>
          <a:lstStyle/>
          <a:p>
            <a:r>
              <a:rPr lang="zh-CN" altLang="en-US" sz="2800" b="1" dirty="0" smtClean="0">
                <a:solidFill>
                  <a:srgbClr val="FFFF00"/>
                </a:solidFill>
                <a:latin typeface="+mj-ea"/>
                <a:ea typeface="+mj-ea"/>
              </a:rPr>
              <a:t>公司简介</a:t>
            </a:r>
            <a:r>
              <a:rPr lang="en-US" altLang="zh-CN" sz="2800" b="1" dirty="0" smtClean="0">
                <a:solidFill>
                  <a:srgbClr val="FFFF00"/>
                </a:solidFill>
                <a:latin typeface="+mj-ea"/>
                <a:ea typeface="+mj-ea"/>
              </a:rPr>
              <a:t>—</a:t>
            </a:r>
            <a:r>
              <a:rPr lang="zh-CN" altLang="en-US" sz="2800" b="1" dirty="0" smtClean="0">
                <a:solidFill>
                  <a:srgbClr val="FFFF00"/>
                </a:solidFill>
                <a:latin typeface="+mj-ea"/>
                <a:ea typeface="+mj-ea"/>
              </a:rPr>
              <a:t>丰富的企业文化活动</a:t>
            </a:r>
            <a:endParaRPr lang="zh-CN" altLang="en-US" sz="2800" dirty="0">
              <a:solidFill>
                <a:srgbClr val="FFFF00"/>
              </a:solidFill>
              <a:latin typeface="+mj-ea"/>
              <a:ea typeface="+mj-ea"/>
            </a:endParaRPr>
          </a:p>
        </p:txBody>
      </p:sp>
      <p:sp>
        <p:nvSpPr>
          <p:cNvPr id="8" name="矩形 7"/>
          <p:cNvSpPr/>
          <p:nvPr/>
        </p:nvSpPr>
        <p:spPr>
          <a:xfrm>
            <a:off x="571472" y="3786190"/>
            <a:ext cx="4143404" cy="42862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sz="2000" b="1" dirty="0" smtClean="0">
                <a:solidFill>
                  <a:srgbClr val="FF0000"/>
                </a:solidFill>
              </a:rPr>
              <a:t>拔河比赛花蕠</a:t>
            </a:r>
          </a:p>
        </p:txBody>
      </p:sp>
      <p:sp>
        <p:nvSpPr>
          <p:cNvPr id="9" name="矩形 8"/>
          <p:cNvSpPr/>
          <p:nvPr/>
        </p:nvSpPr>
        <p:spPr>
          <a:xfrm>
            <a:off x="4714876" y="5929330"/>
            <a:ext cx="3643306" cy="428628"/>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zh-CN" altLang="en-US" sz="2000" b="1" dirty="0" smtClean="0">
                <a:solidFill>
                  <a:srgbClr val="FF0000"/>
                </a:solidFill>
              </a:rPr>
              <a:t>生日聚会剪影</a:t>
            </a:r>
          </a:p>
        </p:txBody>
      </p:sp>
      <p:sp>
        <p:nvSpPr>
          <p:cNvPr id="11" name="矩形 10"/>
          <p:cNvSpPr/>
          <p:nvPr/>
        </p:nvSpPr>
        <p:spPr>
          <a:xfrm>
            <a:off x="357158" y="6215082"/>
            <a:ext cx="1704988" cy="419104"/>
          </a:xfrm>
          <a:prstGeom prst="rec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zh-CN" altLang="en-US" sz="2000" b="1" dirty="0" smtClean="0">
                <a:solidFill>
                  <a:srgbClr val="FF0000"/>
                </a:solidFill>
              </a:rPr>
              <a:t>篮球比赛</a:t>
            </a:r>
          </a:p>
        </p:txBody>
      </p:sp>
      <p:pic>
        <p:nvPicPr>
          <p:cNvPr id="244741" name="Picture 5" descr="\\10.20.30.8\文件服务器\公司资料- CYHIC Data\照片\2010.5篮球赛\SDC11944.JPG"/>
          <p:cNvPicPr>
            <a:picLocks noChangeAspect="1" noChangeArrowheads="1"/>
          </p:cNvPicPr>
          <p:nvPr/>
        </p:nvPicPr>
        <p:blipFill>
          <a:blip r:embed="rId3" cstate="print"/>
          <a:srcRect/>
          <a:stretch>
            <a:fillRect/>
          </a:stretch>
        </p:blipFill>
        <p:spPr bwMode="auto">
          <a:xfrm>
            <a:off x="1285852" y="4429132"/>
            <a:ext cx="2838225" cy="212866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44740" name="Picture 4" descr="\\10.20.30.8\文件服务器\公司资料- CYHIC Data\照片\7月生日会&amp;建军节\DSC_0896.JPG"/>
          <p:cNvPicPr>
            <a:picLocks noChangeAspect="1" noChangeArrowheads="1"/>
          </p:cNvPicPr>
          <p:nvPr/>
        </p:nvPicPr>
        <p:blipFill>
          <a:blip r:embed="rId4" cstate="print"/>
          <a:srcRect/>
          <a:stretch>
            <a:fillRect/>
          </a:stretch>
        </p:blipFill>
        <p:spPr bwMode="auto">
          <a:xfrm>
            <a:off x="4572000" y="3214686"/>
            <a:ext cx="4195769" cy="2786986"/>
          </a:xfrm>
          <a:prstGeom prst="rect">
            <a:avLst/>
          </a:prstGeom>
          <a:noFill/>
        </p:spPr>
      </p:pic>
      <p:pic>
        <p:nvPicPr>
          <p:cNvPr id="1026" name="Picture 2" descr="E:\20101107九龙湖\九龙湖2\DSC01519.JPG"/>
          <p:cNvPicPr>
            <a:picLocks noChangeAspect="1" noChangeArrowheads="1"/>
          </p:cNvPicPr>
          <p:nvPr/>
        </p:nvPicPr>
        <p:blipFill>
          <a:blip r:embed="rId5" cstate="print"/>
          <a:srcRect/>
          <a:stretch>
            <a:fillRect/>
          </a:stretch>
        </p:blipFill>
        <p:spPr bwMode="auto">
          <a:xfrm>
            <a:off x="4929189" y="785794"/>
            <a:ext cx="3619526" cy="2714644"/>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2636912"/>
            <a:ext cx="6840760" cy="707886"/>
          </a:xfrm>
          <a:prstGeom prst="rect">
            <a:avLst/>
          </a:prstGeom>
        </p:spPr>
        <p:txBody>
          <a:bodyPr wrap="square">
            <a:spAutoFit/>
          </a:bodyPr>
          <a:lstStyle/>
          <a:p>
            <a:r>
              <a:rPr lang="zh-CN" altLang="en-US" sz="4000" b="1" dirty="0" smtClean="0">
                <a:latin typeface="隶书" pitchFamily="49" charset="-122"/>
                <a:ea typeface="隶书" pitchFamily="49" charset="-122"/>
              </a:rPr>
              <a:t>二</a:t>
            </a:r>
            <a:r>
              <a:rPr lang="zh-CN" altLang="zh-CN" sz="4000" b="1" dirty="0" smtClean="0">
                <a:latin typeface="隶书" pitchFamily="49" charset="-122"/>
                <a:ea typeface="隶书" pitchFamily="49" charset="-122"/>
              </a:rPr>
              <a:t>、未来五年公司组织机构图</a:t>
            </a:r>
            <a:endParaRPr lang="zh-CN" altLang="zh-CN" sz="4000" dirty="0" smtClean="0">
              <a:latin typeface="隶书" pitchFamily="49" charset="-122"/>
              <a:ea typeface="隶书"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404664"/>
            <a:ext cx="8435280" cy="432048"/>
          </a:xfrm>
        </p:spPr>
        <p:txBody>
          <a:bodyPr/>
          <a:lstStyle/>
          <a:p>
            <a:pPr algn="l"/>
            <a:r>
              <a:rPr lang="zh-CN" altLang="en-US" sz="2800" b="1" dirty="0" smtClean="0">
                <a:solidFill>
                  <a:srgbClr val="FF0000"/>
                </a:solidFill>
              </a:rPr>
              <a:t>未来五年公司组织架构</a:t>
            </a:r>
            <a:endParaRPr lang="zh-CN" altLang="en-US" sz="2800" b="1" dirty="0">
              <a:solidFill>
                <a:srgbClr val="FF0000"/>
              </a:solidFill>
            </a:endParaRPr>
          </a:p>
        </p:txBody>
      </p:sp>
      <p:sp>
        <p:nvSpPr>
          <p:cNvPr id="17" name="矩形 16"/>
          <p:cNvSpPr/>
          <p:nvPr/>
        </p:nvSpPr>
        <p:spPr>
          <a:xfrm>
            <a:off x="3635896" y="1124744"/>
            <a:ext cx="1584176" cy="50405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500" b="1" dirty="0" smtClean="0">
                <a:solidFill>
                  <a:srgbClr val="FF0000"/>
                </a:solidFill>
              </a:rPr>
              <a:t>董事会</a:t>
            </a:r>
          </a:p>
        </p:txBody>
      </p:sp>
      <p:sp>
        <p:nvSpPr>
          <p:cNvPr id="18" name="下箭头 17"/>
          <p:cNvSpPr/>
          <p:nvPr/>
        </p:nvSpPr>
        <p:spPr>
          <a:xfrm>
            <a:off x="4211960" y="1628800"/>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23" name="矩形 22"/>
          <p:cNvSpPr/>
          <p:nvPr/>
        </p:nvSpPr>
        <p:spPr>
          <a:xfrm>
            <a:off x="2339752" y="3429000"/>
            <a:ext cx="1440160" cy="43204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000" b="1" dirty="0" smtClean="0">
                <a:solidFill>
                  <a:srgbClr val="FF0000"/>
                </a:solidFill>
              </a:rPr>
              <a:t>长江</a:t>
            </a:r>
            <a:r>
              <a:rPr lang="en-US" altLang="zh-CN" sz="2000" b="1" dirty="0" smtClean="0">
                <a:solidFill>
                  <a:srgbClr val="FF0000"/>
                </a:solidFill>
              </a:rPr>
              <a:t>/</a:t>
            </a:r>
            <a:r>
              <a:rPr lang="zh-CN" altLang="en-US" sz="2000" b="1" dirty="0" smtClean="0">
                <a:solidFill>
                  <a:srgbClr val="FF0000"/>
                </a:solidFill>
              </a:rPr>
              <a:t>长殷</a:t>
            </a:r>
            <a:endParaRPr lang="zh-CN" altLang="en-US" sz="2000" b="1" dirty="0" smtClean="0">
              <a:solidFill>
                <a:srgbClr val="FF0000"/>
              </a:solidFill>
            </a:endParaRPr>
          </a:p>
        </p:txBody>
      </p:sp>
      <p:sp>
        <p:nvSpPr>
          <p:cNvPr id="24" name="矩形 23"/>
          <p:cNvSpPr/>
          <p:nvPr/>
        </p:nvSpPr>
        <p:spPr>
          <a:xfrm>
            <a:off x="1475656"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综合部</a:t>
            </a:r>
          </a:p>
        </p:txBody>
      </p:sp>
      <p:sp>
        <p:nvSpPr>
          <p:cNvPr id="26" name="矩形 25"/>
          <p:cNvSpPr/>
          <p:nvPr/>
        </p:nvSpPr>
        <p:spPr>
          <a:xfrm>
            <a:off x="4860032" y="3429000"/>
            <a:ext cx="1440160" cy="43204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200" b="1" dirty="0" smtClean="0">
                <a:solidFill>
                  <a:srgbClr val="FF0000"/>
                </a:solidFill>
              </a:rPr>
              <a:t>长盈</a:t>
            </a:r>
            <a:endParaRPr lang="zh-CN" altLang="en-US" sz="2200" b="1" dirty="0" smtClean="0">
              <a:solidFill>
                <a:srgbClr val="FF0000"/>
              </a:solidFill>
            </a:endParaRPr>
          </a:p>
        </p:txBody>
      </p:sp>
      <p:sp>
        <p:nvSpPr>
          <p:cNvPr id="29" name="下箭头 28"/>
          <p:cNvSpPr/>
          <p:nvPr/>
        </p:nvSpPr>
        <p:spPr>
          <a:xfrm>
            <a:off x="5292080" y="1988840"/>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31" name="下箭头 30"/>
          <p:cNvSpPr/>
          <p:nvPr/>
        </p:nvSpPr>
        <p:spPr>
          <a:xfrm>
            <a:off x="2627784" y="386104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32" name="下箭头 31"/>
          <p:cNvSpPr/>
          <p:nvPr/>
        </p:nvSpPr>
        <p:spPr>
          <a:xfrm>
            <a:off x="5868144" y="386104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33" name="下箭头 32"/>
          <p:cNvSpPr/>
          <p:nvPr/>
        </p:nvSpPr>
        <p:spPr>
          <a:xfrm>
            <a:off x="2987824" y="1988840"/>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35" name="下箭头 34"/>
          <p:cNvSpPr/>
          <p:nvPr/>
        </p:nvSpPr>
        <p:spPr>
          <a:xfrm>
            <a:off x="4139952" y="2636912"/>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36" name="下箭头 35"/>
          <p:cNvSpPr/>
          <p:nvPr/>
        </p:nvSpPr>
        <p:spPr>
          <a:xfrm>
            <a:off x="1619672"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37" name="下箭头 36"/>
          <p:cNvSpPr/>
          <p:nvPr/>
        </p:nvSpPr>
        <p:spPr>
          <a:xfrm>
            <a:off x="2987824" y="3068960"/>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38" name="下箭头 37"/>
          <p:cNvSpPr/>
          <p:nvPr/>
        </p:nvSpPr>
        <p:spPr>
          <a:xfrm>
            <a:off x="5076056"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55" name="矩形 54"/>
          <p:cNvSpPr/>
          <p:nvPr/>
        </p:nvSpPr>
        <p:spPr>
          <a:xfrm>
            <a:off x="2195736"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物流部</a:t>
            </a:r>
          </a:p>
        </p:txBody>
      </p:sp>
      <p:sp>
        <p:nvSpPr>
          <p:cNvPr id="56" name="矩形 55"/>
          <p:cNvSpPr/>
          <p:nvPr/>
        </p:nvSpPr>
        <p:spPr>
          <a:xfrm>
            <a:off x="3563888"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财务部</a:t>
            </a:r>
          </a:p>
        </p:txBody>
      </p:sp>
      <p:sp>
        <p:nvSpPr>
          <p:cNvPr id="60" name="减号 59"/>
          <p:cNvSpPr/>
          <p:nvPr/>
        </p:nvSpPr>
        <p:spPr>
          <a:xfrm>
            <a:off x="827584" y="4221088"/>
            <a:ext cx="6552728" cy="45719"/>
          </a:xfrm>
          <a:prstGeom prst="mathMinu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62" name="下箭头 61"/>
          <p:cNvSpPr/>
          <p:nvPr/>
        </p:nvSpPr>
        <p:spPr>
          <a:xfrm>
            <a:off x="6444208"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63" name="下箭头 62"/>
          <p:cNvSpPr/>
          <p:nvPr/>
        </p:nvSpPr>
        <p:spPr>
          <a:xfrm>
            <a:off x="5724128"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64" name="下箭头 63"/>
          <p:cNvSpPr/>
          <p:nvPr/>
        </p:nvSpPr>
        <p:spPr>
          <a:xfrm>
            <a:off x="5364088" y="3068960"/>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69" name="矩形 68"/>
          <p:cNvSpPr/>
          <p:nvPr/>
        </p:nvSpPr>
        <p:spPr>
          <a:xfrm>
            <a:off x="2843808"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营销部</a:t>
            </a:r>
          </a:p>
        </p:txBody>
      </p:sp>
      <p:sp>
        <p:nvSpPr>
          <p:cNvPr id="72" name="矩形 71"/>
          <p:cNvSpPr/>
          <p:nvPr/>
        </p:nvSpPr>
        <p:spPr>
          <a:xfrm>
            <a:off x="4932040"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品管部</a:t>
            </a:r>
          </a:p>
        </p:txBody>
      </p:sp>
      <p:sp>
        <p:nvSpPr>
          <p:cNvPr id="73" name="矩形 72"/>
          <p:cNvSpPr/>
          <p:nvPr/>
        </p:nvSpPr>
        <p:spPr>
          <a:xfrm>
            <a:off x="5652120"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技术部</a:t>
            </a:r>
          </a:p>
        </p:txBody>
      </p:sp>
      <p:sp>
        <p:nvSpPr>
          <p:cNvPr id="74" name="矩形 73"/>
          <p:cNvSpPr/>
          <p:nvPr/>
        </p:nvSpPr>
        <p:spPr>
          <a:xfrm>
            <a:off x="4283968"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项目部</a:t>
            </a:r>
          </a:p>
        </p:txBody>
      </p:sp>
      <p:sp>
        <p:nvSpPr>
          <p:cNvPr id="75" name="矩形 74"/>
          <p:cNvSpPr/>
          <p:nvPr/>
        </p:nvSpPr>
        <p:spPr>
          <a:xfrm>
            <a:off x="6372200" y="4581128"/>
            <a:ext cx="432048" cy="86409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1700" b="1" dirty="0" smtClean="0">
                <a:solidFill>
                  <a:srgbClr val="FF0000"/>
                </a:solidFill>
              </a:rPr>
              <a:t>生产部</a:t>
            </a:r>
          </a:p>
        </p:txBody>
      </p:sp>
      <p:sp>
        <p:nvSpPr>
          <p:cNvPr id="30" name="减号 29"/>
          <p:cNvSpPr/>
          <p:nvPr/>
        </p:nvSpPr>
        <p:spPr>
          <a:xfrm>
            <a:off x="2627784" y="1916832"/>
            <a:ext cx="3240360" cy="72008"/>
          </a:xfrm>
          <a:prstGeom prst="mathMinu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41" name="矩形 40"/>
          <p:cNvSpPr/>
          <p:nvPr/>
        </p:nvSpPr>
        <p:spPr>
          <a:xfrm>
            <a:off x="5004048" y="2348880"/>
            <a:ext cx="1080120" cy="43204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200" b="1" dirty="0" smtClean="0">
                <a:solidFill>
                  <a:srgbClr val="FF0000"/>
                </a:solidFill>
              </a:rPr>
              <a:t>副总裁</a:t>
            </a:r>
            <a:endParaRPr lang="zh-CN" altLang="en-US" sz="2200" b="1" dirty="0" smtClean="0">
              <a:solidFill>
                <a:srgbClr val="FF0000"/>
              </a:solidFill>
            </a:endParaRPr>
          </a:p>
        </p:txBody>
      </p:sp>
      <p:sp>
        <p:nvSpPr>
          <p:cNvPr id="42" name="矩形 41"/>
          <p:cNvSpPr/>
          <p:nvPr/>
        </p:nvSpPr>
        <p:spPr>
          <a:xfrm>
            <a:off x="2627784" y="2348880"/>
            <a:ext cx="1008112" cy="43204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2200" b="1" dirty="0" smtClean="0">
                <a:solidFill>
                  <a:srgbClr val="FF0000"/>
                </a:solidFill>
              </a:rPr>
              <a:t>总裁</a:t>
            </a:r>
            <a:endParaRPr lang="zh-CN" altLang="en-US" sz="2200" b="1" dirty="0" smtClean="0">
              <a:solidFill>
                <a:srgbClr val="FF0000"/>
              </a:solidFill>
            </a:endParaRPr>
          </a:p>
        </p:txBody>
      </p:sp>
      <p:sp>
        <p:nvSpPr>
          <p:cNvPr id="43" name="减号 42"/>
          <p:cNvSpPr/>
          <p:nvPr/>
        </p:nvSpPr>
        <p:spPr>
          <a:xfrm>
            <a:off x="2627784" y="2996952"/>
            <a:ext cx="3240360" cy="72008"/>
          </a:xfrm>
          <a:prstGeom prst="mathMinu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44" name="减号 43"/>
          <p:cNvSpPr/>
          <p:nvPr/>
        </p:nvSpPr>
        <p:spPr>
          <a:xfrm>
            <a:off x="3419872" y="2564904"/>
            <a:ext cx="1800200" cy="72008"/>
          </a:xfrm>
          <a:prstGeom prst="mathMinus">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45" name="下箭头 44"/>
          <p:cNvSpPr/>
          <p:nvPr/>
        </p:nvSpPr>
        <p:spPr>
          <a:xfrm>
            <a:off x="2339752"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46" name="下箭头 45"/>
          <p:cNvSpPr/>
          <p:nvPr/>
        </p:nvSpPr>
        <p:spPr>
          <a:xfrm>
            <a:off x="2987824"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47" name="下箭头 46"/>
          <p:cNvSpPr/>
          <p:nvPr/>
        </p:nvSpPr>
        <p:spPr>
          <a:xfrm>
            <a:off x="3707904"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48" name="下箭头 47"/>
          <p:cNvSpPr/>
          <p:nvPr/>
        </p:nvSpPr>
        <p:spPr>
          <a:xfrm>
            <a:off x="4427984" y="4221088"/>
            <a:ext cx="216024" cy="360040"/>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a:xfrm>
            <a:off x="1907704" y="2636912"/>
            <a:ext cx="5256584" cy="4525963"/>
          </a:xfrm>
        </p:spPr>
        <p:txBody>
          <a:bodyPr/>
          <a:lstStyle/>
          <a:p>
            <a:pPr>
              <a:buNone/>
            </a:pPr>
            <a:r>
              <a:rPr lang="zh-CN" altLang="en-US" sz="4000" b="1" dirty="0" smtClean="0">
                <a:latin typeface="隶书" pitchFamily="49" charset="-122"/>
                <a:ea typeface="隶书" pitchFamily="49" charset="-122"/>
              </a:rPr>
              <a:t>一</a:t>
            </a:r>
            <a:r>
              <a:rPr lang="zh-CN" altLang="zh-CN" sz="4000" b="1" dirty="0" smtClean="0">
                <a:latin typeface="隶书" pitchFamily="49" charset="-122"/>
                <a:ea typeface="隶书" pitchFamily="49" charset="-122"/>
              </a:rPr>
              <a:t>、企业</a:t>
            </a:r>
            <a:r>
              <a:rPr lang="zh-CN" altLang="en-US" sz="4000" b="1" dirty="0" smtClean="0">
                <a:latin typeface="隶书" pitchFamily="49" charset="-122"/>
                <a:ea typeface="隶书" pitchFamily="49" charset="-122"/>
              </a:rPr>
              <a:t>介绍和</a:t>
            </a:r>
            <a:r>
              <a:rPr lang="zh-CN" altLang="zh-CN" sz="4000" b="1" dirty="0" smtClean="0">
                <a:latin typeface="隶书" pitchFamily="49" charset="-122"/>
                <a:ea typeface="隶书" pitchFamily="49" charset="-122"/>
              </a:rPr>
              <a:t>愿景</a:t>
            </a:r>
            <a:endParaRPr lang="zh-CN" altLang="zh-CN" sz="4000" dirty="0" smtClean="0">
              <a:latin typeface="隶书" pitchFamily="49" charset="-122"/>
              <a:ea typeface="隶书" pitchFamily="49" charset="-122"/>
            </a:endParaRPr>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4282" y="357166"/>
            <a:ext cx="7000875" cy="549275"/>
          </a:xfrm>
          <a:prstGeom prst="rect">
            <a:avLst/>
          </a:prstGeom>
        </p:spPr>
        <p:txBody>
          <a:bodyPr>
            <a:spAutoFit/>
          </a:bodyPr>
          <a:lstStyle/>
          <a:p>
            <a:r>
              <a:rPr lang="zh-CN" altLang="en-US" sz="3000" b="1" dirty="0" smtClean="0">
                <a:solidFill>
                  <a:srgbClr val="FFFF00"/>
                </a:solidFill>
                <a:effectLst>
                  <a:outerShdw blurRad="38100" dist="38100" dir="2700000" algn="tl">
                    <a:srgbClr val="C0C0C0"/>
                  </a:outerShdw>
                </a:effectLst>
              </a:rPr>
              <a:t>组织机构的扩增（分模块举例）</a:t>
            </a:r>
            <a:endParaRPr lang="zh-CN" altLang="en-US" sz="3000" b="1" dirty="0">
              <a:solidFill>
                <a:srgbClr val="FFFF00"/>
              </a:solidFill>
              <a:effectLst>
                <a:outerShdw blurRad="38100" dist="38100" dir="2700000" algn="tl">
                  <a:srgbClr val="C0C0C0"/>
                </a:outerShdw>
              </a:effectLst>
            </a:endParaRPr>
          </a:p>
        </p:txBody>
      </p:sp>
      <p:pic>
        <p:nvPicPr>
          <p:cNvPr id="572429" name="Picture 3" descr="C:\Program Files\Microsoft Office\MEDIA\CAGCAT10\j0285360.wmf"/>
          <p:cNvPicPr>
            <a:picLocks noChangeAspect="1" noChangeArrowheads="1"/>
          </p:cNvPicPr>
          <p:nvPr/>
        </p:nvPicPr>
        <p:blipFill>
          <a:blip r:embed="rId2" cstate="print"/>
          <a:srcRect/>
          <a:stretch>
            <a:fillRect/>
          </a:stretch>
        </p:blipFill>
        <p:spPr bwMode="auto">
          <a:xfrm>
            <a:off x="285720" y="2928934"/>
            <a:ext cx="1474788" cy="1817688"/>
          </a:xfrm>
          <a:prstGeom prst="rect">
            <a:avLst/>
          </a:prstGeom>
          <a:noFill/>
          <a:ln w="9525">
            <a:noFill/>
            <a:miter lim="800000"/>
            <a:headEnd/>
            <a:tailEnd/>
          </a:ln>
        </p:spPr>
      </p:pic>
      <p:graphicFrame>
        <p:nvGraphicFramePr>
          <p:cNvPr id="24" name="图示 23"/>
          <p:cNvGraphicFramePr/>
          <p:nvPr/>
        </p:nvGraphicFramePr>
        <p:xfrm>
          <a:off x="1857356" y="1071546"/>
          <a:ext cx="3690942" cy="1817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25" name="图示 24"/>
          <p:cNvGraphicFramePr/>
          <p:nvPr/>
        </p:nvGraphicFramePr>
        <p:xfrm>
          <a:off x="5214942" y="2428868"/>
          <a:ext cx="3690942" cy="181768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26" name="图示 25"/>
          <p:cNvGraphicFramePr/>
          <p:nvPr/>
        </p:nvGraphicFramePr>
        <p:xfrm>
          <a:off x="1928794" y="4429132"/>
          <a:ext cx="3690942" cy="1817686"/>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979712" y="2708920"/>
            <a:ext cx="4042792" cy="748679"/>
          </a:xfrm>
        </p:spPr>
        <p:txBody>
          <a:bodyPr/>
          <a:lstStyle/>
          <a:p>
            <a:r>
              <a:rPr lang="zh-CN" altLang="en-US" sz="4000" b="1" dirty="0" smtClean="0">
                <a:latin typeface="隶书" pitchFamily="49" charset="-122"/>
                <a:ea typeface="隶书" pitchFamily="49" charset="-122"/>
              </a:rPr>
              <a:t>三</a:t>
            </a:r>
            <a:r>
              <a:rPr lang="zh-CN" altLang="zh-CN" sz="4000" b="1" dirty="0" smtClean="0">
                <a:latin typeface="隶书" pitchFamily="49" charset="-122"/>
                <a:ea typeface="隶书" pitchFamily="49" charset="-122"/>
              </a:rPr>
              <a:t>、工作分析</a:t>
            </a:r>
            <a:endParaRPr lang="zh-CN" altLang="zh-CN" sz="4000" dirty="0" smtClean="0">
              <a:latin typeface="隶书" pitchFamily="49" charset="-122"/>
              <a:ea typeface="隶书" pitchFamily="49" charset="-122"/>
            </a:endParaRP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188640"/>
            <a:ext cx="6717432" cy="1008112"/>
          </a:xfrm>
        </p:spPr>
        <p:txBody>
          <a:bodyPr/>
          <a:lstStyle/>
          <a:p>
            <a:pPr algn="l"/>
            <a:r>
              <a:rPr lang="zh-CN" altLang="en-US" sz="2800" b="1" dirty="0" smtClean="0">
                <a:solidFill>
                  <a:srgbClr val="FFFF00"/>
                </a:solidFill>
              </a:rPr>
              <a:t>以技术经理工作分析表为例</a:t>
            </a:r>
            <a:endParaRPr lang="zh-CN" altLang="en-US" sz="2800" b="1" dirty="0">
              <a:solidFill>
                <a:srgbClr val="FFFF00"/>
              </a:solidFill>
            </a:endParaRPr>
          </a:p>
        </p:txBody>
      </p:sp>
      <p:pic>
        <p:nvPicPr>
          <p:cNvPr id="69634" name="Picture 2" descr="C:\Documents and Settings\CYHIC\桌面\截图1299830186.jpg"/>
          <p:cNvPicPr>
            <a:picLocks noGrp="1" noChangeAspect="1" noChangeArrowheads="1"/>
          </p:cNvPicPr>
          <p:nvPr>
            <p:ph idx="1"/>
          </p:nvPr>
        </p:nvPicPr>
        <p:blipFill>
          <a:blip r:embed="rId2" cstate="print"/>
          <a:srcRect/>
          <a:stretch>
            <a:fillRect/>
          </a:stretch>
        </p:blipFill>
        <p:spPr bwMode="auto">
          <a:xfrm>
            <a:off x="611560" y="1412776"/>
            <a:ext cx="7632848" cy="4968552"/>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lstStyle/>
          <a:p>
            <a:pPr algn="l"/>
            <a:r>
              <a:rPr lang="zh-CN" altLang="en-US" sz="2800" b="1" dirty="0" smtClean="0">
                <a:solidFill>
                  <a:srgbClr val="FFFF00"/>
                </a:solidFill>
              </a:rPr>
              <a:t>以技术经理工作分析表为例</a:t>
            </a:r>
            <a:endParaRPr lang="zh-CN" altLang="en-US" sz="2800" dirty="0"/>
          </a:p>
        </p:txBody>
      </p:sp>
      <p:pic>
        <p:nvPicPr>
          <p:cNvPr id="4" name="内容占位符 3" descr="截图1299830227.jpg"/>
          <p:cNvPicPr>
            <a:picLocks noGrp="1" noChangeAspect="1"/>
          </p:cNvPicPr>
          <p:nvPr>
            <p:ph idx="1"/>
          </p:nvPr>
        </p:nvPicPr>
        <p:blipFill>
          <a:blip r:embed="rId2" cstate="print"/>
          <a:stretch>
            <a:fillRect/>
          </a:stretch>
        </p:blipFill>
        <p:spPr>
          <a:xfrm>
            <a:off x="899592" y="1052736"/>
            <a:ext cx="7344816" cy="5472608"/>
          </a:xfr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691680" y="2636912"/>
            <a:ext cx="5266928" cy="820688"/>
          </a:xfrm>
        </p:spPr>
        <p:txBody>
          <a:bodyPr/>
          <a:lstStyle/>
          <a:p>
            <a:pPr>
              <a:buNone/>
            </a:pPr>
            <a:r>
              <a:rPr lang="zh-CN" altLang="en-US" sz="4000" b="1" dirty="0" smtClean="0">
                <a:latin typeface="隶书" pitchFamily="49" charset="-122"/>
                <a:ea typeface="隶书" pitchFamily="49" charset="-122"/>
              </a:rPr>
              <a:t>四</a:t>
            </a:r>
            <a:r>
              <a:rPr lang="zh-CN" altLang="zh-CN" sz="4000" b="1" dirty="0" smtClean="0">
                <a:latin typeface="隶书" pitchFamily="49" charset="-122"/>
                <a:ea typeface="隶书" pitchFamily="49" charset="-122"/>
              </a:rPr>
              <a:t>、个人生涯规划图</a:t>
            </a:r>
            <a:endParaRPr lang="zh-CN" altLang="zh-CN" sz="4000" dirty="0" smtClean="0">
              <a:latin typeface="隶书" pitchFamily="49" charset="-122"/>
              <a:ea typeface="隶书" pitchFamily="49" charset="-122"/>
            </a:endParaRPr>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512" name="Group 192"/>
          <p:cNvGraphicFramePr>
            <a:graphicFrameLocks noGrp="1"/>
          </p:cNvGraphicFramePr>
          <p:nvPr/>
        </p:nvGraphicFramePr>
        <p:xfrm>
          <a:off x="252413" y="5732463"/>
          <a:ext cx="1728787" cy="396875"/>
        </p:xfrm>
        <a:graphic>
          <a:graphicData uri="http://schemas.openxmlformats.org/drawingml/2006/table">
            <a:tbl>
              <a:tblPr/>
              <a:tblGrid>
                <a:gridCol w="1728787"/>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业务员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29" name="Group 209"/>
          <p:cNvGraphicFramePr>
            <a:graphicFrameLocks noGrp="1"/>
          </p:cNvGraphicFramePr>
          <p:nvPr/>
        </p:nvGraphicFramePr>
        <p:xfrm>
          <a:off x="252413" y="3773488"/>
          <a:ext cx="1728787" cy="396875"/>
        </p:xfrm>
        <a:graphic>
          <a:graphicData uri="http://schemas.openxmlformats.org/drawingml/2006/table">
            <a:tbl>
              <a:tblPr/>
              <a:tblGrid>
                <a:gridCol w="1728787"/>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区域经理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493" name="Group 173"/>
          <p:cNvGraphicFramePr>
            <a:graphicFrameLocks noGrp="1"/>
          </p:cNvGraphicFramePr>
          <p:nvPr/>
        </p:nvGraphicFramePr>
        <p:xfrm>
          <a:off x="252413" y="4421188"/>
          <a:ext cx="1728787" cy="396875"/>
        </p:xfrm>
        <a:graphic>
          <a:graphicData uri="http://schemas.openxmlformats.org/drawingml/2006/table">
            <a:tbl>
              <a:tblPr/>
              <a:tblGrid>
                <a:gridCol w="1728787"/>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业务经理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494" name="Group 174"/>
          <p:cNvGraphicFramePr>
            <a:graphicFrameLocks noGrp="1"/>
          </p:cNvGraphicFramePr>
          <p:nvPr/>
        </p:nvGraphicFramePr>
        <p:xfrm>
          <a:off x="250825" y="5068888"/>
          <a:ext cx="1730375" cy="396875"/>
        </p:xfrm>
        <a:graphic>
          <a:graphicData uri="http://schemas.openxmlformats.org/drawingml/2006/table">
            <a:tbl>
              <a:tblPr/>
              <a:tblGrid>
                <a:gridCol w="1730375"/>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业务主管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13" name="Group 193"/>
          <p:cNvGraphicFramePr>
            <a:graphicFrameLocks noGrp="1"/>
          </p:cNvGraphicFramePr>
          <p:nvPr/>
        </p:nvGraphicFramePr>
        <p:xfrm>
          <a:off x="252413" y="3125788"/>
          <a:ext cx="1728787" cy="396875"/>
        </p:xfrm>
        <a:graphic>
          <a:graphicData uri="http://schemas.openxmlformats.org/drawingml/2006/table">
            <a:tbl>
              <a:tblPr/>
              <a:tblGrid>
                <a:gridCol w="1728787"/>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营销副总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496" name="Group 176"/>
          <p:cNvGraphicFramePr>
            <a:graphicFrameLocks noGrp="1"/>
          </p:cNvGraphicFramePr>
          <p:nvPr/>
        </p:nvGraphicFramePr>
        <p:xfrm>
          <a:off x="252413" y="2476500"/>
          <a:ext cx="1728787" cy="396875"/>
        </p:xfrm>
        <a:graphic>
          <a:graphicData uri="http://schemas.openxmlformats.org/drawingml/2006/table">
            <a:tbl>
              <a:tblPr/>
              <a:tblGrid>
                <a:gridCol w="1728787"/>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营销总经理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497" name="Group 177"/>
          <p:cNvGraphicFramePr>
            <a:graphicFrameLocks noGrp="1"/>
          </p:cNvGraphicFramePr>
          <p:nvPr/>
        </p:nvGraphicFramePr>
        <p:xfrm>
          <a:off x="2125663" y="5084763"/>
          <a:ext cx="1870075" cy="396875"/>
        </p:xfrm>
        <a:graphic>
          <a:graphicData uri="http://schemas.openxmlformats.org/drawingml/2006/table">
            <a:tbl>
              <a:tblPr/>
              <a:tblGrid>
                <a:gridCol w="1870075"/>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项目跟单员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41197" name="Group 237"/>
          <p:cNvGraphicFramePr>
            <a:graphicFrameLocks noGrp="1"/>
          </p:cNvGraphicFramePr>
          <p:nvPr/>
        </p:nvGraphicFramePr>
        <p:xfrm>
          <a:off x="2125663" y="3140075"/>
          <a:ext cx="1870075" cy="433388"/>
        </p:xfrm>
        <a:graphic>
          <a:graphicData uri="http://schemas.openxmlformats.org/drawingml/2006/table">
            <a:tbl>
              <a:tblPr/>
              <a:tblGrid>
                <a:gridCol w="1870075"/>
              </a:tblGrid>
              <a:tr h="43338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项目副总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499" name="Group 179"/>
          <p:cNvGraphicFramePr>
            <a:graphicFrameLocks noGrp="1"/>
          </p:cNvGraphicFramePr>
          <p:nvPr/>
        </p:nvGraphicFramePr>
        <p:xfrm>
          <a:off x="2125663" y="3787775"/>
          <a:ext cx="1870075" cy="396875"/>
        </p:xfrm>
        <a:graphic>
          <a:graphicData uri="http://schemas.openxmlformats.org/drawingml/2006/table">
            <a:tbl>
              <a:tblPr/>
              <a:tblGrid>
                <a:gridCol w="1870075"/>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高级项目经理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00" name="Group 180"/>
          <p:cNvGraphicFramePr>
            <a:graphicFrameLocks noGrp="1"/>
          </p:cNvGraphicFramePr>
          <p:nvPr/>
        </p:nvGraphicFramePr>
        <p:xfrm>
          <a:off x="2124075" y="4435475"/>
          <a:ext cx="1871663" cy="396875"/>
        </p:xfrm>
        <a:graphic>
          <a:graphicData uri="http://schemas.openxmlformats.org/drawingml/2006/table">
            <a:tbl>
              <a:tblPr/>
              <a:tblGrid>
                <a:gridCol w="1871663"/>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项目经理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01" name="Group 181"/>
          <p:cNvGraphicFramePr>
            <a:graphicFrameLocks noGrp="1"/>
          </p:cNvGraphicFramePr>
          <p:nvPr/>
        </p:nvGraphicFramePr>
        <p:xfrm>
          <a:off x="2125663" y="2492375"/>
          <a:ext cx="1870075" cy="396875"/>
        </p:xfrm>
        <a:graphic>
          <a:graphicData uri="http://schemas.openxmlformats.org/drawingml/2006/table">
            <a:tbl>
              <a:tblPr/>
              <a:tblGrid>
                <a:gridCol w="1870075"/>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总监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28" name="Group 208"/>
          <p:cNvGraphicFramePr>
            <a:graphicFrameLocks noGrp="1"/>
          </p:cNvGraphicFramePr>
          <p:nvPr/>
        </p:nvGraphicFramePr>
        <p:xfrm>
          <a:off x="3130550" y="1628775"/>
          <a:ext cx="2520950" cy="396875"/>
        </p:xfrm>
        <a:graphic>
          <a:graphicData uri="http://schemas.openxmlformats.org/drawingml/2006/table">
            <a:tbl>
              <a:tblPr/>
              <a:tblGrid>
                <a:gridCol w="252095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总经理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00">
                        <a:alpha val="50195"/>
                      </a:srgbClr>
                    </a:solidFill>
                  </a:tcPr>
                </a:tc>
              </a:tr>
            </a:tbl>
          </a:graphicData>
        </a:graphic>
      </p:graphicFrame>
      <p:graphicFrame>
        <p:nvGraphicFramePr>
          <p:cNvPr id="56503" name="Group 183"/>
          <p:cNvGraphicFramePr>
            <a:graphicFrameLocks noGrp="1"/>
          </p:cNvGraphicFramePr>
          <p:nvPr/>
        </p:nvGraphicFramePr>
        <p:xfrm>
          <a:off x="3130550" y="981075"/>
          <a:ext cx="2520950" cy="396875"/>
        </p:xfrm>
        <a:graphic>
          <a:graphicData uri="http://schemas.openxmlformats.org/drawingml/2006/table">
            <a:tbl>
              <a:tblPr/>
              <a:tblGrid>
                <a:gridCol w="252095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tx1"/>
                          </a:solidFill>
                          <a:effectLst/>
                          <a:latin typeface="Arial" charset="0"/>
                          <a:ea typeface="宋体" charset="-122"/>
                        </a:rPr>
                        <a:t>股东会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6600">
                        <a:alpha val="50195"/>
                      </a:srgbClr>
                    </a:solidFill>
                  </a:tcPr>
                </a:tc>
              </a:tr>
            </a:tbl>
          </a:graphicData>
        </a:graphic>
      </p:graphicFrame>
      <p:graphicFrame>
        <p:nvGraphicFramePr>
          <p:cNvPr id="56505" name="Group 185"/>
          <p:cNvGraphicFramePr>
            <a:graphicFrameLocks noGrp="1"/>
          </p:cNvGraphicFramePr>
          <p:nvPr/>
        </p:nvGraphicFramePr>
        <p:xfrm>
          <a:off x="4141788" y="5084763"/>
          <a:ext cx="1509712" cy="396875"/>
        </p:xfrm>
        <a:graphic>
          <a:graphicData uri="http://schemas.openxmlformats.org/drawingml/2006/table">
            <a:tbl>
              <a:tblPr/>
              <a:tblGrid>
                <a:gridCol w="1509712"/>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文员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06" name="Group 186"/>
          <p:cNvGraphicFramePr>
            <a:graphicFrameLocks noGrp="1"/>
          </p:cNvGraphicFramePr>
          <p:nvPr/>
        </p:nvGraphicFramePr>
        <p:xfrm>
          <a:off x="4141788" y="3140075"/>
          <a:ext cx="1509712" cy="396875"/>
        </p:xfrm>
        <a:graphic>
          <a:graphicData uri="http://schemas.openxmlformats.org/drawingml/2006/table">
            <a:tbl>
              <a:tblPr/>
              <a:tblGrid>
                <a:gridCol w="1509712"/>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部门经理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07" name="Group 187"/>
          <p:cNvGraphicFramePr>
            <a:graphicFrameLocks noGrp="1"/>
          </p:cNvGraphicFramePr>
          <p:nvPr/>
        </p:nvGraphicFramePr>
        <p:xfrm>
          <a:off x="4141788" y="3787775"/>
          <a:ext cx="1509712" cy="396875"/>
        </p:xfrm>
        <a:graphic>
          <a:graphicData uri="http://schemas.openxmlformats.org/drawingml/2006/table">
            <a:tbl>
              <a:tblPr/>
              <a:tblGrid>
                <a:gridCol w="1509712"/>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科室主管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08" name="Group 188"/>
          <p:cNvGraphicFramePr>
            <a:graphicFrameLocks noGrp="1"/>
          </p:cNvGraphicFramePr>
          <p:nvPr/>
        </p:nvGraphicFramePr>
        <p:xfrm>
          <a:off x="4140200" y="4435475"/>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专员</a:t>
                      </a:r>
                      <a:r>
                        <a:rPr kumimoji="0" lang="en-US" altLang="zh-CN" sz="2000" b="0" i="0" u="none" strike="noStrike" cap="none" normalizeH="0" baseline="0" smtClean="0">
                          <a:ln>
                            <a:noFill/>
                          </a:ln>
                          <a:solidFill>
                            <a:schemeClr val="bg1"/>
                          </a:solidFill>
                          <a:effectLst/>
                          <a:latin typeface="Arial" charset="0"/>
                          <a:ea typeface="宋体" charset="-122"/>
                        </a:rPr>
                        <a:t>/</a:t>
                      </a:r>
                      <a:r>
                        <a:rPr kumimoji="0" lang="zh-CN" altLang="en-US" sz="2000" b="0" i="0" u="none" strike="noStrike" cap="none" normalizeH="0" baseline="0" smtClean="0">
                          <a:ln>
                            <a:noFill/>
                          </a:ln>
                          <a:solidFill>
                            <a:schemeClr val="bg1"/>
                          </a:solidFill>
                          <a:effectLst/>
                          <a:latin typeface="Arial" charset="0"/>
                          <a:ea typeface="宋体" charset="-122"/>
                        </a:rPr>
                        <a:t>助理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09" name="Group 189"/>
          <p:cNvGraphicFramePr>
            <a:graphicFrameLocks noGrp="1"/>
          </p:cNvGraphicFramePr>
          <p:nvPr/>
        </p:nvGraphicFramePr>
        <p:xfrm>
          <a:off x="4141788" y="2492375"/>
          <a:ext cx="1509712" cy="396875"/>
        </p:xfrm>
        <a:graphic>
          <a:graphicData uri="http://schemas.openxmlformats.org/drawingml/2006/table">
            <a:tbl>
              <a:tblPr/>
              <a:tblGrid>
                <a:gridCol w="1509712"/>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总      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40045" name="AutoShape 191"/>
          <p:cNvSpPr>
            <a:spLocks noChangeArrowheads="1"/>
          </p:cNvSpPr>
          <p:nvPr/>
        </p:nvSpPr>
        <p:spPr bwMode="auto">
          <a:xfrm>
            <a:off x="1001713" y="5516563"/>
            <a:ext cx="185737" cy="215900"/>
          </a:xfrm>
          <a:prstGeom prst="upArrow">
            <a:avLst>
              <a:gd name="adj1" fmla="val 50000"/>
              <a:gd name="adj2" fmla="val 29060"/>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46" name="AutoShape 194"/>
          <p:cNvSpPr>
            <a:spLocks noChangeArrowheads="1"/>
          </p:cNvSpPr>
          <p:nvPr/>
        </p:nvSpPr>
        <p:spPr bwMode="auto">
          <a:xfrm>
            <a:off x="1001713" y="4868863"/>
            <a:ext cx="185737" cy="215900"/>
          </a:xfrm>
          <a:prstGeom prst="upArrow">
            <a:avLst>
              <a:gd name="adj1" fmla="val 50000"/>
              <a:gd name="adj2" fmla="val 29060"/>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47" name="AutoShape 195"/>
          <p:cNvSpPr>
            <a:spLocks noChangeArrowheads="1"/>
          </p:cNvSpPr>
          <p:nvPr/>
        </p:nvSpPr>
        <p:spPr bwMode="auto">
          <a:xfrm>
            <a:off x="1001713" y="4219575"/>
            <a:ext cx="185737" cy="215900"/>
          </a:xfrm>
          <a:prstGeom prst="upArrow">
            <a:avLst>
              <a:gd name="adj1" fmla="val 50000"/>
              <a:gd name="adj2" fmla="val 29060"/>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48" name="AutoShape 196"/>
          <p:cNvSpPr>
            <a:spLocks noChangeArrowheads="1"/>
          </p:cNvSpPr>
          <p:nvPr/>
        </p:nvSpPr>
        <p:spPr bwMode="auto">
          <a:xfrm>
            <a:off x="1001713" y="3571875"/>
            <a:ext cx="185737" cy="215900"/>
          </a:xfrm>
          <a:prstGeom prst="upArrow">
            <a:avLst>
              <a:gd name="adj1" fmla="val 50000"/>
              <a:gd name="adj2" fmla="val 29060"/>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49" name="AutoShape 197"/>
          <p:cNvSpPr>
            <a:spLocks noChangeArrowheads="1"/>
          </p:cNvSpPr>
          <p:nvPr/>
        </p:nvSpPr>
        <p:spPr bwMode="auto">
          <a:xfrm>
            <a:off x="2987675" y="3573463"/>
            <a:ext cx="160338" cy="215900"/>
          </a:xfrm>
          <a:prstGeom prst="upArrow">
            <a:avLst>
              <a:gd name="adj1" fmla="val 50000"/>
              <a:gd name="adj2" fmla="val 33663"/>
            </a:avLst>
          </a:prstGeom>
          <a:solidFill>
            <a:srgbClr val="FFFF00"/>
          </a:solidFill>
          <a:ln w="9525">
            <a:noFill/>
            <a:miter lim="800000"/>
            <a:headEnd/>
            <a:tailEnd/>
          </a:ln>
          <a:effectLst>
            <a:prstShdw prst="shdw17" dist="17961" dir="2700000">
              <a:srgbClr val="999900"/>
            </a:prstShdw>
          </a:effectLst>
        </p:spPr>
        <p:txBody>
          <a:bodyPr vert="eaVert" wrap="none" anchor="ctr"/>
          <a:lstStyle/>
          <a:p>
            <a:endParaRPr lang="zh-CN" altLang="en-US"/>
          </a:p>
        </p:txBody>
      </p:sp>
      <p:sp>
        <p:nvSpPr>
          <p:cNvPr id="40050" name="AutoShape 198"/>
          <p:cNvSpPr>
            <a:spLocks noChangeArrowheads="1"/>
          </p:cNvSpPr>
          <p:nvPr/>
        </p:nvSpPr>
        <p:spPr bwMode="auto">
          <a:xfrm>
            <a:off x="2987675" y="2925763"/>
            <a:ext cx="160338" cy="215900"/>
          </a:xfrm>
          <a:prstGeom prst="upArrow">
            <a:avLst>
              <a:gd name="adj1" fmla="val 50000"/>
              <a:gd name="adj2" fmla="val 33663"/>
            </a:avLst>
          </a:prstGeom>
          <a:solidFill>
            <a:srgbClr val="FFFF00"/>
          </a:solidFill>
          <a:ln w="9525">
            <a:noFill/>
            <a:miter lim="800000"/>
            <a:headEnd/>
            <a:tailEnd/>
          </a:ln>
          <a:effectLst>
            <a:prstShdw prst="shdw17" dist="17961" dir="2700000">
              <a:srgbClr val="999900"/>
            </a:prstShdw>
          </a:effectLst>
        </p:spPr>
        <p:txBody>
          <a:bodyPr vert="eaVert" wrap="none" anchor="ctr"/>
          <a:lstStyle/>
          <a:p>
            <a:endParaRPr lang="zh-CN" altLang="en-US"/>
          </a:p>
        </p:txBody>
      </p:sp>
      <p:sp>
        <p:nvSpPr>
          <p:cNvPr id="40051" name="AutoShape 199"/>
          <p:cNvSpPr>
            <a:spLocks noChangeArrowheads="1"/>
          </p:cNvSpPr>
          <p:nvPr/>
        </p:nvSpPr>
        <p:spPr bwMode="auto">
          <a:xfrm>
            <a:off x="2987675" y="4867275"/>
            <a:ext cx="160338" cy="215900"/>
          </a:xfrm>
          <a:prstGeom prst="upArrow">
            <a:avLst>
              <a:gd name="adj1" fmla="val 50000"/>
              <a:gd name="adj2" fmla="val 33663"/>
            </a:avLst>
          </a:prstGeom>
          <a:solidFill>
            <a:srgbClr val="FFFF00"/>
          </a:solidFill>
          <a:ln w="9525">
            <a:noFill/>
            <a:miter lim="800000"/>
            <a:headEnd/>
            <a:tailEnd/>
          </a:ln>
          <a:effectLst>
            <a:prstShdw prst="shdw17" dist="17961" dir="2700000">
              <a:srgbClr val="999900"/>
            </a:prstShdw>
          </a:effectLst>
        </p:spPr>
        <p:txBody>
          <a:bodyPr vert="eaVert" wrap="none" anchor="ctr"/>
          <a:lstStyle/>
          <a:p>
            <a:endParaRPr lang="zh-CN" altLang="en-US"/>
          </a:p>
        </p:txBody>
      </p:sp>
      <p:sp>
        <p:nvSpPr>
          <p:cNvPr id="40052" name="AutoShape 200"/>
          <p:cNvSpPr>
            <a:spLocks noChangeArrowheads="1"/>
          </p:cNvSpPr>
          <p:nvPr/>
        </p:nvSpPr>
        <p:spPr bwMode="auto">
          <a:xfrm>
            <a:off x="2987675" y="4219575"/>
            <a:ext cx="160338" cy="215900"/>
          </a:xfrm>
          <a:prstGeom prst="upArrow">
            <a:avLst>
              <a:gd name="adj1" fmla="val 50000"/>
              <a:gd name="adj2" fmla="val 33663"/>
            </a:avLst>
          </a:prstGeom>
          <a:solidFill>
            <a:srgbClr val="FFFF00"/>
          </a:solidFill>
          <a:ln w="9525">
            <a:noFill/>
            <a:miter lim="800000"/>
            <a:headEnd/>
            <a:tailEnd/>
          </a:ln>
          <a:effectLst>
            <a:prstShdw prst="shdw17" dist="17961" dir="2700000">
              <a:srgbClr val="999900"/>
            </a:prstShdw>
          </a:effectLst>
        </p:spPr>
        <p:txBody>
          <a:bodyPr vert="eaVert" wrap="none" anchor="ctr"/>
          <a:lstStyle/>
          <a:p>
            <a:endParaRPr lang="zh-CN" altLang="en-US"/>
          </a:p>
        </p:txBody>
      </p:sp>
      <p:sp>
        <p:nvSpPr>
          <p:cNvPr id="40053" name="AutoShape 201"/>
          <p:cNvSpPr>
            <a:spLocks noChangeArrowheads="1"/>
          </p:cNvSpPr>
          <p:nvPr/>
        </p:nvSpPr>
        <p:spPr bwMode="auto">
          <a:xfrm>
            <a:off x="4770438" y="4868863"/>
            <a:ext cx="161925" cy="215900"/>
          </a:xfrm>
          <a:prstGeom prst="upArrow">
            <a:avLst>
              <a:gd name="adj1" fmla="val 50000"/>
              <a:gd name="adj2" fmla="val 33333"/>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54" name="AutoShape 202"/>
          <p:cNvSpPr>
            <a:spLocks noChangeArrowheads="1"/>
          </p:cNvSpPr>
          <p:nvPr/>
        </p:nvSpPr>
        <p:spPr bwMode="auto">
          <a:xfrm>
            <a:off x="4770438" y="4221163"/>
            <a:ext cx="161925" cy="215900"/>
          </a:xfrm>
          <a:prstGeom prst="upArrow">
            <a:avLst>
              <a:gd name="adj1" fmla="val 50000"/>
              <a:gd name="adj2" fmla="val 33333"/>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55" name="AutoShape 203"/>
          <p:cNvSpPr>
            <a:spLocks noChangeArrowheads="1"/>
          </p:cNvSpPr>
          <p:nvPr/>
        </p:nvSpPr>
        <p:spPr bwMode="auto">
          <a:xfrm>
            <a:off x="4770438" y="3571875"/>
            <a:ext cx="161925" cy="215900"/>
          </a:xfrm>
          <a:prstGeom prst="upArrow">
            <a:avLst>
              <a:gd name="adj1" fmla="val 50000"/>
              <a:gd name="adj2" fmla="val 33333"/>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56" name="AutoShape 204"/>
          <p:cNvSpPr>
            <a:spLocks noChangeArrowheads="1"/>
          </p:cNvSpPr>
          <p:nvPr/>
        </p:nvSpPr>
        <p:spPr bwMode="auto">
          <a:xfrm>
            <a:off x="4770438" y="2924175"/>
            <a:ext cx="161925" cy="215900"/>
          </a:xfrm>
          <a:prstGeom prst="upArrow">
            <a:avLst>
              <a:gd name="adj1" fmla="val 50000"/>
              <a:gd name="adj2" fmla="val 33333"/>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57" name="AutoShape 205"/>
          <p:cNvSpPr>
            <a:spLocks noChangeArrowheads="1"/>
          </p:cNvSpPr>
          <p:nvPr/>
        </p:nvSpPr>
        <p:spPr bwMode="auto">
          <a:xfrm>
            <a:off x="1001713" y="2924175"/>
            <a:ext cx="185737" cy="215900"/>
          </a:xfrm>
          <a:prstGeom prst="upArrow">
            <a:avLst>
              <a:gd name="adj1" fmla="val 50000"/>
              <a:gd name="adj2" fmla="val 29060"/>
            </a:avLst>
          </a:prstGeom>
          <a:solidFill>
            <a:srgbClr val="FF99CC"/>
          </a:solidFill>
          <a:ln w="9525">
            <a:noFill/>
            <a:miter lim="800000"/>
            <a:headEnd/>
            <a:tailEnd/>
          </a:ln>
          <a:effectLst>
            <a:prstShdw prst="shdw17" dist="17961" dir="2700000">
              <a:srgbClr val="995C7A"/>
            </a:prstShdw>
          </a:effectLst>
        </p:spPr>
        <p:txBody>
          <a:bodyPr vert="eaVert" wrap="none" anchor="ctr"/>
          <a:lstStyle/>
          <a:p>
            <a:endParaRPr lang="zh-CN" altLang="en-US"/>
          </a:p>
        </p:txBody>
      </p:sp>
      <p:sp>
        <p:nvSpPr>
          <p:cNvPr id="40058" name="AutoShape 210"/>
          <p:cNvSpPr>
            <a:spLocks noChangeArrowheads="1"/>
          </p:cNvSpPr>
          <p:nvPr/>
        </p:nvSpPr>
        <p:spPr bwMode="auto">
          <a:xfrm>
            <a:off x="4356100" y="1412875"/>
            <a:ext cx="144463" cy="144463"/>
          </a:xfrm>
          <a:prstGeom prst="upArrow">
            <a:avLst>
              <a:gd name="adj1" fmla="val 50000"/>
              <a:gd name="adj2" fmla="val 25000"/>
            </a:avLst>
          </a:prstGeom>
          <a:solidFill>
            <a:srgbClr val="FF0000"/>
          </a:solidFill>
          <a:ln w="9525">
            <a:noFill/>
            <a:miter lim="800000"/>
            <a:headEnd/>
            <a:tailEnd/>
          </a:ln>
          <a:effectLst>
            <a:prstShdw prst="shdw17" dist="17961" dir="2700000">
              <a:srgbClr val="990000"/>
            </a:prstShdw>
          </a:effectLst>
        </p:spPr>
        <p:txBody>
          <a:bodyPr vert="eaVert" wrap="none" anchor="ctr"/>
          <a:lstStyle/>
          <a:p>
            <a:endParaRPr lang="zh-CN" altLang="en-US"/>
          </a:p>
        </p:txBody>
      </p:sp>
      <p:sp>
        <p:nvSpPr>
          <p:cNvPr id="40059" name="AutoShape 212"/>
          <p:cNvSpPr>
            <a:spLocks noChangeArrowheads="1"/>
          </p:cNvSpPr>
          <p:nvPr/>
        </p:nvSpPr>
        <p:spPr bwMode="auto">
          <a:xfrm>
            <a:off x="4357688" y="2060575"/>
            <a:ext cx="142875" cy="431800"/>
          </a:xfrm>
          <a:prstGeom prst="upArrow">
            <a:avLst>
              <a:gd name="adj1" fmla="val 50000"/>
              <a:gd name="adj2" fmla="val 75556"/>
            </a:avLst>
          </a:prstGeom>
          <a:solidFill>
            <a:srgbClr val="FF0000"/>
          </a:solidFill>
          <a:ln w="9525">
            <a:noFill/>
            <a:miter lim="800000"/>
            <a:headEnd/>
            <a:tailEnd/>
          </a:ln>
          <a:effectLst>
            <a:prstShdw prst="shdw17" dist="17961" dir="2700000">
              <a:srgbClr val="990000"/>
            </a:prstShdw>
          </a:effectLst>
        </p:spPr>
        <p:txBody>
          <a:bodyPr vert="eaVert" wrap="none" anchor="ctr"/>
          <a:lstStyle/>
          <a:p>
            <a:endParaRPr lang="zh-CN" altLang="en-US"/>
          </a:p>
        </p:txBody>
      </p:sp>
      <p:graphicFrame>
        <p:nvGraphicFramePr>
          <p:cNvPr id="56533" name="Group 213"/>
          <p:cNvGraphicFramePr>
            <a:graphicFrameLocks noGrp="1"/>
          </p:cNvGraphicFramePr>
          <p:nvPr/>
        </p:nvGraphicFramePr>
        <p:xfrm>
          <a:off x="5797550" y="5084763"/>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工艺员</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39" name="Group 219"/>
          <p:cNvGraphicFramePr>
            <a:graphicFrameLocks noGrp="1"/>
          </p:cNvGraphicFramePr>
          <p:nvPr/>
        </p:nvGraphicFramePr>
        <p:xfrm>
          <a:off x="5797550" y="3140075"/>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工艺经理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45" name="Group 225"/>
          <p:cNvGraphicFramePr>
            <a:graphicFrameLocks noGrp="1"/>
          </p:cNvGraphicFramePr>
          <p:nvPr/>
        </p:nvGraphicFramePr>
        <p:xfrm>
          <a:off x="5797550" y="3787775"/>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工艺主管</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51" name="Group 231"/>
          <p:cNvGraphicFramePr>
            <a:graphicFrameLocks noGrp="1"/>
          </p:cNvGraphicFramePr>
          <p:nvPr/>
        </p:nvGraphicFramePr>
        <p:xfrm>
          <a:off x="5795963" y="4435475"/>
          <a:ext cx="1512887" cy="396875"/>
        </p:xfrm>
        <a:graphic>
          <a:graphicData uri="http://schemas.openxmlformats.org/drawingml/2006/table">
            <a:tbl>
              <a:tblPr/>
              <a:tblGrid>
                <a:gridCol w="1512887"/>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工艺工程师</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57" name="Group 237"/>
          <p:cNvGraphicFramePr>
            <a:graphicFrameLocks noGrp="1"/>
          </p:cNvGraphicFramePr>
          <p:nvPr/>
        </p:nvGraphicFramePr>
        <p:xfrm>
          <a:off x="5797550" y="2492375"/>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总监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40090" name="AutoShape 243"/>
          <p:cNvSpPr>
            <a:spLocks noChangeArrowheads="1"/>
          </p:cNvSpPr>
          <p:nvPr/>
        </p:nvSpPr>
        <p:spPr bwMode="auto">
          <a:xfrm>
            <a:off x="6518275" y="4868863"/>
            <a:ext cx="161925" cy="215900"/>
          </a:xfrm>
          <a:prstGeom prst="upArrow">
            <a:avLst>
              <a:gd name="adj1" fmla="val 50000"/>
              <a:gd name="adj2" fmla="val 33333"/>
            </a:avLst>
          </a:prstGeom>
          <a:solidFill>
            <a:srgbClr val="800080"/>
          </a:solidFill>
          <a:ln w="9525">
            <a:noFill/>
            <a:miter lim="800000"/>
            <a:headEnd/>
            <a:tailEnd/>
          </a:ln>
          <a:effectLst>
            <a:prstShdw prst="shdw17" dist="17961" dir="2700000">
              <a:srgbClr val="4D004D"/>
            </a:prstShdw>
          </a:effectLst>
        </p:spPr>
        <p:txBody>
          <a:bodyPr vert="eaVert" wrap="none" anchor="ctr"/>
          <a:lstStyle/>
          <a:p>
            <a:endParaRPr lang="zh-CN" altLang="en-US"/>
          </a:p>
        </p:txBody>
      </p:sp>
      <p:sp>
        <p:nvSpPr>
          <p:cNvPr id="40091" name="AutoShape 244"/>
          <p:cNvSpPr>
            <a:spLocks noChangeArrowheads="1"/>
          </p:cNvSpPr>
          <p:nvPr/>
        </p:nvSpPr>
        <p:spPr bwMode="auto">
          <a:xfrm>
            <a:off x="6518275" y="4221163"/>
            <a:ext cx="161925" cy="215900"/>
          </a:xfrm>
          <a:prstGeom prst="upArrow">
            <a:avLst>
              <a:gd name="adj1" fmla="val 50000"/>
              <a:gd name="adj2" fmla="val 33333"/>
            </a:avLst>
          </a:prstGeom>
          <a:solidFill>
            <a:srgbClr val="800080"/>
          </a:solidFill>
          <a:ln w="9525">
            <a:noFill/>
            <a:miter lim="800000"/>
            <a:headEnd/>
            <a:tailEnd/>
          </a:ln>
          <a:effectLst>
            <a:prstShdw prst="shdw17" dist="17961" dir="2700000">
              <a:srgbClr val="4D004D"/>
            </a:prstShdw>
          </a:effectLst>
        </p:spPr>
        <p:txBody>
          <a:bodyPr vert="eaVert" wrap="none" anchor="ctr"/>
          <a:lstStyle/>
          <a:p>
            <a:endParaRPr lang="zh-CN" altLang="en-US"/>
          </a:p>
        </p:txBody>
      </p:sp>
      <p:sp>
        <p:nvSpPr>
          <p:cNvPr id="40092" name="AutoShape 245"/>
          <p:cNvSpPr>
            <a:spLocks noChangeArrowheads="1"/>
          </p:cNvSpPr>
          <p:nvPr/>
        </p:nvSpPr>
        <p:spPr bwMode="auto">
          <a:xfrm>
            <a:off x="6518275" y="3571875"/>
            <a:ext cx="161925" cy="215900"/>
          </a:xfrm>
          <a:prstGeom prst="upArrow">
            <a:avLst>
              <a:gd name="adj1" fmla="val 50000"/>
              <a:gd name="adj2" fmla="val 33333"/>
            </a:avLst>
          </a:prstGeom>
          <a:solidFill>
            <a:srgbClr val="800080"/>
          </a:solidFill>
          <a:ln w="9525">
            <a:noFill/>
            <a:miter lim="800000"/>
            <a:headEnd/>
            <a:tailEnd/>
          </a:ln>
          <a:effectLst>
            <a:prstShdw prst="shdw17" dist="17961" dir="2700000">
              <a:srgbClr val="4D004D"/>
            </a:prstShdw>
          </a:effectLst>
        </p:spPr>
        <p:txBody>
          <a:bodyPr vert="eaVert" wrap="none" anchor="ctr"/>
          <a:lstStyle/>
          <a:p>
            <a:endParaRPr lang="zh-CN" altLang="en-US"/>
          </a:p>
        </p:txBody>
      </p:sp>
      <p:sp>
        <p:nvSpPr>
          <p:cNvPr id="40093" name="AutoShape 246"/>
          <p:cNvSpPr>
            <a:spLocks noChangeArrowheads="1"/>
          </p:cNvSpPr>
          <p:nvPr/>
        </p:nvSpPr>
        <p:spPr bwMode="auto">
          <a:xfrm>
            <a:off x="6518275" y="2924175"/>
            <a:ext cx="161925" cy="215900"/>
          </a:xfrm>
          <a:prstGeom prst="upArrow">
            <a:avLst>
              <a:gd name="adj1" fmla="val 50000"/>
              <a:gd name="adj2" fmla="val 33333"/>
            </a:avLst>
          </a:prstGeom>
          <a:solidFill>
            <a:srgbClr val="800080"/>
          </a:solidFill>
          <a:ln w="9525">
            <a:noFill/>
            <a:miter lim="800000"/>
            <a:headEnd/>
            <a:tailEnd/>
          </a:ln>
          <a:effectLst>
            <a:prstShdw prst="shdw17" dist="17961" dir="2700000">
              <a:srgbClr val="4D004D"/>
            </a:prstShdw>
          </a:effectLst>
        </p:spPr>
        <p:txBody>
          <a:bodyPr vert="eaVert" wrap="none" anchor="ctr"/>
          <a:lstStyle/>
          <a:p>
            <a:endParaRPr lang="zh-CN" altLang="en-US"/>
          </a:p>
        </p:txBody>
      </p:sp>
      <p:graphicFrame>
        <p:nvGraphicFramePr>
          <p:cNvPr id="56570" name="Group 250"/>
          <p:cNvGraphicFramePr>
            <a:graphicFrameLocks noGrp="1"/>
          </p:cNvGraphicFramePr>
          <p:nvPr/>
        </p:nvGraphicFramePr>
        <p:xfrm>
          <a:off x="7451725" y="5013325"/>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班长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76" name="Group 256"/>
          <p:cNvGraphicFramePr>
            <a:graphicFrameLocks noGrp="1"/>
          </p:cNvGraphicFramePr>
          <p:nvPr/>
        </p:nvGraphicFramePr>
        <p:xfrm>
          <a:off x="7451725" y="3141663"/>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生产经理</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82" name="Group 262"/>
          <p:cNvGraphicFramePr>
            <a:graphicFrameLocks noGrp="1"/>
          </p:cNvGraphicFramePr>
          <p:nvPr/>
        </p:nvGraphicFramePr>
        <p:xfrm>
          <a:off x="7451725" y="3789363"/>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车间主任</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graphicFrame>
        <p:nvGraphicFramePr>
          <p:cNvPr id="56588" name="Group 268"/>
          <p:cNvGraphicFramePr>
            <a:graphicFrameLocks noGrp="1"/>
          </p:cNvGraphicFramePr>
          <p:nvPr/>
        </p:nvGraphicFramePr>
        <p:xfrm>
          <a:off x="7450138" y="4365625"/>
          <a:ext cx="1512887" cy="396875"/>
        </p:xfrm>
        <a:graphic>
          <a:graphicData uri="http://schemas.openxmlformats.org/drawingml/2006/table">
            <a:tbl>
              <a:tblPr/>
              <a:tblGrid>
                <a:gridCol w="1512887"/>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车间工段长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40118" name="AutoShape 280"/>
          <p:cNvSpPr>
            <a:spLocks noChangeArrowheads="1"/>
          </p:cNvSpPr>
          <p:nvPr/>
        </p:nvSpPr>
        <p:spPr bwMode="auto">
          <a:xfrm>
            <a:off x="8172450" y="4797425"/>
            <a:ext cx="161925" cy="215900"/>
          </a:xfrm>
          <a:prstGeom prst="upArrow">
            <a:avLst>
              <a:gd name="adj1" fmla="val 50000"/>
              <a:gd name="adj2" fmla="val 33333"/>
            </a:avLst>
          </a:prstGeom>
          <a:solidFill>
            <a:srgbClr val="FFCC00"/>
          </a:solidFill>
          <a:ln w="9525">
            <a:noFill/>
            <a:miter lim="800000"/>
            <a:headEnd/>
            <a:tailEnd/>
          </a:ln>
          <a:effectLst>
            <a:prstShdw prst="shdw17" dist="17961" dir="2700000">
              <a:srgbClr val="997A00"/>
            </a:prstShdw>
          </a:effectLst>
        </p:spPr>
        <p:txBody>
          <a:bodyPr vert="eaVert" wrap="none" anchor="ctr"/>
          <a:lstStyle/>
          <a:p>
            <a:endParaRPr lang="zh-CN" altLang="en-US"/>
          </a:p>
        </p:txBody>
      </p:sp>
      <p:sp>
        <p:nvSpPr>
          <p:cNvPr id="40119" name="AutoShape 281"/>
          <p:cNvSpPr>
            <a:spLocks noChangeArrowheads="1"/>
          </p:cNvSpPr>
          <p:nvPr/>
        </p:nvSpPr>
        <p:spPr bwMode="auto">
          <a:xfrm>
            <a:off x="8172450" y="4149725"/>
            <a:ext cx="161925" cy="215900"/>
          </a:xfrm>
          <a:prstGeom prst="upArrow">
            <a:avLst>
              <a:gd name="adj1" fmla="val 50000"/>
              <a:gd name="adj2" fmla="val 33333"/>
            </a:avLst>
          </a:prstGeom>
          <a:solidFill>
            <a:srgbClr val="FFCC00"/>
          </a:solidFill>
          <a:ln w="9525">
            <a:noFill/>
            <a:miter lim="800000"/>
            <a:headEnd/>
            <a:tailEnd/>
          </a:ln>
          <a:effectLst>
            <a:prstShdw prst="shdw17" dist="17961" dir="2700000">
              <a:srgbClr val="997A00"/>
            </a:prstShdw>
          </a:effectLst>
        </p:spPr>
        <p:txBody>
          <a:bodyPr vert="eaVert" wrap="none" anchor="ctr"/>
          <a:lstStyle/>
          <a:p>
            <a:endParaRPr lang="zh-CN" altLang="en-US"/>
          </a:p>
        </p:txBody>
      </p:sp>
      <p:sp>
        <p:nvSpPr>
          <p:cNvPr id="40120" name="AutoShape 282"/>
          <p:cNvSpPr>
            <a:spLocks noChangeArrowheads="1"/>
          </p:cNvSpPr>
          <p:nvPr/>
        </p:nvSpPr>
        <p:spPr bwMode="auto">
          <a:xfrm>
            <a:off x="8172450" y="3536950"/>
            <a:ext cx="161925" cy="215900"/>
          </a:xfrm>
          <a:prstGeom prst="upArrow">
            <a:avLst>
              <a:gd name="adj1" fmla="val 50000"/>
              <a:gd name="adj2" fmla="val 33333"/>
            </a:avLst>
          </a:prstGeom>
          <a:solidFill>
            <a:srgbClr val="FFCC00"/>
          </a:solidFill>
          <a:ln w="9525">
            <a:noFill/>
            <a:miter lim="800000"/>
            <a:headEnd/>
            <a:tailEnd/>
          </a:ln>
          <a:effectLst>
            <a:prstShdw prst="shdw17" dist="17961" dir="2700000">
              <a:srgbClr val="997A00"/>
            </a:prstShdw>
          </a:effectLst>
        </p:spPr>
        <p:txBody>
          <a:bodyPr vert="eaVert" wrap="none" anchor="ctr"/>
          <a:lstStyle/>
          <a:p>
            <a:endParaRPr lang="zh-CN" altLang="en-US"/>
          </a:p>
        </p:txBody>
      </p:sp>
      <p:sp>
        <p:nvSpPr>
          <p:cNvPr id="40121" name="AutoShape 283"/>
          <p:cNvSpPr>
            <a:spLocks noChangeArrowheads="1"/>
          </p:cNvSpPr>
          <p:nvPr/>
        </p:nvSpPr>
        <p:spPr bwMode="auto">
          <a:xfrm>
            <a:off x="8172450" y="2889250"/>
            <a:ext cx="161925" cy="215900"/>
          </a:xfrm>
          <a:prstGeom prst="upArrow">
            <a:avLst>
              <a:gd name="adj1" fmla="val 50000"/>
              <a:gd name="adj2" fmla="val 33333"/>
            </a:avLst>
          </a:prstGeom>
          <a:solidFill>
            <a:srgbClr val="FFCC00"/>
          </a:solidFill>
          <a:ln w="9525">
            <a:noFill/>
            <a:miter lim="800000"/>
            <a:headEnd/>
            <a:tailEnd/>
          </a:ln>
          <a:effectLst>
            <a:prstShdw prst="shdw17" dist="17961" dir="2700000">
              <a:srgbClr val="997A00"/>
            </a:prstShdw>
          </a:effectLst>
        </p:spPr>
        <p:txBody>
          <a:bodyPr vert="eaVert" wrap="none" anchor="ctr"/>
          <a:lstStyle/>
          <a:p>
            <a:endParaRPr lang="zh-CN" altLang="en-US"/>
          </a:p>
        </p:txBody>
      </p:sp>
      <p:graphicFrame>
        <p:nvGraphicFramePr>
          <p:cNvPr id="56604" name="Group 284"/>
          <p:cNvGraphicFramePr>
            <a:graphicFrameLocks noGrp="1"/>
          </p:cNvGraphicFramePr>
          <p:nvPr/>
        </p:nvGraphicFramePr>
        <p:xfrm>
          <a:off x="7451725" y="5624513"/>
          <a:ext cx="1511300" cy="396875"/>
        </p:xfrm>
        <a:graphic>
          <a:graphicData uri="http://schemas.openxmlformats.org/drawingml/2006/table">
            <a:tbl>
              <a:tblPr/>
              <a:tblGrid>
                <a:gridCol w="1511300"/>
              </a:tblGrid>
              <a:tr h="39687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副班长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40128" name="AutoShape 290"/>
          <p:cNvSpPr>
            <a:spLocks noChangeArrowheads="1"/>
          </p:cNvSpPr>
          <p:nvPr/>
        </p:nvSpPr>
        <p:spPr bwMode="auto">
          <a:xfrm>
            <a:off x="8172450" y="5408613"/>
            <a:ext cx="161925" cy="215900"/>
          </a:xfrm>
          <a:prstGeom prst="upArrow">
            <a:avLst>
              <a:gd name="adj1" fmla="val 50000"/>
              <a:gd name="adj2" fmla="val 33333"/>
            </a:avLst>
          </a:prstGeom>
          <a:solidFill>
            <a:srgbClr val="FFCC00"/>
          </a:solidFill>
          <a:ln w="9525">
            <a:noFill/>
            <a:miter lim="800000"/>
            <a:headEnd/>
            <a:tailEnd/>
          </a:ln>
          <a:effectLst>
            <a:prstShdw prst="shdw17" dist="17961" dir="2700000">
              <a:srgbClr val="997A00"/>
            </a:prstShdw>
          </a:effectLst>
        </p:spPr>
        <p:txBody>
          <a:bodyPr vert="eaVert" wrap="none" anchor="ctr"/>
          <a:lstStyle/>
          <a:p>
            <a:endParaRPr lang="zh-CN" altLang="en-US"/>
          </a:p>
        </p:txBody>
      </p:sp>
      <p:sp>
        <p:nvSpPr>
          <p:cNvPr id="41185" name="Rectangle 225"/>
          <p:cNvSpPr>
            <a:spLocks noChangeArrowheads="1"/>
          </p:cNvSpPr>
          <p:nvPr/>
        </p:nvSpPr>
        <p:spPr bwMode="auto">
          <a:xfrm>
            <a:off x="250825" y="6237288"/>
            <a:ext cx="1584325" cy="404812"/>
          </a:xfrm>
          <a:prstGeom prst="rect">
            <a:avLst/>
          </a:prstGeom>
          <a:solidFill>
            <a:schemeClr val="bg1"/>
          </a:solidFill>
          <a:ln w="9525">
            <a:noFill/>
            <a:miter lim="800000"/>
            <a:headEnd/>
            <a:tailEnd/>
          </a:ln>
          <a:effectLst>
            <a:prstShdw prst="shdw17" dist="17961" dir="2700000">
              <a:schemeClr val="bg1">
                <a:gamma/>
                <a:shade val="60000"/>
                <a:invGamma/>
              </a:schemeClr>
            </a:prstShdw>
          </a:effectLst>
        </p:spPr>
        <p:txBody>
          <a:bodyPr wrap="none" anchor="ctr"/>
          <a:lstStyle/>
          <a:p>
            <a:pPr algn="ctr">
              <a:defRPr/>
            </a:pPr>
            <a:r>
              <a:rPr lang="zh-CN" altLang="en-US" b="1">
                <a:solidFill>
                  <a:srgbClr val="FF0000"/>
                </a:solidFill>
                <a:effectLst>
                  <a:outerShdw blurRad="38100" dist="38100" dir="2700000" algn="tl">
                    <a:srgbClr val="C0C0C0"/>
                  </a:outerShdw>
                </a:effectLst>
              </a:rPr>
              <a:t>业务线</a:t>
            </a:r>
          </a:p>
        </p:txBody>
      </p:sp>
      <p:sp>
        <p:nvSpPr>
          <p:cNvPr id="41186" name="Rectangle 226"/>
          <p:cNvSpPr>
            <a:spLocks noChangeArrowheads="1"/>
          </p:cNvSpPr>
          <p:nvPr/>
        </p:nvSpPr>
        <p:spPr bwMode="auto">
          <a:xfrm>
            <a:off x="2195513" y="6237288"/>
            <a:ext cx="1584325" cy="404812"/>
          </a:xfrm>
          <a:prstGeom prst="rect">
            <a:avLst/>
          </a:prstGeom>
          <a:solidFill>
            <a:schemeClr val="bg1"/>
          </a:solidFill>
          <a:ln w="9525" algn="ctr">
            <a:noFill/>
            <a:miter lim="800000"/>
            <a:headEnd/>
            <a:tailEnd/>
          </a:ln>
          <a:effectLst>
            <a:prstShdw prst="shdw17" dist="17961" dir="2700000">
              <a:schemeClr val="bg1">
                <a:gamma/>
                <a:shade val="60000"/>
                <a:invGamma/>
              </a:schemeClr>
            </a:prstShdw>
          </a:effectLst>
        </p:spPr>
        <p:txBody>
          <a:bodyPr wrap="none" anchor="ctr"/>
          <a:lstStyle/>
          <a:p>
            <a:pPr algn="ctr">
              <a:defRPr/>
            </a:pPr>
            <a:r>
              <a:rPr lang="zh-CN" altLang="en-US" b="1">
                <a:solidFill>
                  <a:srgbClr val="FF0000"/>
                </a:solidFill>
                <a:effectLst>
                  <a:outerShdw blurRad="38100" dist="38100" dir="2700000" algn="tl">
                    <a:srgbClr val="C0C0C0"/>
                  </a:outerShdw>
                </a:effectLst>
              </a:rPr>
              <a:t>项目管理线</a:t>
            </a:r>
          </a:p>
        </p:txBody>
      </p:sp>
      <p:sp>
        <p:nvSpPr>
          <p:cNvPr id="41187" name="Rectangle 227"/>
          <p:cNvSpPr>
            <a:spLocks noChangeArrowheads="1"/>
          </p:cNvSpPr>
          <p:nvPr/>
        </p:nvSpPr>
        <p:spPr bwMode="auto">
          <a:xfrm>
            <a:off x="4067175" y="6237288"/>
            <a:ext cx="1584325" cy="404812"/>
          </a:xfrm>
          <a:prstGeom prst="rect">
            <a:avLst/>
          </a:prstGeom>
          <a:solidFill>
            <a:schemeClr val="bg1"/>
          </a:solidFill>
          <a:ln w="9525" algn="ctr">
            <a:noFill/>
            <a:miter lim="800000"/>
            <a:headEnd/>
            <a:tailEnd/>
          </a:ln>
          <a:effectLst>
            <a:prstShdw prst="shdw17" dist="17961" dir="2700000">
              <a:schemeClr val="bg1">
                <a:gamma/>
                <a:shade val="60000"/>
                <a:invGamma/>
              </a:schemeClr>
            </a:prstShdw>
          </a:effectLst>
        </p:spPr>
        <p:txBody>
          <a:bodyPr wrap="none" anchor="ctr"/>
          <a:lstStyle/>
          <a:p>
            <a:pPr algn="ctr">
              <a:defRPr/>
            </a:pPr>
            <a:r>
              <a:rPr lang="zh-CN" altLang="en-US" b="1">
                <a:solidFill>
                  <a:srgbClr val="FF0000"/>
                </a:solidFill>
                <a:effectLst>
                  <a:outerShdw blurRad="38100" dist="38100" dir="2700000" algn="tl">
                    <a:srgbClr val="C0C0C0"/>
                  </a:outerShdw>
                </a:effectLst>
              </a:rPr>
              <a:t>行政线</a:t>
            </a:r>
          </a:p>
        </p:txBody>
      </p:sp>
      <p:sp>
        <p:nvSpPr>
          <p:cNvPr id="41188" name="Rectangle 228"/>
          <p:cNvSpPr>
            <a:spLocks noChangeArrowheads="1"/>
          </p:cNvSpPr>
          <p:nvPr/>
        </p:nvSpPr>
        <p:spPr bwMode="auto">
          <a:xfrm>
            <a:off x="5795963" y="6237288"/>
            <a:ext cx="1584325" cy="404812"/>
          </a:xfrm>
          <a:prstGeom prst="rect">
            <a:avLst/>
          </a:prstGeom>
          <a:solidFill>
            <a:schemeClr val="bg1"/>
          </a:solidFill>
          <a:ln w="9525" algn="ctr">
            <a:noFill/>
            <a:miter lim="800000"/>
            <a:headEnd/>
            <a:tailEnd/>
          </a:ln>
          <a:effectLst>
            <a:prstShdw prst="shdw17" dist="17961" dir="2700000">
              <a:schemeClr val="bg1">
                <a:gamma/>
                <a:shade val="60000"/>
                <a:invGamma/>
              </a:schemeClr>
            </a:prstShdw>
          </a:effectLst>
        </p:spPr>
        <p:txBody>
          <a:bodyPr wrap="none" anchor="ctr"/>
          <a:lstStyle/>
          <a:p>
            <a:pPr algn="ctr">
              <a:defRPr/>
            </a:pPr>
            <a:r>
              <a:rPr lang="zh-CN" altLang="en-US" b="1">
                <a:solidFill>
                  <a:srgbClr val="FF0000"/>
                </a:solidFill>
                <a:effectLst>
                  <a:outerShdw blurRad="38100" dist="38100" dir="2700000" algn="tl">
                    <a:srgbClr val="C0C0C0"/>
                  </a:outerShdw>
                </a:effectLst>
              </a:rPr>
              <a:t>技术线</a:t>
            </a:r>
          </a:p>
        </p:txBody>
      </p:sp>
      <p:sp>
        <p:nvSpPr>
          <p:cNvPr id="41189" name="Rectangle 229"/>
          <p:cNvSpPr>
            <a:spLocks noChangeArrowheads="1"/>
          </p:cNvSpPr>
          <p:nvPr/>
        </p:nvSpPr>
        <p:spPr bwMode="auto">
          <a:xfrm>
            <a:off x="7559675" y="6237288"/>
            <a:ext cx="1584325" cy="404812"/>
          </a:xfrm>
          <a:prstGeom prst="rect">
            <a:avLst/>
          </a:prstGeom>
          <a:solidFill>
            <a:schemeClr val="bg1"/>
          </a:solidFill>
          <a:ln w="9525" algn="ctr">
            <a:noFill/>
            <a:miter lim="800000"/>
            <a:headEnd/>
            <a:tailEnd/>
          </a:ln>
          <a:effectLst>
            <a:prstShdw prst="shdw17" dist="17961" dir="2700000">
              <a:schemeClr val="bg1">
                <a:gamma/>
                <a:shade val="60000"/>
                <a:invGamma/>
              </a:schemeClr>
            </a:prstShdw>
          </a:effectLst>
        </p:spPr>
        <p:txBody>
          <a:bodyPr wrap="none" anchor="ctr"/>
          <a:lstStyle/>
          <a:p>
            <a:pPr algn="ctr">
              <a:defRPr/>
            </a:pPr>
            <a:r>
              <a:rPr lang="zh-CN" altLang="en-US" b="1">
                <a:solidFill>
                  <a:srgbClr val="FF0000"/>
                </a:solidFill>
                <a:effectLst>
                  <a:outerShdw blurRad="38100" dist="38100" dir="2700000" algn="tl">
                    <a:srgbClr val="C0C0C0"/>
                  </a:outerShdw>
                </a:effectLst>
              </a:rPr>
              <a:t>生产线</a:t>
            </a:r>
          </a:p>
        </p:txBody>
      </p:sp>
      <p:graphicFrame>
        <p:nvGraphicFramePr>
          <p:cNvPr id="41196" name="Group 236"/>
          <p:cNvGraphicFramePr>
            <a:graphicFrameLocks noGrp="1"/>
          </p:cNvGraphicFramePr>
          <p:nvPr/>
        </p:nvGraphicFramePr>
        <p:xfrm>
          <a:off x="7451725" y="2492375"/>
          <a:ext cx="1511300" cy="396240"/>
        </p:xfrm>
        <a:graphic>
          <a:graphicData uri="http://schemas.openxmlformats.org/drawingml/2006/table">
            <a:tbl>
              <a:tblPr/>
              <a:tblGrid>
                <a:gridCol w="1511300"/>
              </a:tblGrid>
              <a:tr h="36036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altLang="en-US" sz="2000" b="0" i="0" u="none" strike="noStrike" cap="none" normalizeH="0" baseline="0" smtClean="0">
                          <a:ln>
                            <a:noFill/>
                          </a:ln>
                          <a:solidFill>
                            <a:schemeClr val="bg1"/>
                          </a:solidFill>
                          <a:effectLst/>
                          <a:latin typeface="Arial" charset="0"/>
                          <a:ea typeface="宋体" charset="-122"/>
                        </a:rPr>
                        <a:t>总监</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40140" name="Line 241"/>
          <p:cNvSpPr>
            <a:spLocks noChangeShapeType="1"/>
          </p:cNvSpPr>
          <p:nvPr/>
        </p:nvSpPr>
        <p:spPr bwMode="auto">
          <a:xfrm flipV="1">
            <a:off x="900113" y="1844675"/>
            <a:ext cx="2159000" cy="504825"/>
          </a:xfrm>
          <a:prstGeom prst="line">
            <a:avLst/>
          </a:prstGeom>
          <a:noFill/>
          <a:ln w="9525">
            <a:solidFill>
              <a:schemeClr val="tx1"/>
            </a:solidFill>
            <a:round/>
            <a:headEnd/>
            <a:tailEnd type="triangle" w="med" len="med"/>
          </a:ln>
        </p:spPr>
        <p:txBody>
          <a:bodyPr/>
          <a:lstStyle/>
          <a:p>
            <a:endParaRPr lang="zh-CN" altLang="en-US"/>
          </a:p>
        </p:txBody>
      </p:sp>
      <p:sp>
        <p:nvSpPr>
          <p:cNvPr id="40141" name="Line 242"/>
          <p:cNvSpPr>
            <a:spLocks noChangeShapeType="1"/>
          </p:cNvSpPr>
          <p:nvPr/>
        </p:nvSpPr>
        <p:spPr bwMode="auto">
          <a:xfrm flipV="1">
            <a:off x="2627313" y="2060575"/>
            <a:ext cx="720725" cy="360363"/>
          </a:xfrm>
          <a:prstGeom prst="line">
            <a:avLst/>
          </a:prstGeom>
          <a:noFill/>
          <a:ln w="9525">
            <a:solidFill>
              <a:schemeClr val="tx1"/>
            </a:solidFill>
            <a:round/>
            <a:headEnd/>
            <a:tailEnd type="triangle" w="med" len="med"/>
          </a:ln>
        </p:spPr>
        <p:txBody>
          <a:bodyPr/>
          <a:lstStyle/>
          <a:p>
            <a:endParaRPr lang="zh-CN" altLang="en-US"/>
          </a:p>
        </p:txBody>
      </p:sp>
      <p:sp>
        <p:nvSpPr>
          <p:cNvPr id="40142" name="Line 243"/>
          <p:cNvSpPr>
            <a:spLocks noChangeShapeType="1"/>
          </p:cNvSpPr>
          <p:nvPr/>
        </p:nvSpPr>
        <p:spPr bwMode="auto">
          <a:xfrm flipV="1">
            <a:off x="900113" y="1268413"/>
            <a:ext cx="2159000" cy="1081087"/>
          </a:xfrm>
          <a:prstGeom prst="line">
            <a:avLst/>
          </a:prstGeom>
          <a:noFill/>
          <a:ln w="9525">
            <a:solidFill>
              <a:schemeClr val="tx1"/>
            </a:solidFill>
            <a:round/>
            <a:headEnd/>
            <a:tailEnd type="triangle" w="med" len="med"/>
          </a:ln>
        </p:spPr>
        <p:txBody>
          <a:bodyPr/>
          <a:lstStyle/>
          <a:p>
            <a:endParaRPr lang="zh-CN" altLang="en-US"/>
          </a:p>
        </p:txBody>
      </p:sp>
      <p:sp>
        <p:nvSpPr>
          <p:cNvPr id="40143" name="Line 244"/>
          <p:cNvSpPr>
            <a:spLocks noChangeShapeType="1"/>
          </p:cNvSpPr>
          <p:nvPr/>
        </p:nvSpPr>
        <p:spPr bwMode="auto">
          <a:xfrm flipV="1">
            <a:off x="2627313" y="1341438"/>
            <a:ext cx="431800" cy="1079500"/>
          </a:xfrm>
          <a:prstGeom prst="line">
            <a:avLst/>
          </a:prstGeom>
          <a:noFill/>
          <a:ln w="9525">
            <a:solidFill>
              <a:schemeClr val="tx1"/>
            </a:solidFill>
            <a:round/>
            <a:headEnd/>
            <a:tailEnd type="triangle" w="med" len="med"/>
          </a:ln>
        </p:spPr>
        <p:txBody>
          <a:bodyPr/>
          <a:lstStyle/>
          <a:p>
            <a:endParaRPr lang="zh-CN" altLang="en-US"/>
          </a:p>
        </p:txBody>
      </p:sp>
      <p:sp>
        <p:nvSpPr>
          <p:cNvPr id="40144" name="Line 245"/>
          <p:cNvSpPr>
            <a:spLocks noChangeShapeType="1"/>
          </p:cNvSpPr>
          <p:nvPr/>
        </p:nvSpPr>
        <p:spPr bwMode="auto">
          <a:xfrm flipH="1" flipV="1">
            <a:off x="5724525" y="1916113"/>
            <a:ext cx="1008063" cy="504825"/>
          </a:xfrm>
          <a:prstGeom prst="line">
            <a:avLst/>
          </a:prstGeom>
          <a:noFill/>
          <a:ln w="9525">
            <a:solidFill>
              <a:schemeClr val="tx1"/>
            </a:solidFill>
            <a:round/>
            <a:headEnd/>
            <a:tailEnd type="triangle" w="med" len="med"/>
          </a:ln>
        </p:spPr>
        <p:txBody>
          <a:bodyPr/>
          <a:lstStyle/>
          <a:p>
            <a:endParaRPr lang="zh-CN" altLang="en-US"/>
          </a:p>
        </p:txBody>
      </p:sp>
      <p:sp>
        <p:nvSpPr>
          <p:cNvPr id="40145" name="Line 246"/>
          <p:cNvSpPr>
            <a:spLocks noChangeShapeType="1"/>
          </p:cNvSpPr>
          <p:nvPr/>
        </p:nvSpPr>
        <p:spPr bwMode="auto">
          <a:xfrm flipH="1" flipV="1">
            <a:off x="5651500" y="1341438"/>
            <a:ext cx="1081088" cy="1079500"/>
          </a:xfrm>
          <a:prstGeom prst="line">
            <a:avLst/>
          </a:prstGeom>
          <a:noFill/>
          <a:ln w="9525">
            <a:solidFill>
              <a:schemeClr val="tx1"/>
            </a:solidFill>
            <a:round/>
            <a:headEnd/>
            <a:tailEnd type="triangle" w="med" len="med"/>
          </a:ln>
        </p:spPr>
        <p:txBody>
          <a:bodyPr/>
          <a:lstStyle/>
          <a:p>
            <a:endParaRPr lang="zh-CN" altLang="en-US"/>
          </a:p>
        </p:txBody>
      </p:sp>
      <p:sp>
        <p:nvSpPr>
          <p:cNvPr id="40146" name="Line 247"/>
          <p:cNvSpPr>
            <a:spLocks noChangeShapeType="1"/>
          </p:cNvSpPr>
          <p:nvPr/>
        </p:nvSpPr>
        <p:spPr bwMode="auto">
          <a:xfrm flipH="1" flipV="1">
            <a:off x="5651500" y="1196975"/>
            <a:ext cx="2376488" cy="1223963"/>
          </a:xfrm>
          <a:prstGeom prst="line">
            <a:avLst/>
          </a:prstGeom>
          <a:noFill/>
          <a:ln w="9525">
            <a:solidFill>
              <a:schemeClr val="tx1"/>
            </a:solidFill>
            <a:round/>
            <a:headEnd/>
            <a:tailEnd type="triangle" w="med" len="med"/>
          </a:ln>
        </p:spPr>
        <p:txBody>
          <a:bodyPr/>
          <a:lstStyle/>
          <a:p>
            <a:endParaRPr lang="zh-CN" altLang="en-US"/>
          </a:p>
        </p:txBody>
      </p:sp>
      <p:sp>
        <p:nvSpPr>
          <p:cNvPr id="40147" name="Line 248"/>
          <p:cNvSpPr>
            <a:spLocks noChangeShapeType="1"/>
          </p:cNvSpPr>
          <p:nvPr/>
        </p:nvSpPr>
        <p:spPr bwMode="auto">
          <a:xfrm flipH="1" flipV="1">
            <a:off x="5651500" y="1773238"/>
            <a:ext cx="2376488" cy="647700"/>
          </a:xfrm>
          <a:prstGeom prst="line">
            <a:avLst/>
          </a:prstGeom>
          <a:noFill/>
          <a:ln w="9525">
            <a:solidFill>
              <a:schemeClr val="tx1"/>
            </a:solidFill>
            <a:round/>
            <a:headEnd/>
            <a:tailEnd type="triangle" w="med" len="med"/>
          </a:ln>
        </p:spPr>
        <p:txBody>
          <a:bodyPr/>
          <a:lstStyle/>
          <a:p>
            <a:endParaRPr lang="zh-CN" altLang="en-US"/>
          </a:p>
        </p:txBody>
      </p:sp>
      <p:sp>
        <p:nvSpPr>
          <p:cNvPr id="6" name="TextBox 5"/>
          <p:cNvSpPr txBox="1">
            <a:spLocks noChangeArrowheads="1"/>
          </p:cNvSpPr>
          <p:nvPr/>
        </p:nvSpPr>
        <p:spPr bwMode="auto">
          <a:xfrm>
            <a:off x="323850" y="404813"/>
            <a:ext cx="6677025" cy="519112"/>
          </a:xfrm>
          <a:prstGeom prst="rect">
            <a:avLst/>
          </a:prstGeom>
          <a:noFill/>
          <a:ln w="9525">
            <a:noFill/>
            <a:miter lim="800000"/>
            <a:headEnd/>
            <a:tailEnd/>
          </a:ln>
        </p:spPr>
        <p:txBody>
          <a:bodyPr>
            <a:spAutoFit/>
          </a:bodyPr>
          <a:lstStyle/>
          <a:p>
            <a:r>
              <a:rPr lang="zh-CN" altLang="en-US" sz="2800" b="1" dirty="0" smtClean="0">
                <a:solidFill>
                  <a:srgbClr val="FFFF00"/>
                </a:solidFill>
                <a:effectLst>
                  <a:outerShdw blurRad="38100" dist="38100" dir="2700000" algn="tl">
                    <a:srgbClr val="C0C0C0"/>
                  </a:outerShdw>
                </a:effectLst>
              </a:rPr>
              <a:t>生涯</a:t>
            </a:r>
            <a:r>
              <a:rPr lang="zh-CN" altLang="en-US" sz="2800" b="1" dirty="0">
                <a:solidFill>
                  <a:srgbClr val="FFFF00"/>
                </a:solidFill>
                <a:effectLst>
                  <a:outerShdw blurRad="38100" dist="38100" dir="2700000" algn="tl">
                    <a:srgbClr val="C0C0C0"/>
                  </a:outerShdw>
                </a:effectLst>
              </a:rPr>
              <a:t>规划系统</a:t>
            </a:r>
            <a:endParaRPr lang="zh-CN" altLang="en-US" sz="2800" dirty="0">
              <a:solidFill>
                <a:srgbClr val="FFFF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95736" y="2780928"/>
            <a:ext cx="4320480" cy="707886"/>
          </a:xfrm>
          <a:prstGeom prst="rect">
            <a:avLst/>
          </a:prstGeom>
        </p:spPr>
        <p:txBody>
          <a:bodyPr wrap="square">
            <a:spAutoFit/>
          </a:bodyPr>
          <a:lstStyle/>
          <a:p>
            <a:r>
              <a:rPr lang="zh-CN" altLang="en-US" sz="4000" b="1" dirty="0" smtClean="0">
                <a:latin typeface="隶书" pitchFamily="49" charset="-122"/>
                <a:ea typeface="隶书" pitchFamily="49" charset="-122"/>
              </a:rPr>
              <a:t>五</a:t>
            </a:r>
            <a:r>
              <a:rPr lang="zh-CN" altLang="zh-CN" sz="4000" b="1" dirty="0" smtClean="0">
                <a:latin typeface="隶书" pitchFamily="49" charset="-122"/>
                <a:ea typeface="隶书" pitchFamily="49" charset="-122"/>
              </a:rPr>
              <a:t>、晋升标准表</a:t>
            </a:r>
            <a:endParaRPr lang="zh-CN" altLang="zh-CN" sz="4000" dirty="0" smtClean="0">
              <a:latin typeface="隶书" pitchFamily="49" charset="-122"/>
              <a:ea typeface="隶书" pitchFamily="49"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lstStyle/>
          <a:p>
            <a:pPr algn="l"/>
            <a:r>
              <a:rPr lang="zh-CN" altLang="en-US" sz="2800" b="1" dirty="0" smtClean="0">
                <a:solidFill>
                  <a:srgbClr val="FFFF00"/>
                </a:solidFill>
              </a:rPr>
              <a:t>晋升标准表</a:t>
            </a:r>
            <a:endParaRPr lang="zh-CN" altLang="en-US" sz="2800" dirty="0"/>
          </a:p>
        </p:txBody>
      </p:sp>
      <p:graphicFrame>
        <p:nvGraphicFramePr>
          <p:cNvPr id="3" name="表格 2"/>
          <p:cNvGraphicFramePr>
            <a:graphicFrameLocks noGrp="1"/>
          </p:cNvGraphicFramePr>
          <p:nvPr/>
        </p:nvGraphicFramePr>
        <p:xfrm>
          <a:off x="179510" y="980724"/>
          <a:ext cx="8640961" cy="5690231"/>
        </p:xfrm>
        <a:graphic>
          <a:graphicData uri="http://schemas.openxmlformats.org/drawingml/2006/table">
            <a:tbl>
              <a:tblPr/>
              <a:tblGrid>
                <a:gridCol w="1320678"/>
                <a:gridCol w="2552856"/>
                <a:gridCol w="2607188"/>
                <a:gridCol w="1266348"/>
                <a:gridCol w="893891"/>
              </a:tblGrid>
              <a:tr h="253462">
                <a:tc gridSpan="5">
                  <a:txBody>
                    <a:bodyPr/>
                    <a:lstStyle/>
                    <a:p>
                      <a:pPr algn="ctr" fontAlgn="ctr"/>
                      <a:r>
                        <a:rPr lang="zh-CN" sz="1600" b="1" i="0" u="none" strike="noStrike" dirty="0">
                          <a:solidFill>
                            <a:srgbClr val="000000"/>
                          </a:solidFill>
                          <a:latin typeface="宋体"/>
                        </a:rPr>
                        <a:t>技术人员晋升标准表</a:t>
                      </a:r>
                    </a:p>
                  </a:txBody>
                  <a:tcPr marL="0" marR="0" marT="0" marB="0" anchor="ctr">
                    <a:lnL>
                      <a:noFill/>
                    </a:lnL>
                    <a:lnR>
                      <a:noFill/>
                    </a:lnR>
                    <a:lnT>
                      <a:noFill/>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21780">
                <a:tc gridSpan="5">
                  <a:txBody>
                    <a:bodyPr/>
                    <a:lstStyle/>
                    <a:p>
                      <a:pPr algn="ctr" fontAlgn="ctr"/>
                      <a:r>
                        <a:rPr lang="zh-CN" sz="1400" b="0" i="0" u="none" strike="noStrike" dirty="0">
                          <a:solidFill>
                            <a:srgbClr val="000000"/>
                          </a:solidFill>
                          <a:latin typeface="宋体"/>
                        </a:rPr>
                        <a:t>公司晋升制度</a:t>
                      </a:r>
                    </a:p>
                  </a:txBody>
                  <a:tcPr marL="0" marR="0" marT="0" marB="0" anchor="ctr">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82829">
                <a:tc>
                  <a:txBody>
                    <a:bodyPr/>
                    <a:lstStyle/>
                    <a:p>
                      <a:pPr algn="ctr" fontAlgn="ctr"/>
                      <a:r>
                        <a:rPr lang="zh-CN" sz="1600" b="1" i="0" u="none" strike="noStrike" dirty="0">
                          <a:solidFill>
                            <a:srgbClr val="000000"/>
                          </a:solidFill>
                          <a:latin typeface="宋体"/>
                        </a:rPr>
                        <a:t>职位</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sz="1600" b="1" i="0" u="none" strike="noStrike" dirty="0">
                          <a:solidFill>
                            <a:srgbClr val="000000"/>
                          </a:solidFill>
                          <a:latin typeface="宋体"/>
                        </a:rPr>
                        <a:t>业绩</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sz="1600" b="1" i="0" u="none" strike="noStrike" dirty="0">
                          <a:solidFill>
                            <a:srgbClr val="000000"/>
                          </a:solidFill>
                          <a:latin typeface="宋体"/>
                        </a:rPr>
                        <a:t>知识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sz="1600" b="1" i="0" u="none" strike="noStrike" dirty="0">
                          <a:solidFill>
                            <a:srgbClr val="000000"/>
                          </a:solidFill>
                          <a:latin typeface="宋体"/>
                        </a:rPr>
                        <a:t>品行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600" b="1" i="0" u="none" strike="noStrike" dirty="0">
                          <a:solidFill>
                            <a:srgbClr val="000000"/>
                          </a:solidFill>
                          <a:latin typeface="宋体"/>
                        </a:rPr>
                        <a:t>   备 注 </a:t>
                      </a:r>
                      <a:endParaRPr lang="zh-CN" sz="1600" b="1" i="0" u="none" strike="noStrike" dirty="0">
                        <a:solidFill>
                          <a:srgbClr val="000000"/>
                        </a:solidFill>
                        <a:latin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3720">
                <a:tc rowSpan="2">
                  <a:txBody>
                    <a:bodyPr/>
                    <a:lstStyle/>
                    <a:p>
                      <a:pPr algn="ctr" fontAlgn="ctr"/>
                      <a:r>
                        <a:rPr lang="zh-CN" sz="1400" b="0" i="0" u="none" strike="noStrike" dirty="0">
                          <a:solidFill>
                            <a:srgbClr val="000000"/>
                          </a:solidFill>
                          <a:latin typeface="宋体"/>
                        </a:rPr>
                        <a:t>技术员</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fontAlgn="ctr"/>
                      <a:r>
                        <a:rPr lang="zh-CN" sz="1400" b="0" i="0" u="none" strike="noStrike" dirty="0">
                          <a:solidFill>
                            <a:srgbClr val="000000"/>
                          </a:solidFill>
                          <a:latin typeface="宋体"/>
                        </a:rPr>
                        <a:t>完成工作要求，业绩</a:t>
                      </a:r>
                      <a:r>
                        <a:rPr lang="zh-CN" sz="1400" b="0" i="0" u="none" strike="noStrike" dirty="0" smtClean="0">
                          <a:solidFill>
                            <a:srgbClr val="000000"/>
                          </a:solidFill>
                          <a:latin typeface="宋体"/>
                        </a:rPr>
                        <a:t>考</a:t>
                      </a:r>
                      <a:r>
                        <a:rPr lang="en-US" altLang="zh-CN" sz="1400" b="0" i="0" u="none" strike="noStrike" dirty="0" smtClean="0">
                          <a:solidFill>
                            <a:srgbClr val="000000"/>
                          </a:solidFill>
                          <a:latin typeface="宋体"/>
                        </a:rPr>
                        <a:t>         </a:t>
                      </a:r>
                      <a:r>
                        <a:rPr lang="zh-CN" sz="1400" b="0" i="0" u="none" strike="noStrike" dirty="0" smtClean="0">
                          <a:solidFill>
                            <a:srgbClr val="000000"/>
                          </a:solidFill>
                          <a:latin typeface="宋体"/>
                        </a:rPr>
                        <a:t>核</a:t>
                      </a:r>
                      <a:r>
                        <a:rPr lang="zh-CN" sz="1400" b="0" i="0" u="none" strike="noStrike" dirty="0">
                          <a:solidFill>
                            <a:srgbClr val="000000"/>
                          </a:solidFill>
                          <a:latin typeface="宋体"/>
                        </a:rPr>
                        <a:t>在优秀以上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fontAlgn="ctr"/>
                      <a:r>
                        <a:rPr lang="zh-CN" altLang="en-US" sz="1400" b="0" i="0" u="none" strike="noStrike" dirty="0" smtClean="0">
                          <a:solidFill>
                            <a:srgbClr val="000000"/>
                          </a:solidFill>
                          <a:latin typeface="宋体"/>
                        </a:rPr>
                        <a:t>本科或以上学历，机械、土木类建筑工程毕业，懂</a:t>
                      </a:r>
                      <a:r>
                        <a:rPr lang="en-US" altLang="zh-CN" sz="1400" b="0" i="0" u="none" strike="noStrike" dirty="0" smtClean="0">
                          <a:solidFill>
                            <a:srgbClr val="000000"/>
                          </a:solidFill>
                          <a:latin typeface="宋体"/>
                        </a:rPr>
                        <a:t>CAD</a:t>
                      </a:r>
                      <a:r>
                        <a:rPr lang="zh-CN" altLang="en-US" sz="1400" b="0" i="0" u="none" strike="noStrike" dirty="0" smtClean="0">
                          <a:solidFill>
                            <a:srgbClr val="000000"/>
                          </a:solidFill>
                          <a:latin typeface="宋体"/>
                        </a:rPr>
                        <a:t>绘图软件，英语读、写、说流利</a:t>
                      </a:r>
                      <a:endParaRPr lang="zh-CN" sz="1400" b="0" i="0" u="none" strike="noStrike" dirty="0">
                        <a:solidFill>
                          <a:srgbClr val="000000"/>
                        </a:solidFill>
                        <a:latin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sz="1400" b="0" i="0" u="none" strike="noStrike">
                          <a:solidFill>
                            <a:srgbClr val="000000"/>
                          </a:solidFill>
                          <a:latin typeface="宋体"/>
                        </a:rPr>
                        <a:t>学习力3分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3">
                  <a:txBody>
                    <a:bodyPr/>
                    <a:lstStyle/>
                    <a:p>
                      <a:pPr algn="ctr" fontAlgn="ctr"/>
                      <a:r>
                        <a:rPr lang="zh-CN" sz="1400" b="0" i="0" u="none" strike="noStrike">
                          <a:solidFill>
                            <a:srgbClr val="000000"/>
                          </a:solidFill>
                          <a:latin typeface="宋体"/>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a:solidFill>
                            <a:srgbClr val="000000"/>
                          </a:solidFill>
                          <a:latin typeface="宋体"/>
                        </a:rPr>
                        <a:t>主动性2分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r>
              <a:tr h="221780">
                <a:tc>
                  <a:txBody>
                    <a:bodyPr/>
                    <a:lstStyle/>
                    <a:p>
                      <a:pPr algn="l" fontAlgn="ctr"/>
                      <a:endParaRPr lang="en-US" sz="1400" b="0" i="0" u="none" strike="noStrike" dirty="0">
                        <a:solidFill>
                          <a:srgbClr val="000000"/>
                        </a:solidFill>
                        <a:latin typeface="宋体"/>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a:solidFill>
                            <a:srgbClr val="000000"/>
                          </a:solidFill>
                          <a:latin typeface="宋体"/>
                        </a:rPr>
                        <a:t>创新2分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519886">
                <a:tc rowSpan="3">
                  <a:txBody>
                    <a:bodyPr/>
                    <a:lstStyle/>
                    <a:p>
                      <a:pPr algn="ctr" fontAlgn="ctr"/>
                      <a:r>
                        <a:rPr lang="zh-CN" sz="1400" b="0" i="0" u="none" strike="noStrike" dirty="0">
                          <a:solidFill>
                            <a:srgbClr val="000000"/>
                          </a:solidFill>
                          <a:latin typeface="宋体"/>
                        </a:rPr>
                        <a:t>技术经理助理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l" fontAlgn="ctr"/>
                      <a:r>
                        <a:rPr lang="zh-CN" sz="1400" b="0" i="0" u="none" strike="noStrike" dirty="0">
                          <a:solidFill>
                            <a:srgbClr val="000000"/>
                          </a:solidFill>
                          <a:latin typeface="宋体"/>
                        </a:rPr>
                        <a:t>协助经理达到管理员工满意度合格，技术资料、档案管理完整，具备行业技术信息调查和分析的基本能力</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l" fontAlgn="ctr"/>
                      <a:r>
                        <a:rPr lang="zh-CN" altLang="en-US" sz="1400" b="0" i="0" u="none" strike="noStrike" dirty="0" smtClean="0">
                          <a:solidFill>
                            <a:srgbClr val="000000"/>
                          </a:solidFill>
                          <a:latin typeface="宋体"/>
                        </a:rPr>
                        <a:t>熟练工作流程，配合经理做好资料整理工作</a:t>
                      </a:r>
                      <a:endParaRPr lang="zh-CN" sz="1400" b="0" i="0" u="none" strike="noStrike" dirty="0">
                        <a:solidFill>
                          <a:srgbClr val="000000"/>
                        </a:solidFill>
                        <a:latin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sz="1400" b="0" i="0" u="none" strike="noStrike">
                          <a:solidFill>
                            <a:srgbClr val="000000"/>
                          </a:solidFill>
                          <a:latin typeface="宋体"/>
                        </a:rPr>
                        <a:t>学习力3分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4">
                  <a:txBody>
                    <a:bodyPr/>
                    <a:lstStyle/>
                    <a:p>
                      <a:pPr algn="ctr" fontAlgn="ctr"/>
                      <a:r>
                        <a:rPr lang="zh-CN" sz="1400" b="0" i="0" u="none" strike="noStrike">
                          <a:solidFill>
                            <a:srgbClr val="000000"/>
                          </a:solidFill>
                          <a:latin typeface="宋体"/>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a:solidFill>
                            <a:srgbClr val="000000"/>
                          </a:solidFill>
                          <a:latin typeface="宋体"/>
                        </a:rPr>
                        <a:t>创新3分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商业保密3分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r>
              <a:tr h="221780">
                <a:tc>
                  <a:txBody>
                    <a:bodyPr/>
                    <a:lstStyle/>
                    <a:p>
                      <a:pPr algn="l" fontAlgn="ctr"/>
                      <a:endParaRPr lang="en-US" sz="1400" b="0" i="0" u="none" strike="noStrike" dirty="0">
                        <a:solidFill>
                          <a:srgbClr val="000000"/>
                        </a:solidFill>
                        <a:latin typeface="宋体"/>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主动性3分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708936">
                <a:tc rowSpan="3">
                  <a:txBody>
                    <a:bodyPr/>
                    <a:lstStyle/>
                    <a:p>
                      <a:pPr algn="ctr" fontAlgn="ctr"/>
                      <a:r>
                        <a:rPr lang="zh-CN" sz="1400" b="0" i="0" u="none" strike="noStrike" dirty="0">
                          <a:solidFill>
                            <a:srgbClr val="000000"/>
                          </a:solidFill>
                          <a:latin typeface="宋体"/>
                        </a:rPr>
                        <a:t>技术经理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l" fontAlgn="ctr"/>
                      <a:r>
                        <a:rPr lang="zh-CN" sz="1400" b="0" i="0" u="none" strike="noStrike" dirty="0">
                          <a:solidFill>
                            <a:srgbClr val="000000"/>
                          </a:solidFill>
                          <a:latin typeface="宋体"/>
                        </a:rPr>
                        <a:t>达到管理员工满意度合格</a:t>
                      </a:r>
                      <a:r>
                        <a:rPr lang="zh-CN" sz="1400" b="0" i="0" u="none" strike="noStrike" dirty="0" smtClean="0">
                          <a:solidFill>
                            <a:srgbClr val="000000"/>
                          </a:solidFill>
                          <a:latin typeface="宋体"/>
                        </a:rPr>
                        <a:t>，</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具有</a:t>
                      </a:r>
                      <a:r>
                        <a:rPr lang="zh-CN" sz="1400" b="0" i="0" u="none" strike="noStrike" dirty="0">
                          <a:solidFill>
                            <a:srgbClr val="000000"/>
                          </a:solidFill>
                          <a:latin typeface="宋体"/>
                        </a:rPr>
                        <a:t>独立完成行业信息收集、调查、整理并分析的能力</a:t>
                      </a:r>
                      <a:r>
                        <a:rPr lang="zh-CN" sz="1400" b="0" i="0" u="none" strike="noStrike" dirty="0" smtClean="0">
                          <a:solidFill>
                            <a:srgbClr val="000000"/>
                          </a:solidFill>
                          <a:latin typeface="宋体"/>
                        </a:rPr>
                        <a:t>，</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基本</a:t>
                      </a:r>
                      <a:r>
                        <a:rPr lang="zh-CN" sz="1400" b="0" i="0" u="none" strike="noStrike" dirty="0">
                          <a:solidFill>
                            <a:srgbClr val="000000"/>
                          </a:solidFill>
                          <a:latin typeface="宋体"/>
                        </a:rPr>
                        <a:t>设计流程、标准的</a:t>
                      </a:r>
                      <a:r>
                        <a:rPr lang="zh-CN" sz="1400" b="0" i="0" u="none" strike="noStrike" dirty="0" smtClean="0">
                          <a:solidFill>
                            <a:srgbClr val="000000"/>
                          </a:solidFill>
                          <a:latin typeface="宋体"/>
                        </a:rPr>
                        <a:t>建立</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与</a:t>
                      </a:r>
                      <a:r>
                        <a:rPr lang="zh-CN" sz="1400" b="0" i="0" u="none" strike="noStrike" dirty="0">
                          <a:solidFill>
                            <a:srgbClr val="000000"/>
                          </a:solidFill>
                          <a:latin typeface="宋体"/>
                        </a:rPr>
                        <a:t>完善，设计成果转化</a:t>
                      </a:r>
                      <a:r>
                        <a:rPr lang="zh-CN" sz="1400" b="0" i="0" u="none" strike="noStrike" dirty="0" smtClean="0">
                          <a:solidFill>
                            <a:srgbClr val="000000"/>
                          </a:solidFill>
                          <a:latin typeface="宋体"/>
                        </a:rPr>
                        <a:t>效益</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达成</a:t>
                      </a:r>
                      <a:r>
                        <a:rPr lang="zh-CN" sz="1400" b="0" i="0" u="none" strike="noStrike" dirty="0">
                          <a:solidFill>
                            <a:srgbClr val="000000"/>
                          </a:solidFill>
                          <a:latin typeface="宋体"/>
                        </a:rPr>
                        <a:t>率80%以上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l" fontAlgn="ctr"/>
                      <a:r>
                        <a:rPr lang="zh-CN" altLang="en-US" sz="1400" b="0" i="0" u="none" strike="noStrike" dirty="0" smtClean="0">
                          <a:solidFill>
                            <a:srgbClr val="000000"/>
                          </a:solidFill>
                          <a:latin typeface="宋体"/>
                        </a:rPr>
                        <a:t>制定岗位工作计划，下达工作指标，必要时进行技术指导工作</a:t>
                      </a:r>
                      <a:endParaRPr lang="zh-CN" sz="1400" b="0" i="0" u="none" strike="noStrike" dirty="0">
                        <a:solidFill>
                          <a:srgbClr val="000000"/>
                        </a:solidFill>
                        <a:latin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sz="1400" b="0" i="0" u="none" strike="noStrike" dirty="0">
                          <a:solidFill>
                            <a:srgbClr val="000000"/>
                          </a:solidFill>
                          <a:latin typeface="宋体"/>
                        </a:rPr>
                        <a:t>承担责任３分。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4">
                  <a:txBody>
                    <a:bodyPr/>
                    <a:lstStyle/>
                    <a:p>
                      <a:pPr algn="ctr" fontAlgn="ctr"/>
                      <a:r>
                        <a:rPr lang="zh-CN" sz="1400" b="0" i="0" u="none" strike="noStrike" dirty="0">
                          <a:solidFill>
                            <a:srgbClr val="000000"/>
                          </a:solidFill>
                          <a:latin typeface="宋体"/>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创新3分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商业保密4分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r>
              <a:tr h="255217">
                <a:tc>
                  <a:txBody>
                    <a:bodyPr/>
                    <a:lstStyle/>
                    <a:p>
                      <a:pPr algn="l" fontAlgn="ctr"/>
                      <a:endParaRPr lang="en-US" sz="1400" b="0" i="0" u="none" strike="noStrike" dirty="0">
                        <a:solidFill>
                          <a:srgbClr val="000000"/>
                        </a:solidFill>
                        <a:latin typeface="宋体"/>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主动性4分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r h="576601">
                <a:tc rowSpan="4">
                  <a:txBody>
                    <a:bodyPr/>
                    <a:lstStyle/>
                    <a:p>
                      <a:pPr algn="ctr" fontAlgn="ctr"/>
                      <a:r>
                        <a:rPr lang="zh-CN" sz="1400" b="0" i="0" u="none" strike="noStrike" dirty="0">
                          <a:solidFill>
                            <a:srgbClr val="000000"/>
                          </a:solidFill>
                          <a:latin typeface="宋体"/>
                        </a:rPr>
                        <a:t>技术总监</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l" fontAlgn="ctr"/>
                      <a:r>
                        <a:rPr lang="zh-CN" sz="1400" b="0" i="0" u="none" strike="noStrike" dirty="0">
                          <a:solidFill>
                            <a:srgbClr val="000000"/>
                          </a:solidFill>
                          <a:latin typeface="宋体"/>
                        </a:rPr>
                        <a:t>达到管理员工满意度合格</a:t>
                      </a:r>
                      <a:r>
                        <a:rPr lang="zh-CN" sz="1400" b="0" i="0" u="none" strike="noStrike" dirty="0" smtClean="0">
                          <a:solidFill>
                            <a:srgbClr val="000000"/>
                          </a:solidFill>
                          <a:latin typeface="宋体"/>
                        </a:rPr>
                        <a:t>，</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各项</a:t>
                      </a:r>
                      <a:r>
                        <a:rPr lang="zh-CN" sz="1400" b="0" i="0" u="none" strike="noStrike" dirty="0">
                          <a:solidFill>
                            <a:srgbClr val="000000"/>
                          </a:solidFill>
                          <a:latin typeface="宋体"/>
                        </a:rPr>
                        <a:t>设计流程、标准的</a:t>
                      </a:r>
                      <a:r>
                        <a:rPr lang="zh-CN" sz="1400" b="0" i="0" u="none" strike="noStrike" dirty="0" smtClean="0">
                          <a:solidFill>
                            <a:srgbClr val="000000"/>
                          </a:solidFill>
                          <a:latin typeface="宋体"/>
                        </a:rPr>
                        <a:t>制定</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与</a:t>
                      </a:r>
                      <a:r>
                        <a:rPr lang="zh-CN" sz="1400" b="0" i="0" u="none" strike="noStrike" dirty="0">
                          <a:solidFill>
                            <a:srgbClr val="000000"/>
                          </a:solidFill>
                          <a:latin typeface="宋体"/>
                        </a:rPr>
                        <a:t>完善，并组织不断培训</a:t>
                      </a:r>
                      <a:r>
                        <a:rPr lang="zh-CN" sz="1400" b="0" i="0" u="none" strike="noStrike" dirty="0" smtClean="0">
                          <a:solidFill>
                            <a:srgbClr val="000000"/>
                          </a:solidFill>
                          <a:latin typeface="宋体"/>
                        </a:rPr>
                        <a:t>达</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标</a:t>
                      </a:r>
                      <a:r>
                        <a:rPr lang="zh-CN" sz="1400" b="0" i="0" u="none" strike="noStrike" dirty="0">
                          <a:solidFill>
                            <a:srgbClr val="000000"/>
                          </a:solidFill>
                          <a:latin typeface="宋体"/>
                        </a:rPr>
                        <a:t>，设计成果转化效益</a:t>
                      </a:r>
                      <a:r>
                        <a:rPr lang="zh-CN" sz="1400" b="0" i="0" u="none" strike="noStrike" dirty="0" smtClean="0">
                          <a:solidFill>
                            <a:srgbClr val="000000"/>
                          </a:solidFill>
                          <a:latin typeface="宋体"/>
                        </a:rPr>
                        <a:t>达成</a:t>
                      </a:r>
                      <a:endParaRPr lang="en-US" altLang="zh-CN" sz="1400" b="0" i="0" u="none" strike="noStrike" dirty="0" smtClean="0">
                        <a:solidFill>
                          <a:srgbClr val="000000"/>
                        </a:solidFill>
                        <a:latin typeface="宋体"/>
                      </a:endParaRPr>
                    </a:p>
                    <a:p>
                      <a:pPr algn="l" fontAlgn="ctr"/>
                      <a:r>
                        <a:rPr lang="zh-CN" sz="1400" b="0" i="0" u="none" strike="noStrike" dirty="0" smtClean="0">
                          <a:solidFill>
                            <a:srgbClr val="000000"/>
                          </a:solidFill>
                          <a:latin typeface="宋体"/>
                        </a:rPr>
                        <a:t>率</a:t>
                      </a:r>
                      <a:r>
                        <a:rPr lang="zh-CN" sz="1400" b="0" i="0" u="none" strike="noStrike" dirty="0">
                          <a:solidFill>
                            <a:srgbClr val="000000"/>
                          </a:solidFill>
                          <a:latin typeface="宋体"/>
                        </a:rPr>
                        <a:t>95%以上</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l" fontAlgn="ctr"/>
                      <a:r>
                        <a:rPr lang="zh-CN" altLang="en-US" sz="1400" b="0" i="0" u="none" strike="noStrike" dirty="0" smtClean="0">
                          <a:solidFill>
                            <a:srgbClr val="000000"/>
                          </a:solidFill>
                          <a:latin typeface="宋体"/>
                        </a:rPr>
                        <a:t>组织计划和实施整个技术部工</a:t>
                      </a:r>
                      <a:endParaRPr lang="en-US" altLang="zh-CN" sz="1400" b="0" i="0" u="none" strike="noStrike" dirty="0" smtClean="0">
                        <a:solidFill>
                          <a:srgbClr val="000000"/>
                        </a:solidFill>
                        <a:latin typeface="宋体"/>
                      </a:endParaRPr>
                    </a:p>
                    <a:p>
                      <a:pPr algn="l" fontAlgn="ctr"/>
                      <a:r>
                        <a:rPr lang="zh-CN" altLang="en-US" sz="1400" b="0" i="0" u="none" strike="noStrike" dirty="0" smtClean="0">
                          <a:solidFill>
                            <a:srgbClr val="000000"/>
                          </a:solidFill>
                          <a:latin typeface="宋体"/>
                        </a:rPr>
                        <a:t>作，</a:t>
                      </a:r>
                      <a:r>
                        <a:rPr lang="zh-CN" altLang="en-US" sz="1400" b="0" i="0" u="none" strike="noStrike" baseline="0" dirty="0" smtClean="0">
                          <a:solidFill>
                            <a:srgbClr val="000000"/>
                          </a:solidFill>
                          <a:latin typeface="宋体"/>
                        </a:rPr>
                        <a:t> 具有作出正确决策的领导</a:t>
                      </a:r>
                      <a:endParaRPr lang="en-US" altLang="zh-CN" sz="1400" b="0" i="0" u="none" strike="noStrike" baseline="0" dirty="0" smtClean="0">
                        <a:solidFill>
                          <a:srgbClr val="000000"/>
                        </a:solidFill>
                        <a:latin typeface="宋体"/>
                      </a:endParaRPr>
                    </a:p>
                    <a:p>
                      <a:pPr algn="l" fontAlgn="ctr"/>
                      <a:r>
                        <a:rPr lang="zh-CN" altLang="en-US" sz="1400" b="0" i="0" u="none" strike="noStrike" baseline="0" dirty="0" smtClean="0">
                          <a:solidFill>
                            <a:srgbClr val="000000"/>
                          </a:solidFill>
                          <a:latin typeface="宋体"/>
                        </a:rPr>
                        <a:t>能力</a:t>
                      </a:r>
                      <a:endParaRPr lang="zh-CN" sz="1400" b="0" i="0" u="none" strike="noStrike" dirty="0">
                        <a:solidFill>
                          <a:srgbClr val="000000"/>
                        </a:solidFill>
                        <a:latin typeface="宋体"/>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sz="1400" b="0" i="0" u="none" strike="noStrike" dirty="0">
                          <a:solidFill>
                            <a:srgbClr val="000000"/>
                          </a:solidFill>
                          <a:latin typeface="宋体"/>
                        </a:rPr>
                        <a:t>承担责任4分。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4">
                  <a:txBody>
                    <a:bodyPr/>
                    <a:lstStyle/>
                    <a:p>
                      <a:pPr algn="ctr" fontAlgn="ctr"/>
                      <a:r>
                        <a:rPr lang="zh-CN" sz="1400" b="0" i="0" u="none" strike="noStrike" dirty="0">
                          <a:solidFill>
                            <a:srgbClr val="000000"/>
                          </a:solidFill>
                          <a:latin typeface="宋体"/>
                        </a:rPr>
                        <a:t>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创新4分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商业保密5分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vMerge="1">
                  <a:txBody>
                    <a:bodyPr/>
                    <a:lstStyle/>
                    <a:p>
                      <a:endParaRPr lang="zh-CN" altLang="en-US"/>
                    </a:p>
                  </a:txBody>
                  <a:tcPr/>
                </a:tc>
              </a:tr>
              <a:tr h="22178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ctr"/>
                      <a:r>
                        <a:rPr lang="zh-CN" sz="1400" b="0" i="0" u="none" strike="noStrike" dirty="0">
                          <a:solidFill>
                            <a:srgbClr val="000000"/>
                          </a:solidFill>
                          <a:latin typeface="宋体"/>
                        </a:rPr>
                        <a:t>主动性5分</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
        <p:nvSpPr>
          <p:cNvPr id="4" name="Line 6"/>
          <p:cNvSpPr>
            <a:spLocks noChangeShapeType="1"/>
          </p:cNvSpPr>
          <p:nvPr/>
        </p:nvSpPr>
        <p:spPr bwMode="auto">
          <a:xfrm flipH="1">
            <a:off x="611560" y="2492896"/>
            <a:ext cx="0" cy="432048"/>
          </a:xfrm>
          <a:prstGeom prst="line">
            <a:avLst/>
          </a:prstGeom>
          <a:noFill/>
          <a:ln w="9525">
            <a:solidFill>
              <a:srgbClr val="000000"/>
            </a:solidFill>
            <a:round/>
            <a:headEnd/>
            <a:tailEnd type="triangle" w="med" len="med"/>
          </a:ln>
        </p:spPr>
      </p:sp>
      <p:sp>
        <p:nvSpPr>
          <p:cNvPr id="5" name="Line 4"/>
          <p:cNvSpPr>
            <a:spLocks noChangeShapeType="1"/>
          </p:cNvSpPr>
          <p:nvPr/>
        </p:nvSpPr>
        <p:spPr bwMode="auto">
          <a:xfrm flipH="1">
            <a:off x="539552" y="3717032"/>
            <a:ext cx="0" cy="489967"/>
          </a:xfrm>
          <a:prstGeom prst="line">
            <a:avLst/>
          </a:prstGeom>
          <a:noFill/>
          <a:ln w="9525">
            <a:solidFill>
              <a:srgbClr val="000000"/>
            </a:solidFill>
            <a:round/>
            <a:headEnd/>
            <a:tailEnd type="triangle" w="med" len="med"/>
          </a:ln>
        </p:spPr>
      </p:sp>
      <p:sp>
        <p:nvSpPr>
          <p:cNvPr id="6" name="Line 2"/>
          <p:cNvSpPr>
            <a:spLocks noChangeShapeType="1"/>
          </p:cNvSpPr>
          <p:nvPr/>
        </p:nvSpPr>
        <p:spPr bwMode="auto">
          <a:xfrm flipH="1">
            <a:off x="611560" y="5013176"/>
            <a:ext cx="0" cy="648073"/>
          </a:xfrm>
          <a:prstGeom prst="line">
            <a:avLst/>
          </a:prstGeom>
          <a:noFill/>
          <a:ln w="9525">
            <a:solidFill>
              <a:srgbClr val="000000"/>
            </a:solidFill>
            <a:round/>
            <a:headEnd/>
            <a:tailEnd type="triangle" w="med" len="med"/>
          </a:ln>
        </p:spPr>
      </p:sp>
      <p:sp>
        <p:nvSpPr>
          <p:cNvPr id="7" name="Line 5"/>
          <p:cNvSpPr>
            <a:spLocks noChangeShapeType="1"/>
          </p:cNvSpPr>
          <p:nvPr/>
        </p:nvSpPr>
        <p:spPr bwMode="auto">
          <a:xfrm flipH="1">
            <a:off x="611560" y="2492896"/>
            <a:ext cx="936104" cy="1"/>
          </a:xfrm>
          <a:prstGeom prst="line">
            <a:avLst/>
          </a:prstGeom>
          <a:noFill/>
          <a:ln w="9525">
            <a:solidFill>
              <a:srgbClr val="000000"/>
            </a:solidFill>
            <a:round/>
            <a:headEnd/>
            <a:tailEnd type="triangle" w="med" len="med"/>
          </a:ln>
        </p:spPr>
      </p:sp>
      <p:sp>
        <p:nvSpPr>
          <p:cNvPr id="8" name="Line 3"/>
          <p:cNvSpPr>
            <a:spLocks noChangeShapeType="1"/>
          </p:cNvSpPr>
          <p:nvPr/>
        </p:nvSpPr>
        <p:spPr bwMode="auto">
          <a:xfrm flipH="1" flipV="1">
            <a:off x="539552" y="3717032"/>
            <a:ext cx="1095375" cy="0"/>
          </a:xfrm>
          <a:prstGeom prst="line">
            <a:avLst/>
          </a:prstGeom>
          <a:noFill/>
          <a:ln w="9525">
            <a:solidFill>
              <a:srgbClr val="000000"/>
            </a:solidFill>
            <a:round/>
            <a:headEnd/>
            <a:tailEnd type="triangle" w="med" len="med"/>
          </a:ln>
        </p:spPr>
      </p:sp>
      <p:sp>
        <p:nvSpPr>
          <p:cNvPr id="9" name="Line 1"/>
          <p:cNvSpPr>
            <a:spLocks noChangeShapeType="1"/>
          </p:cNvSpPr>
          <p:nvPr/>
        </p:nvSpPr>
        <p:spPr bwMode="auto">
          <a:xfrm flipH="1" flipV="1">
            <a:off x="611560" y="5013176"/>
            <a:ext cx="1085850" cy="0"/>
          </a:xfrm>
          <a:prstGeom prst="line">
            <a:avLst/>
          </a:prstGeom>
          <a:noFill/>
          <a:ln w="9525">
            <a:solidFill>
              <a:srgbClr val="000000"/>
            </a:solidFill>
            <a:round/>
            <a:headEnd/>
            <a:tailEnd type="triangle" w="med" len="med"/>
          </a:ln>
        </p:spPr>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60648"/>
            <a:ext cx="8229600" cy="648072"/>
          </a:xfrm>
        </p:spPr>
        <p:txBody>
          <a:bodyPr/>
          <a:lstStyle/>
          <a:p>
            <a:pPr algn="l"/>
            <a:endParaRPr lang="zh-CN" altLang="en-US" sz="2800" b="1" dirty="0">
              <a:solidFill>
                <a:srgbClr val="FFFF00"/>
              </a:solidFill>
            </a:endParaRPr>
          </a:p>
        </p:txBody>
      </p:sp>
      <p:sp>
        <p:nvSpPr>
          <p:cNvPr id="3" name="矩形 2"/>
          <p:cNvSpPr/>
          <p:nvPr/>
        </p:nvSpPr>
        <p:spPr>
          <a:xfrm>
            <a:off x="2339752" y="2924944"/>
            <a:ext cx="3786614" cy="707886"/>
          </a:xfrm>
          <a:prstGeom prst="rect">
            <a:avLst/>
          </a:prstGeom>
        </p:spPr>
        <p:txBody>
          <a:bodyPr wrap="none">
            <a:spAutoFit/>
          </a:bodyPr>
          <a:lstStyle/>
          <a:p>
            <a:r>
              <a:rPr lang="zh-CN" altLang="en-US" sz="4000" b="1" dirty="0" smtClean="0">
                <a:latin typeface="隶书" pitchFamily="49" charset="-122"/>
                <a:ea typeface="隶书" pitchFamily="49" charset="-122"/>
              </a:rPr>
              <a:t>六</a:t>
            </a:r>
            <a:r>
              <a:rPr lang="zh-CN" altLang="zh-CN" sz="4000" b="1" dirty="0" smtClean="0">
                <a:latin typeface="隶书" pitchFamily="49" charset="-122"/>
                <a:ea typeface="隶书" pitchFamily="49" charset="-122"/>
              </a:rPr>
              <a:t>、绩效考核表</a:t>
            </a:r>
            <a:endParaRPr lang="zh-CN" altLang="zh-CN" sz="4000" dirty="0" smtClean="0">
              <a:latin typeface="隶书" pitchFamily="49" charset="-122"/>
              <a:ea typeface="隶书"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95536" y="188640"/>
            <a:ext cx="8229600" cy="1008112"/>
          </a:xfrm>
        </p:spPr>
        <p:txBody>
          <a:bodyPr/>
          <a:lstStyle/>
          <a:p>
            <a:pPr algn="l"/>
            <a:r>
              <a:rPr lang="zh-CN" altLang="en-US" sz="2800" b="1" dirty="0" smtClean="0">
                <a:solidFill>
                  <a:srgbClr val="FFFF00"/>
                </a:solidFill>
              </a:rPr>
              <a:t>技术经理绩效考核表</a:t>
            </a:r>
            <a:endParaRPr lang="zh-CN" altLang="en-US" sz="2800" b="1" dirty="0"/>
          </a:p>
        </p:txBody>
      </p:sp>
      <p:sp>
        <p:nvSpPr>
          <p:cNvPr id="5" name="内容占位符 4"/>
          <p:cNvSpPr>
            <a:spLocks noGrp="1"/>
          </p:cNvSpPr>
          <p:nvPr>
            <p:ph idx="1"/>
          </p:nvPr>
        </p:nvSpPr>
        <p:spPr/>
        <p:txBody>
          <a:bodyPr/>
          <a:lstStyle/>
          <a:p>
            <a:endParaRPr lang="en-US" altLang="zh-CN" dirty="0" smtClean="0">
              <a:hlinkClick r:id="rId2" action="ppaction://hlinkfile"/>
            </a:endParaRPr>
          </a:p>
          <a:p>
            <a:endParaRPr lang="en-US" altLang="zh-CN" dirty="0" smtClean="0">
              <a:hlinkClick r:id="rId2" action="ppaction://hlinkfile"/>
            </a:endParaRPr>
          </a:p>
          <a:p>
            <a:r>
              <a:rPr lang="zh-CN" altLang="en-US" b="1" dirty="0" smtClean="0">
                <a:solidFill>
                  <a:srgbClr val="C00000"/>
                </a:solidFill>
                <a:hlinkClick r:id="rId2" action="ppaction://hlinkfile"/>
              </a:rPr>
              <a:t>技术经理绩效考核表</a:t>
            </a:r>
            <a:r>
              <a:rPr lang="en-US" altLang="zh-CN" b="1" dirty="0" smtClean="0">
                <a:solidFill>
                  <a:srgbClr val="C00000"/>
                </a:solidFill>
                <a:hlinkClick r:id="rId2" action="ppaction://hlinkfile"/>
              </a:rPr>
              <a:t>.</a:t>
            </a:r>
            <a:r>
              <a:rPr lang="en-US" altLang="zh-CN" b="1" dirty="0" err="1" smtClean="0">
                <a:solidFill>
                  <a:srgbClr val="C00000"/>
                </a:solidFill>
                <a:hlinkClick r:id="rId2" action="ppaction://hlinkfile"/>
              </a:rPr>
              <a:t>xlsx</a:t>
            </a:r>
            <a:endParaRPr lang="zh-CN" altLang="en-US" b="1" dirty="0">
              <a:solidFill>
                <a:srgbClr val="C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179512" y="1268760"/>
            <a:ext cx="8496944" cy="5400600"/>
          </a:xfrm>
          <a:prstGeom prst="roundRect">
            <a:avLst/>
          </a:prstGeom>
          <a:solidFill>
            <a:srgbClr val="F7D3D8"/>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sz="2500" b="1" dirty="0" smtClean="0">
              <a:solidFill>
                <a:srgbClr val="FF0000"/>
              </a:solidFill>
            </a:endParaRPr>
          </a:p>
        </p:txBody>
      </p:sp>
      <p:sp>
        <p:nvSpPr>
          <p:cNvPr id="191489" name="标题 1"/>
          <p:cNvSpPr>
            <a:spLocks noGrp="1"/>
          </p:cNvSpPr>
          <p:nvPr>
            <p:ph type="title"/>
          </p:nvPr>
        </p:nvSpPr>
        <p:spPr>
          <a:xfrm>
            <a:off x="0" y="260648"/>
            <a:ext cx="8229600" cy="778098"/>
          </a:xfrm>
        </p:spPr>
        <p:txBody>
          <a:bodyPr/>
          <a:lstStyle/>
          <a:p>
            <a:pPr marL="742950" lvl="1" indent="-285750" algn="l">
              <a:spcBef>
                <a:spcPct val="20000"/>
              </a:spcBef>
              <a:defRPr/>
            </a:pPr>
            <a:r>
              <a:rPr lang="zh-CN" altLang="en-US" sz="2800" b="1" dirty="0" smtClean="0">
                <a:solidFill>
                  <a:srgbClr val="FFFF00"/>
                </a:solidFill>
                <a:latin typeface="+mn-ea"/>
              </a:rPr>
              <a:t>企业介绍和愿景</a:t>
            </a:r>
            <a:endParaRPr lang="en-US" altLang="zh-CN" sz="2800" b="1" dirty="0" smtClean="0">
              <a:solidFill>
                <a:srgbClr val="FFFF00"/>
              </a:solidFill>
              <a:latin typeface="+mn-ea"/>
            </a:endParaRPr>
          </a:p>
        </p:txBody>
      </p:sp>
      <p:sp>
        <p:nvSpPr>
          <p:cNvPr id="44033" name="Rectangle 1"/>
          <p:cNvSpPr>
            <a:spLocks noChangeArrowheads="1"/>
          </p:cNvSpPr>
          <p:nvPr/>
        </p:nvSpPr>
        <p:spPr bwMode="auto">
          <a:xfrm>
            <a:off x="251521" y="1476190"/>
            <a:ext cx="8352927"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1993</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由蔡泽均先生创办南海市狮南钢结构机械工程公司</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1997</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引入中国集装箱总公司入股</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40%</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，变更为广东长江钢结构工程有限公司</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2002</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蔡泽均先生病逝，蔡卫强全面接管</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2004</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在三水民营开发区创办佛山市长盈重工有限公司，涉及重型钢结构领域</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2004</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因国企改制，中国集装箱总公司退出，由蔡燕芳接</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40%</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股份</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2004</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广东长江钢结构工程有限公司转型为工程管理型公司</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2008</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长盈重工向国际钢结构市场转型，引进高端设备和人才</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2008</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在长江钢构原有厂房基础上扩建，并创建了以整体模块房屋为产品定位的佛山市长殷活动房屋有限公司</a:t>
            </a:r>
            <a:endParaRPr kumimoji="0" lang="zh-CN" altLang="en-US" sz="2000" b="1"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2009</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长盈重工完成美国</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AISC</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、德国</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DIN</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、加拿大</a:t>
            </a: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CWB</a:t>
            </a: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认证，取得柏柯德、淡水河谷等国际公司的资格评审</a:t>
            </a:r>
            <a:r>
              <a:rPr kumimoji="0" lang="en-US" altLang="zh-CN"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宋体" pitchFamily="2" charset="-122"/>
                <a:ea typeface="宋体" pitchFamily="2" charset="-122"/>
                <a:cs typeface="宋体" pitchFamily="2" charset="-122"/>
              </a:rPr>
              <a:t>完成了向国际市场进攻的准备。</a:t>
            </a:r>
            <a:endPar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2010</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年</a:t>
            </a:r>
            <a:r>
              <a:rPr kumimoji="0" lang="zh-CN" altLang="en-US" sz="2000" b="1" i="0" u="none" strike="noStrike" cap="none" normalizeH="0" baseline="0" dirty="0" smtClean="0">
                <a:ln>
                  <a:noFill/>
                </a:ln>
                <a:solidFill>
                  <a:schemeClr val="tx1"/>
                </a:solidFill>
                <a:effectLst/>
                <a:latin typeface="Arial"/>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 </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cs typeface="宋体" pitchFamily="2" charset="-122"/>
              </a:rPr>
              <a:t>长殷房屋公司完成基本建设，并全面开展澳洲市场工作，开始批量生产及出口</a:t>
            </a:r>
            <a:r>
              <a:rPr kumimoji="0" lang="zh-CN" altLang="en-US" sz="2000" b="1" i="0" u="none" strike="noStrike" cap="none" normalizeH="0" baseline="0" dirty="0" smtClean="0">
                <a:ln>
                  <a:noFill/>
                </a:ln>
                <a:solidFill>
                  <a:schemeClr val="tx1"/>
                </a:solidFill>
                <a:effectLst/>
                <a:latin typeface="Arial" pitchFamily="34" charset="0"/>
                <a:ea typeface="宋体" pitchFamily="2" charset="-122"/>
              </a:rPr>
              <a:t>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2339752" y="2924944"/>
            <a:ext cx="3786614" cy="707886"/>
          </a:xfrm>
          <a:prstGeom prst="rect">
            <a:avLst/>
          </a:prstGeom>
        </p:spPr>
        <p:txBody>
          <a:bodyPr wrap="none">
            <a:spAutoFit/>
          </a:bodyPr>
          <a:lstStyle/>
          <a:p>
            <a:r>
              <a:rPr lang="zh-CN" altLang="en-US" sz="4000" b="1" dirty="0" smtClean="0">
                <a:latin typeface="隶书" pitchFamily="49" charset="-122"/>
                <a:ea typeface="隶书" pitchFamily="49" charset="-122"/>
              </a:rPr>
              <a:t>七</a:t>
            </a:r>
            <a:r>
              <a:rPr lang="zh-CN" altLang="zh-CN" sz="4000" b="1" dirty="0" smtClean="0">
                <a:latin typeface="隶书" pitchFamily="49" charset="-122"/>
                <a:ea typeface="隶书" pitchFamily="49" charset="-122"/>
              </a:rPr>
              <a:t>、</a:t>
            </a:r>
            <a:r>
              <a:rPr lang="zh-CN" altLang="en-US" sz="4000" b="1" dirty="0" smtClean="0">
                <a:latin typeface="隶书" pitchFamily="49" charset="-122"/>
                <a:ea typeface="隶书" pitchFamily="49" charset="-122"/>
              </a:rPr>
              <a:t>薪酬结构图</a:t>
            </a:r>
            <a:endParaRPr lang="zh-CN" altLang="zh-CN" sz="4000" dirty="0" smtClean="0">
              <a:latin typeface="隶书" pitchFamily="49" charset="-122"/>
              <a:ea typeface="隶书" pitchFamily="49"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16632"/>
            <a:ext cx="8229600" cy="1143000"/>
          </a:xfrm>
        </p:spPr>
        <p:txBody>
          <a:bodyPr/>
          <a:lstStyle/>
          <a:p>
            <a:pPr algn="l"/>
            <a:r>
              <a:rPr lang="zh-CN" altLang="en-US" sz="2800" b="1" dirty="0" smtClean="0">
                <a:solidFill>
                  <a:srgbClr val="FFFF00"/>
                </a:solidFill>
                <a:latin typeface="+mj-ea"/>
              </a:rPr>
              <a:t>薪酬结构图</a:t>
            </a:r>
            <a:endParaRPr lang="zh-CN" altLang="en-US" sz="2800" b="1" dirty="0">
              <a:solidFill>
                <a:srgbClr val="FFFF00"/>
              </a:solidFill>
              <a:latin typeface="+mj-ea"/>
            </a:endParaRPr>
          </a:p>
        </p:txBody>
      </p:sp>
      <p:sp>
        <p:nvSpPr>
          <p:cNvPr id="4" name="内容占位符 3"/>
          <p:cNvSpPr>
            <a:spLocks noGrp="1"/>
          </p:cNvSpPr>
          <p:nvPr>
            <p:ph idx="1"/>
          </p:nvPr>
        </p:nvSpPr>
        <p:spPr/>
        <p:txBody>
          <a:bodyPr/>
          <a:lstStyle/>
          <a:p>
            <a:endParaRPr lang="en-US" altLang="zh-CN" dirty="0" smtClean="0"/>
          </a:p>
          <a:p>
            <a:pPr>
              <a:buNone/>
            </a:pPr>
            <a:endParaRPr lang="en-US" altLang="zh-CN" dirty="0" smtClean="0"/>
          </a:p>
          <a:p>
            <a:endParaRPr lang="en-US" altLang="zh-CN" dirty="0" smtClean="0"/>
          </a:p>
          <a:p>
            <a:endParaRPr lang="en-US" altLang="zh-CN" dirty="0" smtClean="0"/>
          </a:p>
          <a:p>
            <a:pPr>
              <a:buNone/>
            </a:pPr>
            <a:r>
              <a:rPr lang="zh-CN" altLang="en-US" dirty="0" smtClean="0"/>
              <a:t>  </a:t>
            </a:r>
            <a:endParaRPr lang="en-US" altLang="zh-CN" dirty="0" smtClean="0"/>
          </a:p>
          <a:p>
            <a:endParaRPr lang="en-US" altLang="zh-CN" dirty="0" smtClean="0"/>
          </a:p>
        </p:txBody>
      </p:sp>
      <p:sp>
        <p:nvSpPr>
          <p:cNvPr id="12310"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2289" name="Organization Chart 1"/>
          <p:cNvGraphicFramePr>
            <a:graphicFrameLocks/>
          </p:cNvGraphicFramePr>
          <p:nvPr/>
        </p:nvGraphicFramePr>
        <p:xfrm>
          <a:off x="899592" y="1484784"/>
          <a:ext cx="7056784" cy="4680520"/>
        </p:xfrm>
        <a:graphic>
          <a:graphicData uri="http://schemas.openxmlformats.org/drawingml/2006/compatibility">
            <com:legacyDrawing xmlns:com="http://schemas.openxmlformats.org/drawingml/2006/compatibility" spid="_x0000_s97282"/>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lstStyle/>
          <a:p>
            <a:pPr algn="l"/>
            <a:r>
              <a:rPr lang="zh-CN" altLang="en-US" sz="2800" b="1" dirty="0" smtClean="0">
                <a:solidFill>
                  <a:srgbClr val="FFFF00"/>
                </a:solidFill>
              </a:rPr>
              <a:t>技术人员目前岗位与薪酬</a:t>
            </a:r>
            <a:endParaRPr lang="zh-CN" altLang="en-US" sz="2800" b="1" dirty="0">
              <a:solidFill>
                <a:srgbClr val="FFFF00"/>
              </a:solidFill>
            </a:endParaRPr>
          </a:p>
        </p:txBody>
      </p:sp>
      <p:graphicFrame>
        <p:nvGraphicFramePr>
          <p:cNvPr id="12" name="内容占位符 11"/>
          <p:cNvGraphicFramePr>
            <a:graphicFrameLocks noGrp="1"/>
          </p:cNvGraphicFramePr>
          <p:nvPr>
            <p:ph idx="1"/>
          </p:nvPr>
        </p:nvGraphicFramePr>
        <p:xfrm>
          <a:off x="395536" y="1268760"/>
          <a:ext cx="8229600" cy="5356168"/>
        </p:xfrm>
        <a:graphic>
          <a:graphicData uri="http://schemas.openxmlformats.org/drawingml/2006/table">
            <a:tbl>
              <a:tblPr firstRow="1" bandRow="1">
                <a:tableStyleId>{2D5ABB26-0587-4C30-8999-92F81FD0307C}</a:tableStyleId>
              </a:tblPr>
              <a:tblGrid>
                <a:gridCol w="1306488"/>
                <a:gridCol w="1436712"/>
                <a:gridCol w="1371600"/>
                <a:gridCol w="1371600"/>
                <a:gridCol w="1371600"/>
                <a:gridCol w="1371600"/>
              </a:tblGrid>
              <a:tr h="991782">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岗位</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j-ea"/>
                          <a:cs typeface="+mn-cs"/>
                        </a:rPr>
                        <a:t>详略员</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j-ea"/>
                          <a:cs typeface="+mn-cs"/>
                        </a:rPr>
                        <a:t>工艺员</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j-ea"/>
                          <a:cs typeface="+mn-cs"/>
                        </a:rPr>
                        <a:t>项目经理</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rPr>
                        <a:t>营销助理</a:t>
                      </a: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备注</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r h="1214177">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薪酬</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gridSpan="4">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rPr>
                        <a:t>工资</a:t>
                      </a:r>
                      <a:r>
                        <a:rPr kumimoji="1" lang="zh-CN" altLang="en-US" sz="2000" b="0" i="0" u="none" strike="noStrike" cap="none" normalizeH="0" baseline="0" dirty="0" smtClean="0">
                          <a:ln>
                            <a:noFill/>
                          </a:ln>
                          <a:solidFill>
                            <a:srgbClr val="FF0000"/>
                          </a:solidFill>
                          <a:effectLst>
                            <a:outerShdw blurRad="38100" dist="38100" dir="2700000" algn="tl">
                              <a:srgbClr val="000000"/>
                            </a:outerShdw>
                          </a:effectLst>
                          <a:latin typeface="+mj-ea"/>
                          <a:ea typeface="+mj-ea"/>
                        </a:rPr>
                        <a:t>＋</a:t>
                      </a:r>
                      <a:r>
                        <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rPr>
                        <a:t>绩效</a:t>
                      </a:r>
                      <a:r>
                        <a:rPr kumimoji="1" lang="zh-CN" altLang="en-US" sz="2000" b="0" i="0" u="none" strike="noStrike" kern="1200" cap="none" normalizeH="0" baseline="0" dirty="0" smtClean="0">
                          <a:ln>
                            <a:noFill/>
                          </a:ln>
                          <a:solidFill>
                            <a:srgbClr val="FF0000"/>
                          </a:solidFill>
                          <a:effectLst>
                            <a:outerShdw blurRad="38100" dist="38100" dir="2700000" algn="tl">
                              <a:srgbClr val="000000"/>
                            </a:outerShdw>
                          </a:effectLst>
                          <a:latin typeface="+mj-ea"/>
                          <a:ea typeface="+mn-ea"/>
                          <a:cs typeface="+mn-cs"/>
                        </a:rPr>
                        <a:t>＋</a:t>
                      </a: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n-ea"/>
                          <a:cs typeface="+mn-cs"/>
                        </a:rPr>
                        <a:t>技术津贴</a:t>
                      </a:r>
                      <a:r>
                        <a:rPr kumimoji="1" lang="zh-CN" altLang="en-US" sz="2000" b="0" i="0" u="none" strike="noStrike" kern="1200" cap="none" normalizeH="0" baseline="0" dirty="0" smtClean="0">
                          <a:ln>
                            <a:noFill/>
                          </a:ln>
                          <a:solidFill>
                            <a:srgbClr val="FF0000"/>
                          </a:solidFill>
                          <a:effectLst>
                            <a:outerShdw blurRad="38100" dist="38100" dir="2700000" algn="tl">
                              <a:srgbClr val="000000"/>
                            </a:outerShdw>
                          </a:effectLst>
                          <a:latin typeface="+mj-ea"/>
                          <a:ea typeface="+mn-ea"/>
                          <a:cs typeface="+mn-cs"/>
                        </a:rPr>
                        <a:t>＋</a:t>
                      </a:r>
                      <a:r>
                        <a:rPr kumimoji="1" lang="zh-CN" altLang="en-US"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n-ea"/>
                          <a:cs typeface="+mn-cs"/>
                        </a:rPr>
                        <a:t>奖金</a:t>
                      </a:r>
                      <a:endParaRPr kumimoji="1" lang="en-US" altLang="zh-CN" sz="2000" b="0" i="0" u="none" strike="noStrike" kern="1200" cap="none" normalizeH="0" baseline="0" dirty="0" smtClean="0">
                        <a:ln>
                          <a:noFill/>
                        </a:ln>
                        <a:solidFill>
                          <a:schemeClr val="tx1"/>
                        </a:solidFill>
                        <a:effectLst>
                          <a:outerShdw blurRad="38100" dist="38100" dir="2700000" algn="tl">
                            <a:srgbClr val="000000"/>
                          </a:outerShdw>
                        </a:effectLst>
                        <a:latin typeface="+mj-ea"/>
                        <a:ea typeface="+mn-ea"/>
                        <a:cs typeface="+mn-cs"/>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en-US" altLang="zh-CN"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en-US" altLang="zh-CN"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r h="1466449">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年度分析</a:t>
                      </a: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solidFill>
                            <a:srgbClr val="FF0000"/>
                          </a:solidFill>
                          <a:effectLst>
                            <a:outerShdw blurRad="38100" dist="38100" dir="2700000" algn="tl">
                              <a:srgbClr val="000000"/>
                            </a:outerShdw>
                          </a:effectLst>
                        </a:rPr>
                        <a:t>中上等业绩考核</a:t>
                      </a:r>
                      <a:endParaRPr kumimoji="1" lang="zh-CN" altLang="en-US" sz="20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en-US" altLang="zh-CN"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rPr>
                        <a:t> </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r h="1191057">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solidFill>
                            <a:srgbClr val="FF0000"/>
                          </a:solidFill>
                          <a:effectLst>
                            <a:outerShdw blurRad="38100" dist="38100" dir="2700000" algn="tl">
                              <a:srgbClr val="000000"/>
                            </a:outerShdw>
                          </a:effectLst>
                        </a:rPr>
                        <a:t>理论保障收入</a:t>
                      </a:r>
                      <a:endParaRPr kumimoji="1" lang="zh-CN" altLang="en-US" sz="2000" b="0" i="0" u="none" strike="noStrike" cap="none" normalizeH="0" baseline="0" dirty="0" smtClean="0">
                        <a:ln>
                          <a:noFill/>
                        </a:ln>
                        <a:solidFill>
                          <a:srgbClr val="FF0000"/>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gridSpan="4">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mj-ea"/>
                        <a:ea typeface="+mj-ea"/>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hMerge="1">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c>
                  <a:txBody>
                    <a:bodyPr/>
                    <a:lstStyle/>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以过去</a:t>
                      </a:r>
                      <a:endParaRPr kumimoji="1" lang="en-US" altLang="zh-CN" sz="2000" b="0" u="none" strike="noStrike" cap="none" normalizeH="0" baseline="0" dirty="0" smtClean="0">
                        <a:ln>
                          <a:noFill/>
                        </a:ln>
                        <a:effectLst>
                          <a:outerShdw blurRad="38100" dist="38100" dir="2700000" algn="tl">
                            <a:srgbClr val="000000"/>
                          </a:outerShdw>
                        </a:effectLst>
                      </a:endParaRPr>
                    </a:p>
                    <a:p>
                      <a:pPr marL="0" marR="0" lvl="0" indent="0" algn="ctr" defTabSz="914400" rtl="0" eaLnBrk="1" fontAlgn="base" latinLnBrk="0" hangingPunct="1">
                        <a:lnSpc>
                          <a:spcPct val="110000"/>
                        </a:lnSpc>
                        <a:spcBef>
                          <a:spcPct val="30000"/>
                        </a:spcBef>
                        <a:spcAft>
                          <a:spcPct val="0"/>
                        </a:spcAft>
                        <a:buClr>
                          <a:srgbClr val="000000"/>
                        </a:buClr>
                        <a:buSzTx/>
                        <a:buFont typeface="Wingdings" pitchFamily="2" charset="2"/>
                        <a:buNone/>
                        <a:tabLst/>
                      </a:pPr>
                      <a:r>
                        <a:rPr kumimoji="1" lang="zh-CN" altLang="en-US" sz="2000" b="0" u="none" strike="noStrike" cap="none" normalizeH="0" baseline="0" dirty="0" smtClean="0">
                          <a:ln>
                            <a:noFill/>
                          </a:ln>
                          <a:effectLst>
                            <a:outerShdw blurRad="38100" dist="38100" dir="2700000" algn="tl">
                              <a:srgbClr val="000000"/>
                            </a:outerShdw>
                          </a:effectLst>
                        </a:rPr>
                        <a:t>参照</a:t>
                      </a:r>
                      <a:endParaRPr kumimoji="1" lang="zh-CN" altLang="en-US" sz="20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ea typeface="黑体" pitchFamily="49" charset="-122"/>
                      </a:endParaRPr>
                    </a:p>
                  </a:txBody>
                  <a:tcP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B5E8E9"/>
                    </a:solidFill>
                  </a:tcPr>
                </a:tc>
              </a:tr>
            </a:tbl>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矩形 2"/>
          <p:cNvSpPr/>
          <p:nvPr/>
        </p:nvSpPr>
        <p:spPr>
          <a:xfrm>
            <a:off x="2339752" y="2924944"/>
            <a:ext cx="3786614" cy="707886"/>
          </a:xfrm>
          <a:prstGeom prst="rect">
            <a:avLst/>
          </a:prstGeom>
        </p:spPr>
        <p:txBody>
          <a:bodyPr wrap="none">
            <a:spAutoFit/>
          </a:bodyPr>
          <a:lstStyle/>
          <a:p>
            <a:r>
              <a:rPr lang="zh-CN" altLang="en-US" sz="4000" b="1" dirty="0" smtClean="0">
                <a:latin typeface="隶书" pitchFamily="49" charset="-122"/>
                <a:ea typeface="隶书" pitchFamily="49" charset="-122"/>
              </a:rPr>
              <a:t>八</a:t>
            </a:r>
            <a:r>
              <a:rPr lang="zh-CN" altLang="zh-CN" sz="4000" b="1" dirty="0" smtClean="0">
                <a:latin typeface="隶书" pitchFamily="49" charset="-122"/>
                <a:ea typeface="隶书" pitchFamily="49" charset="-122"/>
              </a:rPr>
              <a:t>、</a:t>
            </a:r>
            <a:r>
              <a:rPr lang="zh-CN" altLang="en-US" sz="4000" b="1" dirty="0" smtClean="0">
                <a:latin typeface="隶书" pitchFamily="49" charset="-122"/>
                <a:ea typeface="隶书" pitchFamily="49" charset="-122"/>
              </a:rPr>
              <a:t>目标责任书</a:t>
            </a:r>
            <a:endParaRPr lang="zh-CN" altLang="zh-CN" sz="4000" dirty="0" smtClean="0">
              <a:latin typeface="隶书" pitchFamily="49" charset="-122"/>
              <a:ea typeface="隶书" pitchFamily="49"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88640"/>
            <a:ext cx="8229600" cy="980728"/>
          </a:xfrm>
        </p:spPr>
        <p:txBody>
          <a:bodyPr/>
          <a:lstStyle/>
          <a:p>
            <a:pPr algn="l"/>
            <a:r>
              <a:rPr lang="zh-CN" altLang="en-US" sz="2800" b="1" dirty="0" smtClean="0">
                <a:solidFill>
                  <a:srgbClr val="FFFF00"/>
                </a:solidFill>
              </a:rPr>
              <a:t>技术经理目标责任书</a:t>
            </a:r>
            <a:endParaRPr lang="zh-CN" altLang="en-US" sz="2800" b="1" dirty="0">
              <a:solidFill>
                <a:srgbClr val="FFFF00"/>
              </a:solidFill>
            </a:endParaRPr>
          </a:p>
        </p:txBody>
      </p:sp>
      <p:sp>
        <p:nvSpPr>
          <p:cNvPr id="98305" name="Rectangle 1"/>
          <p:cNvSpPr>
            <a:spLocks noChangeArrowheads="1"/>
          </p:cNvSpPr>
          <p:nvPr/>
        </p:nvSpPr>
        <p:spPr bwMode="auto">
          <a:xfrm>
            <a:off x="0" y="-7642487"/>
            <a:ext cx="6523496" cy="15742190"/>
          </a:xfrm>
          <a:prstGeom prst="rect">
            <a:avLst/>
          </a:prstGeom>
          <a:noFill/>
          <a:ln w="9525">
            <a:noFill/>
            <a:miter lim="800000"/>
            <a:headEnd/>
            <a:tailEnd/>
          </a:ln>
          <a:effectLst/>
        </p:spPr>
        <p:txBody>
          <a:bodyPr vert="horz" wrap="none" lIns="1141053" tIns="914112" rIns="1141053" bIns="914112"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15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pPr>
            <a:endPar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pPr>
            <a:endParaRPr lang="en-US" altLang="zh-CN" sz="20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pPr>
            <a:endPar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pPr>
            <a:endParaRPr lang="en-US" altLang="zh-CN" sz="2000" b="1" dirty="0" smtClean="0">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pPr>
            <a:endParaRPr kumimoji="0" lang="en-US" alt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技术经理目标责任书</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目标责任人（目标完成者全名）：</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目标责任人基本资料：</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监督人（最好由直接上级完成）：</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目标时间（为区域时间）：</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目标主题：</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目标内容（总目标及关键性指标）：</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目标责任：</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Char char="•"/>
              <a:tabLst/>
            </a:pPr>
            <a:r>
              <a:rPr kumimoji="0" lang="zh-CN"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目标完成报酬：</a:t>
            </a:r>
            <a:endParaRPr kumimoji="0" lang="zh-CN"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责任人签字：</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监督人签字：</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20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见证人签字：</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r>
            <a:br>
              <a:rPr kumimoji="0" lang="zh-CN" altLang="en-US" sz="15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b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body" idx="1"/>
          </p:nvPr>
        </p:nvSpPr>
        <p:spPr>
          <a:xfrm>
            <a:off x="1643042" y="2428868"/>
            <a:ext cx="5286412" cy="714375"/>
          </a:xfrm>
        </p:spPr>
        <p:txBody>
          <a:bodyPr/>
          <a:lstStyle/>
          <a:p>
            <a:pPr lvl="1">
              <a:buFontTx/>
              <a:buNone/>
            </a:pPr>
            <a:r>
              <a:rPr lang="zh-CN" altLang="en-US" sz="6000" b="1" dirty="0" smtClean="0">
                <a:solidFill>
                  <a:schemeClr val="accent6">
                    <a:lumMod val="50000"/>
                  </a:schemeClr>
                </a:solidFill>
                <a:latin typeface="隶书" pitchFamily="49" charset="-122"/>
                <a:ea typeface="隶书" pitchFamily="49" charset="-122"/>
              </a:rPr>
              <a:t>公司福利介绍</a:t>
            </a:r>
            <a:endParaRPr lang="en-US" altLang="zh-CN" sz="6000" b="1" dirty="0" smtClean="0">
              <a:solidFill>
                <a:schemeClr val="accent6">
                  <a:lumMod val="50000"/>
                </a:schemeClr>
              </a:solidFill>
              <a:latin typeface="隶书" pitchFamily="49" charset="-122"/>
              <a:ea typeface="隶书" pitchFamily="49"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0" y="285750"/>
            <a:ext cx="8286750" cy="714375"/>
          </a:xfrm>
          <a:prstGeom prst="rect">
            <a:avLst/>
          </a:prstGeom>
          <a:noFill/>
          <a:ln w="9525">
            <a:noFill/>
            <a:miter lim="800000"/>
            <a:headEnd/>
            <a:tailEnd/>
          </a:ln>
        </p:spPr>
        <p:txBody>
          <a:bodyPr anchor="ctr"/>
          <a:lstStyle/>
          <a:p>
            <a:pPr defTabSz="1111250">
              <a:lnSpc>
                <a:spcPct val="90000"/>
              </a:lnSpc>
              <a:spcAft>
                <a:spcPct val="35000"/>
              </a:spcAft>
              <a:defRPr/>
            </a:pPr>
            <a:r>
              <a:rPr lang="en-US" altLang="zh-CN" sz="2800" b="1" dirty="0" smtClean="0">
                <a:solidFill>
                  <a:srgbClr val="FFFF00"/>
                </a:solidFill>
                <a:latin typeface="+mj-ea"/>
                <a:ea typeface="+mj-ea"/>
              </a:rPr>
              <a:t>2</a:t>
            </a:r>
            <a:r>
              <a:rPr lang="zh-CN" altLang="en-US" sz="2800" b="1" dirty="0" smtClean="0">
                <a:solidFill>
                  <a:srgbClr val="FFFF00"/>
                </a:solidFill>
                <a:latin typeface="+mj-ea"/>
                <a:ea typeface="+mj-ea"/>
              </a:rPr>
              <a:t>、福利和机制</a:t>
            </a:r>
            <a:endParaRPr lang="zh-CN" altLang="en-US" sz="2800" b="1" dirty="0">
              <a:solidFill>
                <a:srgbClr val="FFFF00"/>
              </a:solidFill>
              <a:latin typeface="+mj-ea"/>
              <a:ea typeface="+mj-ea"/>
            </a:endParaRPr>
          </a:p>
        </p:txBody>
      </p:sp>
      <p:sp>
        <p:nvSpPr>
          <p:cNvPr id="191490" name="矩形 3"/>
          <p:cNvSpPr>
            <a:spLocks noChangeArrowheads="1"/>
          </p:cNvSpPr>
          <p:nvPr/>
        </p:nvSpPr>
        <p:spPr bwMode="auto">
          <a:xfrm>
            <a:off x="285720" y="980245"/>
            <a:ext cx="5072098" cy="5734903"/>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wrap="square">
            <a:spAutoFit/>
          </a:bodyPr>
          <a:lstStyle/>
          <a:p>
            <a:pPr algn="ctr">
              <a:lnSpc>
                <a:spcPts val="4000"/>
              </a:lnSpc>
            </a:pPr>
            <a:r>
              <a:rPr lang="zh-CN" altLang="en-US" sz="2000" b="1" dirty="0" smtClean="0">
                <a:solidFill>
                  <a:srgbClr val="0070C0"/>
                </a:solidFill>
              </a:rPr>
              <a:t>公司福利 </a:t>
            </a:r>
            <a:endParaRPr lang="en-US" altLang="zh-CN" sz="2000" b="1" dirty="0" smtClean="0">
              <a:solidFill>
                <a:srgbClr val="0070C0"/>
              </a:solidFill>
            </a:endParaRPr>
          </a:p>
          <a:p>
            <a:pPr>
              <a:lnSpc>
                <a:spcPts val="4000"/>
              </a:lnSpc>
            </a:pPr>
            <a:r>
              <a:rPr lang="zh-CN" altLang="en-US" sz="2000" b="1" dirty="0" smtClean="0">
                <a:solidFill>
                  <a:srgbClr val="0070C0"/>
                </a:solidFill>
              </a:rPr>
              <a:t>●</a:t>
            </a:r>
            <a:r>
              <a:rPr lang="zh-CN" altLang="en-US" sz="2000" dirty="0" smtClean="0">
                <a:solidFill>
                  <a:srgbClr val="0070C0"/>
                </a:solidFill>
              </a:rPr>
              <a:t>社会保险福利</a:t>
            </a:r>
            <a:endParaRPr lang="en-US" altLang="zh-CN" sz="2000" dirty="0" smtClean="0">
              <a:solidFill>
                <a:srgbClr val="0070C0"/>
              </a:solidFill>
            </a:endParaRPr>
          </a:p>
          <a:p>
            <a:pPr>
              <a:lnSpc>
                <a:spcPts val="4000"/>
              </a:lnSpc>
            </a:pPr>
            <a:r>
              <a:rPr lang="zh-CN" altLang="en-US" sz="1600" dirty="0" smtClean="0">
                <a:solidFill>
                  <a:srgbClr val="0070C0"/>
                </a:solidFill>
              </a:rPr>
              <a:t>养老保险、医疗保险、工伤保险、生育保险、失业保险齐全，公司承担</a:t>
            </a:r>
            <a:r>
              <a:rPr lang="en-US" altLang="zh-CN" sz="1600" dirty="0" smtClean="0">
                <a:solidFill>
                  <a:srgbClr val="0070C0"/>
                </a:solidFill>
              </a:rPr>
              <a:t>70%</a:t>
            </a:r>
            <a:r>
              <a:rPr lang="zh-CN" altLang="en-US" sz="1600" dirty="0" smtClean="0">
                <a:solidFill>
                  <a:srgbClr val="0070C0"/>
                </a:solidFill>
              </a:rPr>
              <a:t>，个人承担</a:t>
            </a:r>
            <a:r>
              <a:rPr lang="en-US" altLang="zh-CN" sz="1600" dirty="0" smtClean="0">
                <a:solidFill>
                  <a:srgbClr val="0070C0"/>
                </a:solidFill>
              </a:rPr>
              <a:t>30%</a:t>
            </a:r>
            <a:r>
              <a:rPr lang="zh-CN" altLang="en-US" sz="1600" dirty="0" smtClean="0">
                <a:solidFill>
                  <a:srgbClr val="0070C0"/>
                </a:solidFill>
              </a:rPr>
              <a:t>，让您无后顾之忧。</a:t>
            </a:r>
            <a:endParaRPr lang="en-US" altLang="zh-CN" sz="1600" dirty="0" smtClean="0">
              <a:solidFill>
                <a:srgbClr val="0070C0"/>
              </a:solidFill>
            </a:endParaRPr>
          </a:p>
          <a:p>
            <a:pPr>
              <a:lnSpc>
                <a:spcPts val="4000"/>
              </a:lnSpc>
            </a:pPr>
            <a:r>
              <a:rPr lang="en-US" altLang="zh-CN" sz="2000" dirty="0" smtClean="0">
                <a:solidFill>
                  <a:srgbClr val="0070C0"/>
                </a:solidFill>
              </a:rPr>
              <a:t> </a:t>
            </a:r>
            <a:r>
              <a:rPr lang="zh-CN" altLang="en-US" sz="2000" dirty="0" smtClean="0">
                <a:solidFill>
                  <a:srgbClr val="0070C0"/>
                </a:solidFill>
              </a:rPr>
              <a:t>●高温补贴                    ●</a:t>
            </a:r>
            <a:r>
              <a:rPr lang="en-US" altLang="zh-CN" sz="2000" dirty="0" smtClean="0">
                <a:solidFill>
                  <a:srgbClr val="0070C0"/>
                </a:solidFill>
              </a:rPr>
              <a:t> </a:t>
            </a:r>
            <a:r>
              <a:rPr lang="zh-CN" altLang="en-US" sz="2000" dirty="0" smtClean="0">
                <a:solidFill>
                  <a:srgbClr val="0070C0"/>
                </a:solidFill>
              </a:rPr>
              <a:t>带薪法定休假</a:t>
            </a:r>
            <a:endParaRPr lang="en-US" altLang="zh-CN" sz="2000" dirty="0" smtClean="0">
              <a:solidFill>
                <a:srgbClr val="0070C0"/>
              </a:solidFill>
            </a:endParaRPr>
          </a:p>
          <a:p>
            <a:pPr>
              <a:lnSpc>
                <a:spcPts val="4000"/>
              </a:lnSpc>
            </a:pPr>
            <a:r>
              <a:rPr lang="en-US" altLang="zh-CN" sz="2000" dirty="0" smtClean="0">
                <a:solidFill>
                  <a:srgbClr val="0070C0"/>
                </a:solidFill>
              </a:rPr>
              <a:t> </a:t>
            </a:r>
            <a:r>
              <a:rPr lang="zh-CN" altLang="en-US" sz="2000" dirty="0" smtClean="0">
                <a:solidFill>
                  <a:srgbClr val="0070C0"/>
                </a:solidFill>
              </a:rPr>
              <a:t>●带薪婚、产、丧假      ●带薪年休假</a:t>
            </a:r>
            <a:endParaRPr lang="en-US" altLang="zh-CN" sz="2000" dirty="0" smtClean="0">
              <a:solidFill>
                <a:srgbClr val="0070C0"/>
              </a:solidFill>
            </a:endParaRPr>
          </a:p>
          <a:p>
            <a:pPr>
              <a:lnSpc>
                <a:spcPts val="4000"/>
              </a:lnSpc>
            </a:pPr>
            <a:r>
              <a:rPr lang="en-US" altLang="zh-CN" sz="2000" dirty="0" smtClean="0">
                <a:solidFill>
                  <a:srgbClr val="0070C0"/>
                </a:solidFill>
              </a:rPr>
              <a:t> </a:t>
            </a:r>
            <a:r>
              <a:rPr lang="zh-CN" altLang="en-US" sz="2000" dirty="0" smtClean="0">
                <a:solidFill>
                  <a:srgbClr val="0070C0"/>
                </a:solidFill>
              </a:rPr>
              <a:t>●饭餐补贴                    ●各种福利活动</a:t>
            </a:r>
            <a:endParaRPr lang="en-US" altLang="zh-CN" sz="2000" dirty="0" smtClean="0">
              <a:solidFill>
                <a:srgbClr val="0070C0"/>
              </a:solidFill>
            </a:endParaRPr>
          </a:p>
          <a:p>
            <a:pPr>
              <a:lnSpc>
                <a:spcPts val="4000"/>
              </a:lnSpc>
            </a:pPr>
            <a:r>
              <a:rPr lang="zh-CN" altLang="en-US" sz="2000" dirty="0" smtClean="0">
                <a:solidFill>
                  <a:srgbClr val="0070C0"/>
                </a:solidFill>
              </a:rPr>
              <a:t> ●培训补贴</a:t>
            </a:r>
            <a:endParaRPr lang="en-US" altLang="zh-CN" sz="2000" dirty="0" smtClean="0">
              <a:solidFill>
                <a:srgbClr val="0070C0"/>
              </a:solidFill>
            </a:endParaRPr>
          </a:p>
          <a:p>
            <a:pPr>
              <a:lnSpc>
                <a:spcPts val="4000"/>
              </a:lnSpc>
            </a:pPr>
            <a:r>
              <a:rPr lang="zh-CN" altLang="en-US" sz="2000" dirty="0" smtClean="0">
                <a:solidFill>
                  <a:srgbClr val="0070C0"/>
                </a:solidFill>
              </a:rPr>
              <a:t> ●</a:t>
            </a:r>
            <a:r>
              <a:rPr lang="zh-CN" altLang="zh-CN" sz="2000" dirty="0" smtClean="0">
                <a:solidFill>
                  <a:srgbClr val="0070C0"/>
                </a:solidFill>
              </a:rPr>
              <a:t>技术工有保底工资，</a:t>
            </a:r>
            <a:r>
              <a:rPr lang="en-US" altLang="zh-CN" sz="2000" dirty="0" smtClean="0">
                <a:solidFill>
                  <a:srgbClr val="0070C0"/>
                </a:solidFill>
              </a:rPr>
              <a:t>6</a:t>
            </a:r>
            <a:r>
              <a:rPr lang="zh-CN" altLang="en-US" sz="2000" dirty="0" smtClean="0">
                <a:solidFill>
                  <a:srgbClr val="0070C0"/>
                </a:solidFill>
              </a:rPr>
              <a:t>天工作制，</a:t>
            </a:r>
            <a:r>
              <a:rPr lang="zh-CN" altLang="zh-CN" sz="2000" dirty="0" smtClean="0">
                <a:solidFill>
                  <a:srgbClr val="0070C0"/>
                </a:solidFill>
              </a:rPr>
              <a:t>周日休息，晚上</a:t>
            </a:r>
            <a:r>
              <a:rPr lang="en-US" altLang="zh-CN" sz="2000" dirty="0" smtClean="0">
                <a:solidFill>
                  <a:srgbClr val="0070C0"/>
                </a:solidFill>
              </a:rPr>
              <a:t>1.5</a:t>
            </a:r>
            <a:r>
              <a:rPr lang="zh-CN" altLang="en-US" sz="2000" dirty="0" smtClean="0">
                <a:solidFill>
                  <a:srgbClr val="0070C0"/>
                </a:solidFill>
              </a:rPr>
              <a:t>倍加班费，</a:t>
            </a:r>
            <a:r>
              <a:rPr lang="zh-CN" altLang="zh-CN" sz="2000" dirty="0" smtClean="0">
                <a:solidFill>
                  <a:srgbClr val="0070C0"/>
                </a:solidFill>
              </a:rPr>
              <a:t>周</a:t>
            </a:r>
            <a:r>
              <a:rPr lang="zh-CN" altLang="en-US" sz="2000" dirty="0" smtClean="0">
                <a:solidFill>
                  <a:srgbClr val="0070C0"/>
                </a:solidFill>
              </a:rPr>
              <a:t>日</a:t>
            </a:r>
            <a:r>
              <a:rPr lang="zh-CN" altLang="zh-CN" sz="2000" dirty="0" smtClean="0">
                <a:solidFill>
                  <a:srgbClr val="0070C0"/>
                </a:solidFill>
              </a:rPr>
              <a:t>工作计</a:t>
            </a:r>
            <a:r>
              <a:rPr lang="en-US" altLang="zh-CN" sz="2000" dirty="0" smtClean="0">
                <a:solidFill>
                  <a:srgbClr val="0070C0"/>
                </a:solidFill>
              </a:rPr>
              <a:t>2</a:t>
            </a:r>
            <a:r>
              <a:rPr lang="zh-CN" altLang="en-US" sz="2000" dirty="0" smtClean="0">
                <a:solidFill>
                  <a:srgbClr val="0070C0"/>
                </a:solidFill>
              </a:rPr>
              <a:t>倍加班费</a:t>
            </a:r>
            <a:r>
              <a:rPr lang="zh-CN" altLang="zh-CN" sz="2000" dirty="0" smtClean="0">
                <a:solidFill>
                  <a:srgbClr val="0070C0"/>
                </a:solidFill>
              </a:rPr>
              <a:t>，月收丰厚。</a:t>
            </a:r>
            <a:endParaRPr lang="en-US" altLang="zh-CN" sz="2000" dirty="0" smtClean="0">
              <a:solidFill>
                <a:srgbClr val="0070C0"/>
              </a:solidFill>
            </a:endParaRPr>
          </a:p>
        </p:txBody>
      </p:sp>
      <p:sp>
        <p:nvSpPr>
          <p:cNvPr id="9" name="矩形 3"/>
          <p:cNvSpPr>
            <a:spLocks noChangeArrowheads="1"/>
          </p:cNvSpPr>
          <p:nvPr/>
        </p:nvSpPr>
        <p:spPr bwMode="auto">
          <a:xfrm>
            <a:off x="5500694" y="1643050"/>
            <a:ext cx="3429024" cy="4196020"/>
          </a:xfrm>
          <a:prstGeom prst="rect">
            <a:avLst/>
          </a:prstGeom>
          <a:ln>
            <a:headEnd/>
            <a:tailEnd/>
          </a:ln>
        </p:spPr>
        <p:style>
          <a:lnRef idx="1">
            <a:schemeClr val="accent3"/>
          </a:lnRef>
          <a:fillRef idx="3">
            <a:schemeClr val="accent3"/>
          </a:fillRef>
          <a:effectRef idx="2">
            <a:schemeClr val="accent3"/>
          </a:effectRef>
          <a:fontRef idx="minor">
            <a:schemeClr val="lt1"/>
          </a:fontRef>
        </p:style>
        <p:txBody>
          <a:bodyPr wrap="square">
            <a:spAutoFit/>
          </a:bodyPr>
          <a:lstStyle/>
          <a:p>
            <a:pPr algn="ctr">
              <a:lnSpc>
                <a:spcPts val="4000"/>
              </a:lnSpc>
            </a:pPr>
            <a:r>
              <a:rPr lang="zh-CN" altLang="en-US" sz="2000" b="1" dirty="0" smtClean="0">
                <a:solidFill>
                  <a:srgbClr val="0070C0"/>
                </a:solidFill>
              </a:rPr>
              <a:t>公司机制</a:t>
            </a:r>
            <a:endParaRPr lang="en-US" altLang="zh-CN" sz="2000" b="1" dirty="0" smtClean="0">
              <a:solidFill>
                <a:srgbClr val="0070C0"/>
              </a:solidFill>
            </a:endParaRPr>
          </a:p>
          <a:p>
            <a:pPr>
              <a:lnSpc>
                <a:spcPts val="4000"/>
              </a:lnSpc>
            </a:pPr>
            <a:r>
              <a:rPr lang="zh-CN" altLang="en-US" sz="2000" b="1" dirty="0" smtClean="0">
                <a:solidFill>
                  <a:srgbClr val="0070C0"/>
                </a:solidFill>
              </a:rPr>
              <a:t>●</a:t>
            </a:r>
            <a:r>
              <a:rPr lang="zh-CN" altLang="zh-CN" sz="2000" dirty="0" smtClean="0">
                <a:solidFill>
                  <a:srgbClr val="0070C0"/>
                </a:solidFill>
              </a:rPr>
              <a:t>节约奖</a:t>
            </a:r>
            <a:endParaRPr lang="en-US" altLang="zh-CN" sz="2000" dirty="0" smtClean="0">
              <a:solidFill>
                <a:srgbClr val="0070C0"/>
              </a:solidFill>
            </a:endParaRPr>
          </a:p>
          <a:p>
            <a:pPr>
              <a:lnSpc>
                <a:spcPts val="4000"/>
              </a:lnSpc>
            </a:pPr>
            <a:r>
              <a:rPr lang="zh-CN" altLang="en-US" sz="2000" dirty="0" smtClean="0">
                <a:solidFill>
                  <a:srgbClr val="0070C0"/>
                </a:solidFill>
              </a:rPr>
              <a:t>●创新奖</a:t>
            </a:r>
            <a:endParaRPr lang="en-US" altLang="zh-CN" sz="2000" dirty="0" smtClean="0">
              <a:solidFill>
                <a:srgbClr val="0070C0"/>
              </a:solidFill>
            </a:endParaRPr>
          </a:p>
          <a:p>
            <a:pPr>
              <a:lnSpc>
                <a:spcPts val="4000"/>
              </a:lnSpc>
            </a:pPr>
            <a:r>
              <a:rPr lang="zh-CN" altLang="en-US" sz="2000" dirty="0" smtClean="0">
                <a:solidFill>
                  <a:srgbClr val="0070C0"/>
                </a:solidFill>
              </a:rPr>
              <a:t>●</a:t>
            </a:r>
            <a:r>
              <a:rPr lang="zh-CN" altLang="zh-CN" sz="2000" dirty="0" smtClean="0">
                <a:solidFill>
                  <a:srgbClr val="0070C0"/>
                </a:solidFill>
              </a:rPr>
              <a:t>内部评比机制</a:t>
            </a:r>
            <a:endParaRPr lang="en-US" altLang="zh-CN" sz="2000" dirty="0" smtClean="0">
              <a:solidFill>
                <a:srgbClr val="0070C0"/>
              </a:solidFill>
            </a:endParaRPr>
          </a:p>
          <a:p>
            <a:pPr>
              <a:lnSpc>
                <a:spcPts val="4000"/>
              </a:lnSpc>
            </a:pPr>
            <a:r>
              <a:rPr lang="zh-CN" altLang="en-US" sz="2000" dirty="0" smtClean="0">
                <a:solidFill>
                  <a:srgbClr val="0070C0"/>
                </a:solidFill>
              </a:rPr>
              <a:t>●</a:t>
            </a:r>
            <a:r>
              <a:rPr lang="zh-CN" altLang="zh-CN" sz="2000" dirty="0" smtClean="0">
                <a:solidFill>
                  <a:srgbClr val="0070C0"/>
                </a:solidFill>
              </a:rPr>
              <a:t>内部晋升机制</a:t>
            </a:r>
            <a:endParaRPr lang="en-US" altLang="zh-CN" sz="2000" dirty="0" smtClean="0">
              <a:solidFill>
                <a:srgbClr val="0070C0"/>
              </a:solidFill>
            </a:endParaRPr>
          </a:p>
          <a:p>
            <a:pPr>
              <a:lnSpc>
                <a:spcPts val="4000"/>
              </a:lnSpc>
            </a:pPr>
            <a:r>
              <a:rPr lang="zh-CN" altLang="en-US" sz="2000" dirty="0" smtClean="0">
                <a:solidFill>
                  <a:srgbClr val="0070C0"/>
                </a:solidFill>
              </a:rPr>
              <a:t>●</a:t>
            </a:r>
            <a:r>
              <a:rPr lang="zh-CN" altLang="zh-CN" sz="2000" dirty="0" smtClean="0">
                <a:solidFill>
                  <a:srgbClr val="0070C0"/>
                </a:solidFill>
              </a:rPr>
              <a:t>员工提案管理机制</a:t>
            </a:r>
            <a:endParaRPr lang="en-US" altLang="zh-CN" sz="2000" dirty="0" smtClean="0">
              <a:solidFill>
                <a:srgbClr val="0070C0"/>
              </a:solidFill>
            </a:endParaRPr>
          </a:p>
          <a:p>
            <a:pPr>
              <a:lnSpc>
                <a:spcPts val="4000"/>
              </a:lnSpc>
            </a:pPr>
            <a:r>
              <a:rPr lang="zh-CN" altLang="en-US" sz="2000" dirty="0" smtClean="0">
                <a:solidFill>
                  <a:srgbClr val="0070C0"/>
                </a:solidFill>
              </a:rPr>
              <a:t>●技术工</a:t>
            </a:r>
            <a:r>
              <a:rPr lang="en-US" altLang="zh-CN" sz="2000" dirty="0" err="1" smtClean="0">
                <a:solidFill>
                  <a:srgbClr val="0070C0"/>
                </a:solidFill>
              </a:rPr>
              <a:t>pk</a:t>
            </a:r>
            <a:r>
              <a:rPr lang="zh-CN" altLang="en-US" sz="2000" dirty="0" smtClean="0">
                <a:solidFill>
                  <a:srgbClr val="0070C0"/>
                </a:solidFill>
              </a:rPr>
              <a:t>奖</a:t>
            </a:r>
            <a:endParaRPr lang="zh-CN" altLang="zh-CN" sz="2000" dirty="0" smtClean="0">
              <a:solidFill>
                <a:srgbClr val="0070C0"/>
              </a:solidFill>
            </a:endParaRPr>
          </a:p>
          <a:p>
            <a:pPr>
              <a:lnSpc>
                <a:spcPts val="4000"/>
              </a:lnSpc>
            </a:pPr>
            <a:endParaRPr lang="en-US" altLang="zh-CN" sz="2000" b="1" dirty="0" smtClean="0">
              <a:solidFill>
                <a:srgbClr val="0070C0"/>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4" descr="\\10.20.30.8\文件服务器\公司资料- CYHIC Data\资质证书\Nattee\Nattee Diploma 01.jpg"/>
          <p:cNvPicPr>
            <a:picLocks noChangeAspect="1" noChangeArrowheads="1"/>
          </p:cNvPicPr>
          <p:nvPr/>
        </p:nvPicPr>
        <p:blipFill>
          <a:blip r:embed="rId2" cstate="print"/>
          <a:srcRect/>
          <a:stretch>
            <a:fillRect/>
          </a:stretch>
        </p:blipFill>
        <p:spPr bwMode="auto">
          <a:xfrm>
            <a:off x="2428860" y="4214818"/>
            <a:ext cx="1857388" cy="235269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80226" name="Picture 5" descr="\\10.20.30.8\文件服务器\公司资料- CYHIC Data\资质证书\Nattee\Nattee Diploma 02.jpg"/>
          <p:cNvPicPr>
            <a:picLocks noChangeAspect="1" noChangeArrowheads="1"/>
          </p:cNvPicPr>
          <p:nvPr/>
        </p:nvPicPr>
        <p:blipFill>
          <a:blip r:embed="rId3" cstate="print"/>
          <a:srcRect/>
          <a:stretch>
            <a:fillRect/>
          </a:stretch>
        </p:blipFill>
        <p:spPr bwMode="auto">
          <a:xfrm>
            <a:off x="6786578" y="1000108"/>
            <a:ext cx="2103452" cy="285752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7" name="矩形 6"/>
          <p:cNvSpPr/>
          <p:nvPr/>
        </p:nvSpPr>
        <p:spPr>
          <a:xfrm>
            <a:off x="0" y="357166"/>
            <a:ext cx="7572396" cy="523220"/>
          </a:xfrm>
          <a:prstGeom prst="rect">
            <a:avLst/>
          </a:prstGeom>
        </p:spPr>
        <p:txBody>
          <a:bodyPr wrap="square">
            <a:spAutoFit/>
          </a:bodyPr>
          <a:lstStyle/>
          <a:p>
            <a:r>
              <a:rPr lang="zh-CN" altLang="en-US" sz="2800" b="1" dirty="0" smtClean="0">
                <a:solidFill>
                  <a:srgbClr val="FFFF00"/>
                </a:solidFill>
                <a:latin typeface="+mj-ea"/>
                <a:ea typeface="+mj-ea"/>
              </a:rPr>
              <a:t>公司帮员工考取的国际资质证</a:t>
            </a:r>
            <a:endParaRPr lang="zh-CN" altLang="en-US" sz="2800" dirty="0">
              <a:solidFill>
                <a:srgbClr val="FFFF00"/>
              </a:solidFill>
              <a:latin typeface="+mj-ea"/>
              <a:ea typeface="+mj-ea"/>
            </a:endParaRPr>
          </a:p>
        </p:txBody>
      </p:sp>
      <p:pic>
        <p:nvPicPr>
          <p:cNvPr id="8" name="Picture 2" descr="C:\Documents and Settings\CYHIC\桌面\9.jpg"/>
          <p:cNvPicPr>
            <a:picLocks noChangeAspect="1" noChangeArrowheads="1"/>
          </p:cNvPicPr>
          <p:nvPr/>
        </p:nvPicPr>
        <p:blipFill>
          <a:blip r:embed="rId4" cstate="print"/>
          <a:srcRect/>
          <a:stretch>
            <a:fillRect/>
          </a:stretch>
        </p:blipFill>
        <p:spPr bwMode="auto">
          <a:xfrm>
            <a:off x="2285984" y="2214554"/>
            <a:ext cx="2408171" cy="170133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9" name="Picture 4" descr="C:\Documents and Settings\CYHIC\桌面\11.jpg"/>
          <p:cNvPicPr>
            <a:picLocks noChangeAspect="1" noChangeArrowheads="1"/>
          </p:cNvPicPr>
          <p:nvPr/>
        </p:nvPicPr>
        <p:blipFill>
          <a:blip r:embed="rId5" cstate="print"/>
          <a:srcRect/>
          <a:stretch>
            <a:fillRect/>
          </a:stretch>
        </p:blipFill>
        <p:spPr bwMode="auto">
          <a:xfrm>
            <a:off x="142844" y="1071546"/>
            <a:ext cx="3279923" cy="16388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Picture 3" descr="C:\Documents and Settings\CYHIC\桌面\10.jpg"/>
          <p:cNvPicPr>
            <a:picLocks noChangeAspect="1" noChangeArrowheads="1"/>
          </p:cNvPicPr>
          <p:nvPr/>
        </p:nvPicPr>
        <p:blipFill>
          <a:blip r:embed="rId6" cstate="print"/>
          <a:srcRect/>
          <a:stretch>
            <a:fillRect/>
          </a:stretch>
        </p:blipFill>
        <p:spPr bwMode="auto">
          <a:xfrm>
            <a:off x="4357686" y="928670"/>
            <a:ext cx="2527925" cy="1785940"/>
          </a:xfrm>
          <a:prstGeom prst="ellipse">
            <a:avLst/>
          </a:prstGeom>
          <a:ln>
            <a:noFill/>
          </a:ln>
          <a:effectLst>
            <a:softEdge rad="112500"/>
          </a:effectLst>
        </p:spPr>
      </p:pic>
      <p:pic>
        <p:nvPicPr>
          <p:cNvPr id="184321" name="Picture 1" descr="\\10.20.30.8\文件服务器\公司资料- CYHIC Data\Certification - 资质证书\CYHIC - 长盈\AWS-MingJingWang01.jpg"/>
          <p:cNvPicPr>
            <a:picLocks noChangeAspect="1" noChangeArrowheads="1"/>
          </p:cNvPicPr>
          <p:nvPr/>
        </p:nvPicPr>
        <p:blipFill>
          <a:blip r:embed="rId7" cstate="print"/>
          <a:srcRect/>
          <a:stretch>
            <a:fillRect/>
          </a:stretch>
        </p:blipFill>
        <p:spPr bwMode="auto">
          <a:xfrm>
            <a:off x="285720" y="3000372"/>
            <a:ext cx="1930640" cy="246697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84322" name="Picture 2" descr="\\10.20.30.8\文件服务器\公司资料- CYHIC Data\Certification - 资质证书\CYHIC - 长盈\SSPC01.jpg"/>
          <p:cNvPicPr>
            <a:picLocks noChangeAspect="1" noChangeArrowheads="1"/>
          </p:cNvPicPr>
          <p:nvPr/>
        </p:nvPicPr>
        <p:blipFill>
          <a:blip r:embed="rId8" cstate="print"/>
          <a:srcRect/>
          <a:stretch>
            <a:fillRect/>
          </a:stretch>
        </p:blipFill>
        <p:spPr bwMode="auto">
          <a:xfrm>
            <a:off x="4714876" y="3429000"/>
            <a:ext cx="1989114" cy="140640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84323" name="Picture 3" descr="\\10.20.30.8\文件服务器\公司资料- CYHIC Data\Certification - 资质证书\CYHIC - 长盈\SGS02.jpg"/>
          <p:cNvPicPr>
            <a:picLocks noChangeAspect="1" noChangeArrowheads="1"/>
          </p:cNvPicPr>
          <p:nvPr/>
        </p:nvPicPr>
        <p:blipFill>
          <a:blip r:embed="rId9" cstate="print"/>
          <a:srcRect/>
          <a:stretch>
            <a:fillRect/>
          </a:stretch>
        </p:blipFill>
        <p:spPr bwMode="auto">
          <a:xfrm>
            <a:off x="7643802" y="4643446"/>
            <a:ext cx="1285884" cy="18185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84324" name="Picture 4" descr="\\10.20.30.8\文件服务器\公司资料- CYHIC Data\Certification - 资质证书\CYHIC - 长盈\SGS01.jpg"/>
          <p:cNvPicPr>
            <a:picLocks noChangeAspect="1" noChangeArrowheads="1"/>
          </p:cNvPicPr>
          <p:nvPr/>
        </p:nvPicPr>
        <p:blipFill>
          <a:blip r:embed="rId10" cstate="print"/>
          <a:srcRect/>
          <a:stretch>
            <a:fillRect/>
          </a:stretch>
        </p:blipFill>
        <p:spPr bwMode="auto">
          <a:xfrm>
            <a:off x="6072198" y="4643446"/>
            <a:ext cx="1285884" cy="18185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8" name="AutoShape 4"/>
          <p:cNvSpPr>
            <a:spLocks noChangeArrowheads="1"/>
          </p:cNvSpPr>
          <p:nvPr/>
        </p:nvSpPr>
        <p:spPr bwMode="auto">
          <a:xfrm>
            <a:off x="1285875" y="4913313"/>
            <a:ext cx="6481763" cy="1944687"/>
          </a:xfrm>
          <a:prstGeom prst="roundRect">
            <a:avLst>
              <a:gd name="adj" fmla="val 16667"/>
            </a:avLst>
          </a:prstGeom>
          <a:noFill/>
          <a:ln w="9525">
            <a:noFill/>
            <a:round/>
            <a:headEnd/>
            <a:tailEnd/>
          </a:ln>
          <a:effectLst>
            <a:prstShdw prst="shdw17" dist="17961" dir="2700000">
              <a:schemeClr val="bg1">
                <a:gamma/>
                <a:shade val="60000"/>
                <a:invGamma/>
              </a:schemeClr>
            </a:prstShdw>
          </a:effectLst>
        </p:spPr>
        <p:txBody>
          <a:bodyPr wrap="none" anchor="ctr"/>
          <a:lstStyle/>
          <a:p>
            <a:pPr>
              <a:defRPr/>
            </a:pPr>
            <a:endParaRPr lang="en-US" altLang="zh-CN" sz="2500">
              <a:solidFill>
                <a:srgbClr val="FFFF00"/>
              </a:solidFill>
            </a:endParaRPr>
          </a:p>
        </p:txBody>
      </p:sp>
      <p:sp>
        <p:nvSpPr>
          <p:cNvPr id="4" name="Rectangle 34"/>
          <p:cNvSpPr txBox="1">
            <a:spLocks noChangeArrowheads="1"/>
          </p:cNvSpPr>
          <p:nvPr/>
        </p:nvSpPr>
        <p:spPr bwMode="auto">
          <a:xfrm>
            <a:off x="1000100" y="1071546"/>
            <a:ext cx="7042151" cy="1676399"/>
          </a:xfrm>
          <a:prstGeom prst="rect">
            <a:avLst/>
          </a:prstGeom>
          <a:ln>
            <a:miter lim="800000"/>
            <a:headEnd/>
            <a:tailEnd/>
          </a:ln>
        </p:spPr>
        <p:txBody>
          <a:bodyPr>
            <a:scene3d>
              <a:camera prst="orthographicFront"/>
              <a:lightRig rig="soft" dir="t"/>
            </a:scene3d>
            <a:sp3d prstMaterial="softEdge">
              <a:bevelT w="25400" h="25400"/>
            </a:sp3d>
          </a:bodyPr>
          <a:lstStyle/>
          <a:p>
            <a:pPr fontAlgn="auto">
              <a:lnSpc>
                <a:spcPts val="12000"/>
              </a:lnSpc>
              <a:spcAft>
                <a:spcPts val="0"/>
              </a:spcAft>
              <a:defRPr/>
            </a:pPr>
            <a:r>
              <a:rPr lang="zh-CN" altLang="en-US" sz="8800" b="1" dirty="0">
                <a:solidFill>
                  <a:srgbClr val="00B0F0"/>
                </a:solidFill>
                <a:effectLst>
                  <a:outerShdw blurRad="31750" dist="25400" dir="5400000" algn="tl" rotWithShape="0">
                    <a:srgbClr val="000000">
                      <a:alpha val="25000"/>
                    </a:srgbClr>
                  </a:outerShdw>
                </a:effectLst>
                <a:latin typeface="方正舒体" pitchFamily="2" charset="-122"/>
                <a:ea typeface="方正舒体" pitchFamily="2" charset="-122"/>
                <a:cs typeface="+mj-cs"/>
              </a:rPr>
              <a:t>敬业尽责   </a:t>
            </a:r>
            <a:endParaRPr lang="en-US" altLang="zh-CN" sz="8800" b="1" dirty="0">
              <a:solidFill>
                <a:srgbClr val="00B0F0"/>
              </a:solidFill>
              <a:effectLst>
                <a:outerShdw blurRad="31750" dist="25400" dir="5400000" algn="tl" rotWithShape="0">
                  <a:srgbClr val="000000">
                    <a:alpha val="25000"/>
                  </a:srgbClr>
                </a:outerShdw>
              </a:effectLst>
              <a:latin typeface="方正舒体" pitchFamily="2" charset="-122"/>
              <a:ea typeface="方正舒体" pitchFamily="2" charset="-122"/>
              <a:cs typeface="+mj-cs"/>
            </a:endParaRPr>
          </a:p>
          <a:p>
            <a:pPr fontAlgn="auto">
              <a:lnSpc>
                <a:spcPts val="12000"/>
              </a:lnSpc>
              <a:spcAft>
                <a:spcPts val="0"/>
              </a:spcAft>
              <a:defRPr/>
            </a:pPr>
            <a:r>
              <a:rPr lang="en-US" altLang="zh-CN" sz="8800" b="1" dirty="0">
                <a:solidFill>
                  <a:srgbClr val="00B0F0"/>
                </a:solidFill>
                <a:effectLst>
                  <a:outerShdw blurRad="31750" dist="25400" dir="5400000" algn="tl" rotWithShape="0">
                    <a:srgbClr val="000000">
                      <a:alpha val="25000"/>
                    </a:srgbClr>
                  </a:outerShdw>
                </a:effectLst>
                <a:latin typeface="方正舒体" pitchFamily="2" charset="-122"/>
                <a:ea typeface="方正舒体" pitchFamily="2" charset="-122"/>
                <a:cs typeface="+mj-cs"/>
              </a:rPr>
              <a:t>        </a:t>
            </a:r>
            <a:r>
              <a:rPr lang="zh-CN" altLang="en-US" sz="8800" b="1" dirty="0">
                <a:solidFill>
                  <a:srgbClr val="00B0F0"/>
                </a:solidFill>
                <a:effectLst>
                  <a:outerShdw blurRad="31750" dist="25400" dir="5400000" algn="tl" rotWithShape="0">
                    <a:srgbClr val="000000">
                      <a:alpha val="25000"/>
                    </a:srgbClr>
                  </a:outerShdw>
                </a:effectLst>
                <a:latin typeface="方正舒体" pitchFamily="2" charset="-122"/>
                <a:ea typeface="方正舒体" pitchFamily="2" charset="-122"/>
                <a:cs typeface="+mj-cs"/>
              </a:rPr>
              <a:t>价值人生</a:t>
            </a:r>
            <a:endParaRPr lang="en-US" altLang="zh-CN" sz="8800" b="1" dirty="0">
              <a:solidFill>
                <a:srgbClr val="00B0F0"/>
              </a:solidFill>
              <a:effectLst>
                <a:outerShdw blurRad="31750" dist="25400" dir="5400000" algn="tl" rotWithShape="0">
                  <a:srgbClr val="000000">
                    <a:alpha val="25000"/>
                  </a:srgbClr>
                </a:outerShdw>
              </a:effectLst>
              <a:latin typeface="方正舒体" pitchFamily="2" charset="-122"/>
              <a:ea typeface="方正舒体" pitchFamily="2" charset="-122"/>
              <a:cs typeface="+mj-cs"/>
            </a:endParaRPr>
          </a:p>
        </p:txBody>
      </p:sp>
      <p:sp>
        <p:nvSpPr>
          <p:cNvPr id="45060" name="Rectangle 5"/>
          <p:cNvSpPr>
            <a:spLocks noChangeArrowheads="1"/>
          </p:cNvSpPr>
          <p:nvPr/>
        </p:nvSpPr>
        <p:spPr bwMode="auto">
          <a:xfrm>
            <a:off x="357158" y="4714884"/>
            <a:ext cx="8291513" cy="793750"/>
          </a:xfrm>
          <a:prstGeom prst="rect">
            <a:avLst/>
          </a:prstGeom>
          <a:noFill/>
          <a:ln w="9525">
            <a:noFill/>
            <a:miter lim="800000"/>
            <a:headEnd/>
            <a:tailEnd/>
          </a:ln>
        </p:spPr>
        <p:txBody>
          <a:bodyPr anchor="ctr"/>
          <a:lstStyle/>
          <a:p>
            <a:pPr algn="ctr" eaLnBrk="0" hangingPunct="0"/>
            <a:r>
              <a:rPr lang="zh-CN" altLang="en-US" sz="2500" b="1" dirty="0">
                <a:solidFill>
                  <a:srgbClr val="FF6600"/>
                </a:solidFill>
              </a:rPr>
              <a:t>从昨天一步一步走来，</a:t>
            </a:r>
            <a:br>
              <a:rPr lang="zh-CN" altLang="en-US" sz="2500" b="1" dirty="0">
                <a:solidFill>
                  <a:srgbClr val="FF6600"/>
                </a:solidFill>
              </a:rPr>
            </a:br>
            <a:r>
              <a:rPr lang="zh-CN" altLang="en-US" sz="2500" b="1" dirty="0">
                <a:solidFill>
                  <a:srgbClr val="FF6600"/>
                </a:solidFill>
              </a:rPr>
              <a:t>                                      </a:t>
            </a:r>
            <a:r>
              <a:rPr lang="zh-CN" altLang="en-US" sz="2500" b="1" dirty="0" smtClean="0">
                <a:solidFill>
                  <a:srgbClr val="FF6600"/>
                </a:solidFill>
              </a:rPr>
              <a:t>今天</a:t>
            </a:r>
            <a:r>
              <a:rPr lang="zh-CN" altLang="en-US" sz="2500" b="1" dirty="0">
                <a:solidFill>
                  <a:srgbClr val="FF6600"/>
                </a:solidFill>
              </a:rPr>
              <a:t>用行动点燃希望，  </a:t>
            </a:r>
            <a:br>
              <a:rPr lang="zh-CN" altLang="en-US" sz="2500" b="1" dirty="0">
                <a:solidFill>
                  <a:srgbClr val="FF6600"/>
                </a:solidFill>
              </a:rPr>
            </a:br>
            <a:r>
              <a:rPr lang="zh-CN" altLang="en-US" sz="2500" b="1" dirty="0">
                <a:solidFill>
                  <a:srgbClr val="FF6600"/>
                </a:solidFill>
              </a:rPr>
              <a:t>                                                       放飞明天的梦想！</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AutoShape 2"/>
          <p:cNvSpPr>
            <a:spLocks noChangeArrowheads="1"/>
          </p:cNvSpPr>
          <p:nvPr/>
        </p:nvSpPr>
        <p:spPr bwMode="auto">
          <a:xfrm>
            <a:off x="539750" y="4567248"/>
            <a:ext cx="863600" cy="4333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9900"/>
          </a:solidFill>
          <a:ln w="9525">
            <a:noFill/>
            <a:miter lim="800000"/>
            <a:headEnd/>
            <a:tailEnd/>
          </a:ln>
          <a:effectLst>
            <a:prstShdw prst="shdw17" dist="17961" dir="2700000">
              <a:srgbClr val="995C00"/>
            </a:prstShdw>
          </a:effectLst>
        </p:spPr>
        <p:txBody>
          <a:bodyPr wrap="none" anchor="ctr"/>
          <a:lstStyle/>
          <a:p>
            <a:endParaRPr lang="zh-CN" altLang="en-US" sz="2000"/>
          </a:p>
        </p:txBody>
      </p:sp>
      <p:sp>
        <p:nvSpPr>
          <p:cNvPr id="570371" name="Rectangle 3"/>
          <p:cNvSpPr>
            <a:spLocks noChangeArrowheads="1"/>
          </p:cNvSpPr>
          <p:nvPr/>
        </p:nvSpPr>
        <p:spPr bwMode="auto">
          <a:xfrm>
            <a:off x="1547813" y="4377298"/>
            <a:ext cx="7235825" cy="861774"/>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defRPr/>
            </a:pPr>
            <a:r>
              <a:rPr lang="zh-CN" altLang="en-US" sz="2500" b="1" dirty="0" smtClean="0"/>
              <a:t>专注“工业化住宅产业”模块</a:t>
            </a:r>
            <a:r>
              <a:rPr lang="zh-CN" altLang="en-US" sz="2500" b="1" dirty="0"/>
              <a:t>房屋的设计、开发、销售、</a:t>
            </a:r>
            <a:r>
              <a:rPr lang="zh-CN" altLang="en-US" sz="2500" b="1" dirty="0" smtClean="0"/>
              <a:t>制造，及高端钢结构制品的制造和销售。</a:t>
            </a:r>
            <a:endParaRPr lang="zh-CN" altLang="en-US" sz="2500" b="1" dirty="0"/>
          </a:p>
        </p:txBody>
      </p:sp>
      <p:sp>
        <p:nvSpPr>
          <p:cNvPr id="28679" name="Rectangle 7"/>
          <p:cNvSpPr>
            <a:spLocks noChangeArrowheads="1"/>
          </p:cNvSpPr>
          <p:nvPr/>
        </p:nvSpPr>
        <p:spPr bwMode="auto">
          <a:xfrm>
            <a:off x="395288" y="1571612"/>
            <a:ext cx="8064500" cy="253047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spcBef>
                <a:spcPct val="20000"/>
              </a:spcBef>
              <a:buClr>
                <a:schemeClr val="hlink"/>
              </a:buClr>
              <a:buFont typeface="Wingdings" pitchFamily="2" charset="2"/>
              <a:buNone/>
              <a:defRPr/>
            </a:pPr>
            <a:r>
              <a:rPr lang="zh-CN" altLang="en-US" sz="2000" b="1" dirty="0"/>
              <a:t>       公司是</a:t>
            </a:r>
            <a:r>
              <a:rPr lang="en-US" altLang="zh-CN" sz="2000" b="1" dirty="0"/>
              <a:t>1996</a:t>
            </a:r>
            <a:r>
              <a:rPr lang="zh-CN" altLang="en-US" sz="2000" b="1" dirty="0"/>
              <a:t>年建立以来，在</a:t>
            </a:r>
            <a:r>
              <a:rPr lang="en-US" altLang="zh-CN" sz="2000" b="1" dirty="0"/>
              <a:t>2004</a:t>
            </a:r>
            <a:r>
              <a:rPr lang="zh-CN" altLang="en-US" sz="2000" b="1" dirty="0"/>
              <a:t>年扩张、</a:t>
            </a:r>
            <a:r>
              <a:rPr lang="en-US" altLang="zh-CN" sz="2000" b="1" dirty="0"/>
              <a:t>2008</a:t>
            </a:r>
            <a:r>
              <a:rPr lang="zh-CN" altLang="en-US" sz="2000" b="1" dirty="0"/>
              <a:t>、</a:t>
            </a:r>
            <a:r>
              <a:rPr lang="en-US" altLang="zh-CN" sz="2000" b="1" dirty="0"/>
              <a:t>2009</a:t>
            </a:r>
            <a:r>
              <a:rPr lang="zh-CN" altLang="en-US" sz="2000" b="1" dirty="0"/>
              <a:t>年产业升级的成果。公司多年以来主要从事钢结构产业，围绕钢结构制品而努力。顺应新时代的发展，我们要重新调整发展模式，建立科学的经营系统，从产品体系、业务体系、组织体系、项目运作体系四大版块着手，遵循“敬业尽责、价值人生”的价值观，让员工在公司找到价值、让客户在产品上体会到价值；“敬业尽责、价值人生！”是我们全体员工的职责、是公司的使命！我们把“实现价值”当成一生的事业来经营！</a:t>
            </a:r>
          </a:p>
        </p:txBody>
      </p:sp>
      <p:sp>
        <p:nvSpPr>
          <p:cNvPr id="6" name="Rectangle 3"/>
          <p:cNvSpPr txBox="1">
            <a:spLocks noChangeArrowheads="1"/>
          </p:cNvSpPr>
          <p:nvPr/>
        </p:nvSpPr>
        <p:spPr>
          <a:xfrm>
            <a:off x="-108520" y="332656"/>
            <a:ext cx="5292080" cy="714375"/>
          </a:xfrm>
          <a:prstGeom prst="rect">
            <a:avLst/>
          </a:prstGeom>
        </p:spPr>
        <p:txBody>
          <a:bodyPr/>
          <a:lstStyle/>
          <a:p>
            <a:pPr marL="742950" marR="0" lvl="1" indent="-285750" algn="l" defTabSz="914400" rtl="0" eaLnBrk="0" fontAlgn="base" latinLnBrk="0" hangingPunct="0">
              <a:lnSpc>
                <a:spcPct val="100000"/>
              </a:lnSpc>
              <a:spcBef>
                <a:spcPct val="20000"/>
              </a:spcBef>
              <a:spcAft>
                <a:spcPct val="0"/>
              </a:spcAft>
              <a:buClrTx/>
              <a:buSzTx/>
              <a:buFontTx/>
              <a:buNone/>
              <a:tabLst/>
              <a:defRPr/>
            </a:pPr>
            <a:r>
              <a:rPr kumimoji="0" lang="zh-CN" altLang="en-US" sz="2800" b="1" i="0" u="none" strike="noStrike" kern="0" cap="none" spc="0" normalizeH="0" baseline="0" noProof="0" dirty="0" smtClean="0">
                <a:ln>
                  <a:noFill/>
                </a:ln>
                <a:solidFill>
                  <a:srgbClr val="FFFF00"/>
                </a:solidFill>
                <a:effectLst/>
                <a:uLnTx/>
                <a:uFillTx/>
                <a:latin typeface="+mn-ea"/>
                <a:ea typeface="+mn-ea"/>
              </a:rPr>
              <a:t>企业介绍和愿景</a:t>
            </a:r>
            <a:endParaRPr kumimoji="0" lang="en-US" altLang="zh-CN" sz="2800" b="1" i="0" u="none" strike="noStrike" kern="0" cap="none" spc="0" normalizeH="0" baseline="0" noProof="0" dirty="0" smtClean="0">
              <a:ln>
                <a:noFill/>
              </a:ln>
              <a:solidFill>
                <a:srgbClr val="FFFF00"/>
              </a:solidFill>
              <a:effectLst/>
              <a:uLnTx/>
              <a:uFillTx/>
              <a:latin typeface="+mn-ea"/>
              <a:ea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4"/>
          <p:cNvSpPr txBox="1">
            <a:spLocks noChangeArrowheads="1"/>
          </p:cNvSpPr>
          <p:nvPr/>
        </p:nvSpPr>
        <p:spPr bwMode="auto">
          <a:xfrm>
            <a:off x="1835150" y="2490788"/>
            <a:ext cx="6024563" cy="854075"/>
          </a:xfrm>
          <a:prstGeom prst="rect">
            <a:avLst/>
          </a:prstGeom>
          <a:noFill/>
          <a:ln w="9525">
            <a:noFill/>
            <a:miter lim="800000"/>
            <a:headEnd/>
            <a:tailEnd/>
          </a:ln>
        </p:spPr>
        <p:txBody>
          <a:bodyPr>
            <a:spAutoFit/>
          </a:bodyPr>
          <a:lstStyle/>
          <a:p>
            <a:r>
              <a:rPr lang="zh-CN" altLang="en-US" sz="2500" b="1" dirty="0">
                <a:solidFill>
                  <a:srgbClr val="FF0000"/>
                </a:solidFill>
                <a:latin typeface="Tahoma" pitchFamily="34" charset="0"/>
              </a:rPr>
              <a:t>长江</a:t>
            </a:r>
            <a:r>
              <a:rPr lang="zh-CN" altLang="en-US" sz="2500" b="1" dirty="0" smtClean="0">
                <a:solidFill>
                  <a:srgbClr val="FF0000"/>
                </a:solidFill>
                <a:latin typeface="Tahoma" pitchFamily="34" charset="0"/>
              </a:rPr>
              <a:t>“长殷”：</a:t>
            </a:r>
            <a:endParaRPr lang="zh-CN" altLang="en-US" sz="2500" b="1" dirty="0">
              <a:solidFill>
                <a:srgbClr val="FF0000"/>
              </a:solidFill>
              <a:latin typeface="Tahoma" pitchFamily="34" charset="0"/>
            </a:endParaRPr>
          </a:p>
          <a:p>
            <a:r>
              <a:rPr lang="zh-CN" altLang="en-US" sz="2500" b="1" dirty="0">
                <a:solidFill>
                  <a:srgbClr val="003399"/>
                </a:solidFill>
                <a:latin typeface="Tahoma" pitchFamily="34" charset="0"/>
              </a:rPr>
              <a:t>致力于成为洲际移动房屋制造的领先者。</a:t>
            </a:r>
          </a:p>
        </p:txBody>
      </p:sp>
      <p:sp>
        <p:nvSpPr>
          <p:cNvPr id="27650" name="Text Box 4"/>
          <p:cNvSpPr txBox="1">
            <a:spLocks noChangeArrowheads="1"/>
          </p:cNvSpPr>
          <p:nvPr/>
        </p:nvSpPr>
        <p:spPr bwMode="auto">
          <a:xfrm>
            <a:off x="1835150" y="3498850"/>
            <a:ext cx="5689600" cy="1631216"/>
          </a:xfrm>
          <a:prstGeom prst="rect">
            <a:avLst/>
          </a:prstGeom>
          <a:noFill/>
          <a:ln w="9525">
            <a:noFill/>
            <a:miter lim="800000"/>
            <a:headEnd/>
            <a:tailEnd/>
          </a:ln>
        </p:spPr>
        <p:txBody>
          <a:bodyPr>
            <a:spAutoFit/>
          </a:bodyPr>
          <a:lstStyle/>
          <a:p>
            <a:r>
              <a:rPr lang="zh-CN" altLang="en-US" sz="2500" b="1" dirty="0">
                <a:solidFill>
                  <a:srgbClr val="FF0000"/>
                </a:solidFill>
                <a:latin typeface="Tahoma" pitchFamily="34" charset="0"/>
              </a:rPr>
              <a:t>长盈重</a:t>
            </a:r>
            <a:r>
              <a:rPr lang="zh-CN" altLang="en-US" sz="2500" b="1" dirty="0" smtClean="0">
                <a:solidFill>
                  <a:srgbClr val="FF0000"/>
                </a:solidFill>
                <a:latin typeface="Tahoma" pitchFamily="34" charset="0"/>
              </a:rPr>
              <a:t>工：</a:t>
            </a:r>
            <a:endParaRPr lang="zh-CN" altLang="en-US" sz="2500" b="1" dirty="0">
              <a:solidFill>
                <a:srgbClr val="FF0000"/>
              </a:solidFill>
              <a:latin typeface="Tahoma" pitchFamily="34" charset="0"/>
            </a:endParaRPr>
          </a:p>
          <a:p>
            <a:r>
              <a:rPr lang="zh-CN" altLang="en-US" sz="2500" b="1" dirty="0">
                <a:solidFill>
                  <a:srgbClr val="003399"/>
                </a:solidFill>
                <a:latin typeface="Tahoma" pitchFamily="34" charset="0"/>
              </a:rPr>
              <a:t>致力于成为国际工业领域高端工程项目优质服务商</a:t>
            </a:r>
            <a:r>
              <a:rPr lang="zh-CN" altLang="en-US" sz="2500" b="1" dirty="0" smtClean="0">
                <a:solidFill>
                  <a:srgbClr val="003399"/>
                </a:solidFill>
                <a:latin typeface="Tahoma" pitchFamily="34" charset="0"/>
              </a:rPr>
              <a:t>。</a:t>
            </a:r>
            <a:endParaRPr lang="en-US" altLang="zh-CN" sz="2500" b="1" dirty="0" smtClean="0">
              <a:solidFill>
                <a:srgbClr val="003399"/>
              </a:solidFill>
              <a:latin typeface="Tahoma" pitchFamily="34" charset="0"/>
            </a:endParaRPr>
          </a:p>
          <a:p>
            <a:endParaRPr lang="en-US" altLang="zh-CN" sz="2500" b="1" dirty="0" smtClean="0">
              <a:solidFill>
                <a:srgbClr val="003399"/>
              </a:solidFill>
              <a:latin typeface="Tahoma" pitchFamily="34" charset="0"/>
            </a:endParaRPr>
          </a:p>
        </p:txBody>
      </p:sp>
      <p:sp>
        <p:nvSpPr>
          <p:cNvPr id="27651" name="AutoShape 3"/>
          <p:cNvSpPr>
            <a:spLocks noChangeArrowheads="1"/>
          </p:cNvSpPr>
          <p:nvPr/>
        </p:nvSpPr>
        <p:spPr bwMode="auto">
          <a:xfrm>
            <a:off x="468313" y="2132013"/>
            <a:ext cx="863600" cy="431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9900"/>
          </a:solidFill>
          <a:ln w="9525">
            <a:noFill/>
            <a:miter lim="800000"/>
            <a:headEnd/>
            <a:tailEnd/>
          </a:ln>
          <a:effectLst>
            <a:prstShdw prst="shdw17" dist="17961" dir="2700000">
              <a:srgbClr val="995C00"/>
            </a:prstShdw>
          </a:effectLst>
        </p:spPr>
        <p:txBody>
          <a:bodyPr wrap="none" anchor="ctr"/>
          <a:lstStyle/>
          <a:p>
            <a:endParaRPr lang="zh-CN" altLang="en-US"/>
          </a:p>
        </p:txBody>
      </p:sp>
      <p:sp>
        <p:nvSpPr>
          <p:cNvPr id="27652" name="内容占位符 2"/>
          <p:cNvSpPr>
            <a:spLocks/>
          </p:cNvSpPr>
          <p:nvPr/>
        </p:nvSpPr>
        <p:spPr bwMode="auto">
          <a:xfrm>
            <a:off x="1476375" y="2058988"/>
            <a:ext cx="4140200" cy="431800"/>
          </a:xfrm>
          <a:prstGeom prst="rect">
            <a:avLst/>
          </a:prstGeom>
          <a:noFill/>
          <a:ln w="9525">
            <a:noFill/>
            <a:miter lim="800000"/>
            <a:headEnd/>
            <a:tailEnd/>
          </a:ln>
        </p:spPr>
        <p:txBody>
          <a:bodyPr anchor="ctr"/>
          <a:lstStyle/>
          <a:p>
            <a:pPr marL="342900" indent="-342900" eaLnBrk="0" hangingPunct="0">
              <a:spcBef>
                <a:spcPct val="20000"/>
              </a:spcBef>
            </a:pPr>
            <a:r>
              <a:rPr lang="zh-CN" altLang="en-US" sz="4000" b="1" dirty="0">
                <a:latin typeface="隶书" pitchFamily="49" charset="-122"/>
                <a:ea typeface="隶书" pitchFamily="49" charset="-122"/>
              </a:rPr>
              <a:t>愿景</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AutoShape 2"/>
          <p:cNvSpPr>
            <a:spLocks noChangeArrowheads="1"/>
          </p:cNvSpPr>
          <p:nvPr/>
        </p:nvSpPr>
        <p:spPr bwMode="auto">
          <a:xfrm>
            <a:off x="827584" y="1484784"/>
            <a:ext cx="863600" cy="576263"/>
          </a:xfrm>
          <a:custGeom>
            <a:avLst/>
            <a:gdLst>
              <a:gd name="T0" fmla="*/ 647700 w 21600"/>
              <a:gd name="T1" fmla="*/ 0 h 21600"/>
              <a:gd name="T2" fmla="*/ 0 w 21600"/>
              <a:gd name="T3" fmla="*/ 288131 h 21600"/>
              <a:gd name="T4" fmla="*/ 647700 w 21600"/>
              <a:gd name="T5" fmla="*/ 576262 h 21600"/>
              <a:gd name="T6" fmla="*/ 863600 w 21600"/>
              <a:gd name="T7" fmla="*/ 28813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9900"/>
          </a:solidFill>
          <a:ln w="9525">
            <a:noFill/>
            <a:miter lim="800000"/>
            <a:headEnd/>
            <a:tailEnd/>
          </a:ln>
          <a:effectLst>
            <a:prstShdw prst="shdw17" dist="17961" dir="2700000">
              <a:srgbClr val="995C00"/>
            </a:prstShdw>
          </a:effectLst>
        </p:spPr>
        <p:txBody>
          <a:bodyPr wrap="none" anchor="ctr"/>
          <a:lstStyle/>
          <a:p>
            <a:pPr>
              <a:defRPr/>
            </a:pPr>
            <a:endParaRPr lang="zh-CN" altLang="en-US" sz="2000" b="1">
              <a:effectLst>
                <a:outerShdw blurRad="38100" dist="38100" dir="2700000" algn="tl">
                  <a:srgbClr val="FFFFFF"/>
                </a:outerShdw>
              </a:effectLst>
            </a:endParaRPr>
          </a:p>
        </p:txBody>
      </p:sp>
      <p:sp>
        <p:nvSpPr>
          <p:cNvPr id="34818" name="Text Box 4"/>
          <p:cNvSpPr txBox="1">
            <a:spLocks noChangeArrowheads="1"/>
          </p:cNvSpPr>
          <p:nvPr/>
        </p:nvSpPr>
        <p:spPr bwMode="auto">
          <a:xfrm>
            <a:off x="1835696" y="1268760"/>
            <a:ext cx="6024563" cy="1006475"/>
          </a:xfrm>
          <a:prstGeom prst="rect">
            <a:avLst/>
          </a:prstGeom>
          <a:noFill/>
          <a:ln w="9525">
            <a:noFill/>
            <a:miter lim="800000"/>
            <a:headEnd/>
            <a:tailEnd/>
          </a:ln>
        </p:spPr>
        <p:txBody>
          <a:bodyPr>
            <a:spAutoFit/>
          </a:bodyPr>
          <a:lstStyle/>
          <a:p>
            <a:pPr>
              <a:defRPr/>
            </a:pPr>
            <a:r>
              <a:rPr lang="zh-CN" altLang="en-US" sz="3000" b="1" dirty="0">
                <a:solidFill>
                  <a:srgbClr val="FF0000"/>
                </a:solidFill>
                <a:effectLst>
                  <a:outerShdw blurRad="38100" dist="38100" dir="2700000" algn="tl">
                    <a:srgbClr val="C0C0C0"/>
                  </a:outerShdw>
                </a:effectLst>
                <a:latin typeface="Tahoma" pitchFamily="34" charset="0"/>
              </a:rPr>
              <a:t>全力促进产业结构升级，提升公司的素质和国际竞争力</a:t>
            </a:r>
          </a:p>
        </p:txBody>
      </p:sp>
      <p:sp>
        <p:nvSpPr>
          <p:cNvPr id="7" name="Text Box 4"/>
          <p:cNvSpPr txBox="1">
            <a:spLocks noChangeArrowheads="1"/>
          </p:cNvSpPr>
          <p:nvPr/>
        </p:nvSpPr>
        <p:spPr bwMode="auto">
          <a:xfrm>
            <a:off x="755576" y="2420888"/>
            <a:ext cx="7848600" cy="4054475"/>
          </a:xfrm>
          <a:prstGeom prst="rect">
            <a:avLst/>
          </a:prstGeom>
          <a:noFill/>
          <a:ln w="9525">
            <a:noFill/>
            <a:miter lim="800000"/>
            <a:headEnd/>
            <a:tailEnd/>
          </a:ln>
        </p:spPr>
        <p:txBody>
          <a:bodyPr>
            <a:spAutoFit/>
          </a:bodyPr>
          <a:lstStyle/>
          <a:p>
            <a:r>
              <a:rPr lang="en-US" altLang="zh-CN" sz="2000" b="1" dirty="0">
                <a:solidFill>
                  <a:srgbClr val="FF0000"/>
                </a:solidFill>
                <a:latin typeface="Tahoma" pitchFamily="34" charset="0"/>
              </a:rPr>
              <a:t>1</a:t>
            </a:r>
            <a:r>
              <a:rPr lang="zh-CN" altLang="en-US" sz="2000" b="1" dirty="0">
                <a:solidFill>
                  <a:srgbClr val="FF0000"/>
                </a:solidFill>
                <a:latin typeface="Tahoma" pitchFamily="34" charset="0"/>
              </a:rPr>
              <a:t>、产品系统的建立：</a:t>
            </a:r>
            <a:endParaRPr lang="en-US" altLang="zh-CN" sz="2000" b="1" dirty="0">
              <a:solidFill>
                <a:srgbClr val="FF0000"/>
              </a:solidFill>
              <a:latin typeface="Tahoma" pitchFamily="34" charset="0"/>
            </a:endParaRPr>
          </a:p>
          <a:p>
            <a:r>
              <a:rPr lang="zh-CN" altLang="en-US" sz="2000" b="1" dirty="0">
                <a:solidFill>
                  <a:srgbClr val="003399"/>
                </a:solidFill>
                <a:latin typeface="Tahoma" pitchFamily="34" charset="0"/>
              </a:rPr>
              <a:t>       </a:t>
            </a:r>
            <a:r>
              <a:rPr lang="zh-CN" altLang="en-US" sz="2000" dirty="0">
                <a:solidFill>
                  <a:srgbClr val="003399"/>
                </a:solidFill>
                <a:latin typeface="Tahoma" pitchFamily="34" charset="0"/>
              </a:rPr>
              <a:t>●在现有</a:t>
            </a:r>
            <a:r>
              <a:rPr lang="zh-CN" altLang="en-US" sz="2000" dirty="0" smtClean="0">
                <a:solidFill>
                  <a:srgbClr val="003399"/>
                </a:solidFill>
                <a:latin typeface="Tahoma" pitchFamily="34" charset="0"/>
              </a:rPr>
              <a:t>设计“一层”</a:t>
            </a:r>
            <a:r>
              <a:rPr lang="zh-CN" altLang="en-US" sz="2000" dirty="0">
                <a:solidFill>
                  <a:srgbClr val="003399"/>
                </a:solidFill>
                <a:latin typeface="Tahoma" pitchFamily="34" charset="0"/>
              </a:rPr>
              <a:t>住宅、矿山</a:t>
            </a:r>
            <a:r>
              <a:rPr lang="zh-CN" altLang="en-US" sz="2000" dirty="0" smtClean="0">
                <a:solidFill>
                  <a:srgbClr val="003399"/>
                </a:solidFill>
                <a:latin typeface="Tahoma" pitchFamily="34" charset="0"/>
              </a:rPr>
              <a:t>住宅的基础上，</a:t>
            </a:r>
            <a:r>
              <a:rPr lang="en-US" altLang="zh-CN" sz="2000" dirty="0" smtClean="0">
                <a:solidFill>
                  <a:srgbClr val="003399"/>
                </a:solidFill>
                <a:latin typeface="Tahoma" pitchFamily="34" charset="0"/>
              </a:rPr>
              <a:t>2011</a:t>
            </a:r>
            <a:r>
              <a:rPr lang="zh-CN" altLang="en-US" sz="2000" dirty="0">
                <a:solidFill>
                  <a:srgbClr val="003399"/>
                </a:solidFill>
                <a:latin typeface="Tahoma" pitchFamily="34" charset="0"/>
              </a:rPr>
              <a:t>年上半年</a:t>
            </a:r>
            <a:r>
              <a:rPr lang="zh-CN" altLang="en-US" sz="2000" dirty="0" smtClean="0">
                <a:solidFill>
                  <a:srgbClr val="003399"/>
                </a:solidFill>
                <a:latin typeface="Tahoma" pitchFamily="34" charset="0"/>
              </a:rPr>
              <a:t>着重设计完善多层住宅。</a:t>
            </a:r>
            <a:endParaRPr lang="zh-CN" altLang="en-US" sz="2000" dirty="0">
              <a:solidFill>
                <a:srgbClr val="003399"/>
              </a:solidFill>
              <a:latin typeface="Tahoma" pitchFamily="34" charset="0"/>
            </a:endParaRPr>
          </a:p>
          <a:p>
            <a:r>
              <a:rPr lang="zh-CN" altLang="en-US" sz="2000" dirty="0">
                <a:solidFill>
                  <a:srgbClr val="003399"/>
                </a:solidFill>
                <a:latin typeface="Tahoma" pitchFamily="34" charset="0"/>
              </a:rPr>
              <a:t>       ●重点推进低碳绿色环保系列工业化住房。</a:t>
            </a:r>
          </a:p>
          <a:p>
            <a:r>
              <a:rPr lang="zh-CN" altLang="en-US" sz="2000" dirty="0">
                <a:solidFill>
                  <a:srgbClr val="003399"/>
                </a:solidFill>
                <a:latin typeface="Tahoma" pitchFamily="34" charset="0"/>
              </a:rPr>
              <a:t>       ●重点发展海外钢结构制品。</a:t>
            </a:r>
          </a:p>
          <a:p>
            <a:r>
              <a:rPr lang="en-US" altLang="zh-CN" sz="2000" b="1" dirty="0">
                <a:solidFill>
                  <a:srgbClr val="FF0000"/>
                </a:solidFill>
                <a:latin typeface="Tahoma" pitchFamily="34" charset="0"/>
              </a:rPr>
              <a:t>2</a:t>
            </a:r>
            <a:r>
              <a:rPr lang="zh-CN" altLang="en-US" sz="2000" b="1" dirty="0">
                <a:solidFill>
                  <a:srgbClr val="FF0000"/>
                </a:solidFill>
                <a:latin typeface="Tahoma" pitchFamily="34" charset="0"/>
              </a:rPr>
              <a:t>、管理体系的维护：</a:t>
            </a:r>
          </a:p>
          <a:p>
            <a:r>
              <a:rPr lang="zh-CN" altLang="en-US" sz="2000" b="1" dirty="0">
                <a:solidFill>
                  <a:srgbClr val="003399"/>
                </a:solidFill>
              </a:rPr>
              <a:t>       </a:t>
            </a:r>
            <a:r>
              <a:rPr lang="zh-CN" altLang="en-US" sz="2000" dirty="0">
                <a:solidFill>
                  <a:srgbClr val="003399"/>
                </a:solidFill>
                <a:latin typeface="Tahoma" pitchFamily="34" charset="0"/>
              </a:rPr>
              <a:t>●着重落实</a:t>
            </a:r>
            <a:r>
              <a:rPr lang="zh-CN" altLang="en-US" sz="2000" u="sng" dirty="0">
                <a:solidFill>
                  <a:srgbClr val="003399"/>
                </a:solidFill>
                <a:latin typeface="Tahoma" pitchFamily="34" charset="0"/>
              </a:rPr>
              <a:t>质保体系</a:t>
            </a:r>
            <a:r>
              <a:rPr lang="zh-CN" altLang="en-US" sz="2000" dirty="0">
                <a:solidFill>
                  <a:srgbClr val="003399"/>
                </a:solidFill>
                <a:latin typeface="Tahoma" pitchFamily="34" charset="0"/>
              </a:rPr>
              <a:t>和</a:t>
            </a:r>
            <a:r>
              <a:rPr lang="en-US" altLang="zh-CN" sz="2000" u="sng" dirty="0" err="1">
                <a:solidFill>
                  <a:srgbClr val="003399"/>
                </a:solidFill>
                <a:latin typeface="Tahoma" pitchFamily="34" charset="0"/>
              </a:rPr>
              <a:t>FabTrol</a:t>
            </a:r>
            <a:r>
              <a:rPr lang="en-US" altLang="zh-CN" sz="2000" u="sng" dirty="0">
                <a:solidFill>
                  <a:srgbClr val="003399"/>
                </a:solidFill>
                <a:latin typeface="Tahoma" pitchFamily="34" charset="0"/>
              </a:rPr>
              <a:t>-MRP </a:t>
            </a:r>
            <a:r>
              <a:rPr lang="zh-CN" altLang="en-US" sz="2000" u="sng" dirty="0">
                <a:solidFill>
                  <a:srgbClr val="003399"/>
                </a:solidFill>
                <a:latin typeface="Tahoma" pitchFamily="34" charset="0"/>
              </a:rPr>
              <a:t>管理系统</a:t>
            </a:r>
            <a:r>
              <a:rPr lang="zh-CN" altLang="en-US" sz="2000" dirty="0">
                <a:solidFill>
                  <a:srgbClr val="003399"/>
                </a:solidFill>
                <a:latin typeface="Tahoma" pitchFamily="34" charset="0"/>
              </a:rPr>
              <a:t>运作。</a:t>
            </a:r>
          </a:p>
          <a:p>
            <a:r>
              <a:rPr lang="en-US" altLang="zh-CN" sz="2000" b="1" dirty="0">
                <a:solidFill>
                  <a:srgbClr val="FF0000"/>
                </a:solidFill>
                <a:latin typeface="Tahoma" pitchFamily="34" charset="0"/>
              </a:rPr>
              <a:t>3</a:t>
            </a:r>
            <a:r>
              <a:rPr lang="zh-CN" altLang="en-US" sz="2000" b="1" dirty="0">
                <a:solidFill>
                  <a:srgbClr val="FF0000"/>
                </a:solidFill>
                <a:latin typeface="Tahoma" pitchFamily="34" charset="0"/>
              </a:rPr>
              <a:t>、业务系统的建设：</a:t>
            </a:r>
          </a:p>
          <a:p>
            <a:r>
              <a:rPr lang="zh-CN" altLang="en-US" sz="2000" b="1" dirty="0">
                <a:solidFill>
                  <a:srgbClr val="003399"/>
                </a:solidFill>
              </a:rPr>
              <a:t>       </a:t>
            </a:r>
            <a:r>
              <a:rPr lang="zh-CN" altLang="en-US" sz="2000" dirty="0">
                <a:solidFill>
                  <a:srgbClr val="003399"/>
                </a:solidFill>
              </a:rPr>
              <a:t>●</a:t>
            </a:r>
            <a:r>
              <a:rPr lang="zh-CN" altLang="en-US" sz="2000" dirty="0" smtClean="0">
                <a:solidFill>
                  <a:srgbClr val="003399"/>
                </a:solidFill>
              </a:rPr>
              <a:t>大力拓展</a:t>
            </a:r>
            <a:r>
              <a:rPr lang="zh-CN" altLang="en-US" sz="2000" dirty="0">
                <a:solidFill>
                  <a:srgbClr val="003399"/>
                </a:solidFill>
              </a:rPr>
              <a:t>海外营销，建立海外营销及技术服务机构，</a:t>
            </a:r>
            <a:r>
              <a:rPr lang="zh-CN" altLang="en-US" dirty="0">
                <a:solidFill>
                  <a:srgbClr val="003399"/>
                </a:solidFill>
              </a:rPr>
              <a:t>控制销售渠道</a:t>
            </a:r>
            <a:r>
              <a:rPr lang="zh-CN" altLang="en-US" sz="2000" dirty="0">
                <a:solidFill>
                  <a:srgbClr val="003399"/>
                </a:solidFill>
              </a:rPr>
              <a:t>。</a:t>
            </a:r>
          </a:p>
          <a:p>
            <a:r>
              <a:rPr lang="zh-CN" altLang="en-US" sz="2000" dirty="0">
                <a:solidFill>
                  <a:srgbClr val="003399"/>
                </a:solidFill>
              </a:rPr>
              <a:t>       ●着重产量扩张，超出产能时外发</a:t>
            </a:r>
            <a:r>
              <a:rPr lang="en-US" altLang="zh-CN" sz="2000" dirty="0">
                <a:solidFill>
                  <a:srgbClr val="003399"/>
                </a:solidFill>
              </a:rPr>
              <a:t>OEM</a:t>
            </a:r>
            <a:r>
              <a:rPr lang="zh-CN" altLang="en-US" sz="2000" dirty="0">
                <a:solidFill>
                  <a:srgbClr val="003399"/>
                </a:solidFill>
              </a:rPr>
              <a:t>。用自己掌握的关键的核心技术负责设计和开发新产品，具体的加工任务通过合同订购的方式委托同类产品的其他厂家生产。 </a:t>
            </a:r>
          </a:p>
        </p:txBody>
      </p:sp>
      <p:sp>
        <p:nvSpPr>
          <p:cNvPr id="5" name="标题 4"/>
          <p:cNvSpPr>
            <a:spLocks noGrp="1"/>
          </p:cNvSpPr>
          <p:nvPr>
            <p:ph type="title"/>
          </p:nvPr>
        </p:nvSpPr>
        <p:spPr>
          <a:xfrm>
            <a:off x="251520" y="0"/>
            <a:ext cx="8229600" cy="1143000"/>
          </a:xfrm>
        </p:spPr>
        <p:txBody>
          <a:bodyPr/>
          <a:lstStyle/>
          <a:p>
            <a:pPr algn="l"/>
            <a:r>
              <a:rPr lang="zh-CN" altLang="en-US" sz="2800" b="1" dirty="0" smtClean="0">
                <a:solidFill>
                  <a:srgbClr val="FFFF00"/>
                </a:solidFill>
              </a:rPr>
              <a:t>公司发展规划</a:t>
            </a:r>
            <a:endParaRPr lang="zh-CN" altLang="en-US" sz="2800" b="1" dirty="0">
              <a:solidFill>
                <a:srgbClr val="FFFF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a:spLocks noChangeArrowheads="1"/>
          </p:cNvSpPr>
          <p:nvPr/>
        </p:nvSpPr>
        <p:spPr bwMode="auto">
          <a:xfrm>
            <a:off x="714348" y="928670"/>
            <a:ext cx="863600" cy="576263"/>
          </a:xfrm>
          <a:custGeom>
            <a:avLst/>
            <a:gdLst>
              <a:gd name="T0" fmla="*/ 647700 w 21600"/>
              <a:gd name="T1" fmla="*/ 0 h 21600"/>
              <a:gd name="T2" fmla="*/ 0 w 21600"/>
              <a:gd name="T3" fmla="*/ 288131 h 21600"/>
              <a:gd name="T4" fmla="*/ 647700 w 21600"/>
              <a:gd name="T5" fmla="*/ 576262 h 21600"/>
              <a:gd name="T6" fmla="*/ 863600 w 21600"/>
              <a:gd name="T7" fmla="*/ 28813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9900"/>
          </a:solidFill>
          <a:ln w="9525">
            <a:noFill/>
            <a:miter lim="800000"/>
            <a:headEnd/>
            <a:tailEnd/>
          </a:ln>
          <a:effectLst>
            <a:prstShdw prst="shdw17" dist="17961" dir="2700000">
              <a:srgbClr val="995C00"/>
            </a:prstShdw>
          </a:effectLst>
        </p:spPr>
        <p:txBody>
          <a:bodyPr wrap="none" anchor="ctr"/>
          <a:lstStyle/>
          <a:p>
            <a:pPr>
              <a:defRPr/>
            </a:pPr>
            <a:endParaRPr lang="zh-CN" altLang="en-US" sz="2000" b="1">
              <a:effectLst>
                <a:outerShdw blurRad="38100" dist="38100" dir="2700000" algn="tl">
                  <a:srgbClr val="FFFFFF"/>
                </a:outerShdw>
              </a:effectLst>
            </a:endParaRPr>
          </a:p>
        </p:txBody>
      </p:sp>
      <p:sp>
        <p:nvSpPr>
          <p:cNvPr id="31749" name="Text Box 4"/>
          <p:cNvSpPr txBox="1">
            <a:spLocks noChangeArrowheads="1"/>
          </p:cNvSpPr>
          <p:nvPr/>
        </p:nvSpPr>
        <p:spPr bwMode="auto">
          <a:xfrm>
            <a:off x="1692275" y="785794"/>
            <a:ext cx="6840538" cy="553998"/>
          </a:xfrm>
          <a:prstGeom prst="rect">
            <a:avLst/>
          </a:prstGeom>
          <a:noFill/>
          <a:ln w="9525">
            <a:noFill/>
            <a:miter lim="800000"/>
            <a:headEnd/>
            <a:tailEnd/>
          </a:ln>
        </p:spPr>
        <p:txBody>
          <a:bodyPr>
            <a:spAutoFit/>
          </a:bodyPr>
          <a:lstStyle/>
          <a:p>
            <a:r>
              <a:rPr lang="zh-CN" altLang="en-US" sz="3000" b="1" dirty="0" smtClean="0">
                <a:latin typeface="Tahoma" pitchFamily="34" charset="0"/>
              </a:rPr>
              <a:t>深化</a:t>
            </a:r>
            <a:r>
              <a:rPr lang="zh-CN" altLang="en-US" sz="3000" b="1" dirty="0">
                <a:latin typeface="Tahoma" pitchFamily="34" charset="0"/>
              </a:rPr>
              <a:t>机制改革，为发展规划提供</a:t>
            </a:r>
            <a:r>
              <a:rPr lang="zh-CN" altLang="en-US" sz="3000" b="1" dirty="0" smtClean="0">
                <a:latin typeface="Tahoma" pitchFamily="34" charset="0"/>
              </a:rPr>
              <a:t>动力，</a:t>
            </a:r>
            <a:endParaRPr lang="zh-CN" altLang="en-US" sz="3000" b="1" dirty="0">
              <a:latin typeface="Tahoma" pitchFamily="34" charset="0"/>
            </a:endParaRPr>
          </a:p>
        </p:txBody>
      </p:sp>
      <p:sp>
        <p:nvSpPr>
          <p:cNvPr id="7" name="Text Box 4"/>
          <p:cNvSpPr txBox="1">
            <a:spLocks noChangeArrowheads="1"/>
          </p:cNvSpPr>
          <p:nvPr/>
        </p:nvSpPr>
        <p:spPr bwMode="auto">
          <a:xfrm>
            <a:off x="1785918" y="1285860"/>
            <a:ext cx="4464496" cy="553998"/>
          </a:xfrm>
          <a:prstGeom prst="rect">
            <a:avLst/>
          </a:prstGeom>
          <a:noFill/>
          <a:ln w="9525">
            <a:noFill/>
            <a:miter lim="800000"/>
            <a:headEnd/>
            <a:tailEnd/>
          </a:ln>
        </p:spPr>
        <p:txBody>
          <a:bodyPr wrap="square">
            <a:spAutoFit/>
          </a:bodyPr>
          <a:lstStyle/>
          <a:p>
            <a:r>
              <a:rPr lang="zh-CN" altLang="en-US" sz="3000" b="1" dirty="0" smtClean="0">
                <a:latin typeface="Tahoma" pitchFamily="34" charset="0"/>
              </a:rPr>
              <a:t>做好组织系统</a:t>
            </a:r>
            <a:r>
              <a:rPr lang="zh-CN" altLang="en-US" sz="3000" b="1" dirty="0">
                <a:latin typeface="Tahoma" pitchFamily="34" charset="0"/>
              </a:rPr>
              <a:t>的</a:t>
            </a:r>
            <a:r>
              <a:rPr lang="zh-CN" altLang="en-US" sz="3000" b="1" dirty="0" smtClean="0">
                <a:latin typeface="Tahoma" pitchFamily="34" charset="0"/>
              </a:rPr>
              <a:t>建设。</a:t>
            </a:r>
            <a:endParaRPr lang="en-US" altLang="zh-CN" sz="3000" b="1" dirty="0">
              <a:latin typeface="Tahoma" pitchFamily="34" charset="0"/>
            </a:endParaRPr>
          </a:p>
        </p:txBody>
      </p:sp>
      <p:sp>
        <p:nvSpPr>
          <p:cNvPr id="8" name="内容占位符 4"/>
          <p:cNvSpPr txBox="1">
            <a:spLocks/>
          </p:cNvSpPr>
          <p:nvPr/>
        </p:nvSpPr>
        <p:spPr>
          <a:xfrm>
            <a:off x="277688" y="1857364"/>
            <a:ext cx="8686800" cy="4525962"/>
          </a:xfrm>
          <a:prstGeom prst="rect">
            <a:avLst/>
          </a:prstGeom>
        </p:spPr>
        <p:txBody>
          <a:bodyPr/>
          <a:lstStyle/>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2000" b="1" i="0" u="none" strike="noStrike" kern="0" cap="none" spc="0" normalizeH="0" baseline="0" noProof="0" dirty="0" smtClean="0">
                <a:ln>
                  <a:noFill/>
                </a:ln>
                <a:solidFill>
                  <a:srgbClr val="FF0000"/>
                </a:solidFill>
                <a:effectLst/>
                <a:uLnTx/>
                <a:uFillTx/>
                <a:latin typeface="+mn-lt"/>
                <a:ea typeface="+mn-ea"/>
                <a:cs typeface="+mn-cs"/>
              </a:rPr>
              <a:t>组织机构：</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按战略规划调整组织架构，并充份将合适的人放在合适的位置                                      </a:t>
            </a: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                       上。</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2000" b="1" i="0" u="none" strike="noStrike" kern="0" cap="none" spc="0" normalizeH="0" baseline="0" noProof="0" dirty="0" smtClean="0">
                <a:ln>
                  <a:noFill/>
                </a:ln>
                <a:solidFill>
                  <a:srgbClr val="FF0000"/>
                </a:solidFill>
                <a:effectLst/>
                <a:uLnTx/>
                <a:uFillTx/>
                <a:latin typeface="+mn-lt"/>
                <a:ea typeface="+mn-ea"/>
                <a:cs typeface="+mn-cs"/>
              </a:rPr>
              <a:t>岗位职责：</a:t>
            </a:r>
            <a:r>
              <a:rPr lang="zh-CN" altLang="en-US" sz="2000" kern="0" dirty="0" smtClean="0">
                <a:latin typeface="+mn-lt"/>
                <a:ea typeface="+mn-ea"/>
              </a:rPr>
              <a:t>进行工作分析，确立</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明确的岗位要求。让人人有事做，事事有        </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tabLst/>
              <a:defRPr/>
            </a:pPr>
            <a:r>
              <a:rPr lang="en-US" altLang="zh-CN" sz="2000" kern="0" dirty="0" smtClean="0">
                <a:latin typeface="+mn-lt"/>
                <a:ea typeface="+mn-ea"/>
              </a:rPr>
              <a:t>                       </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人做。</a:t>
            </a: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2000" b="1" i="0" u="none" strike="noStrike" kern="0" cap="none" spc="0" normalizeH="0" baseline="0" noProof="0" dirty="0" smtClean="0">
                <a:ln>
                  <a:noFill/>
                </a:ln>
                <a:solidFill>
                  <a:srgbClr val="FF0000"/>
                </a:solidFill>
                <a:effectLst/>
                <a:uLnTx/>
                <a:uFillTx/>
                <a:latin typeface="+mn-lt"/>
                <a:ea typeface="+mn-ea"/>
                <a:cs typeface="+mn-cs"/>
              </a:rPr>
              <a:t>薪酬机制：</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重新设计符合岗位性质的薪酬机制。业务岗、技术岗、管理岗</a:t>
            </a: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                       量身订制薪酬结构，让大家拿看得到的分红。</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2000" b="1" i="0" u="none" strike="noStrike" kern="0" cap="none" spc="0" normalizeH="0" baseline="0" noProof="0" dirty="0" smtClean="0">
                <a:ln>
                  <a:noFill/>
                </a:ln>
                <a:solidFill>
                  <a:srgbClr val="FF0000"/>
                </a:solidFill>
                <a:effectLst/>
                <a:uLnTx/>
                <a:uFillTx/>
                <a:latin typeface="+mn-lt"/>
                <a:ea typeface="+mn-ea"/>
                <a:cs typeface="+mn-cs"/>
              </a:rPr>
              <a:t>绩效考核：</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针对不同岗位设计明确的目标指标，让达标或超标的获得相应</a:t>
            </a: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                       回报。让员工发挥潜能，做到最好。</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2000" b="1" i="0" u="none" strike="noStrike" kern="0" cap="none" spc="0" normalizeH="0" baseline="0" noProof="0" dirty="0" smtClean="0">
                <a:ln>
                  <a:noFill/>
                </a:ln>
                <a:solidFill>
                  <a:srgbClr val="FF0000"/>
                </a:solidFill>
                <a:effectLst/>
                <a:uLnTx/>
                <a:uFillTx/>
                <a:latin typeface="+mn-lt"/>
                <a:ea typeface="+mn-ea"/>
                <a:cs typeface="+mn-cs"/>
              </a:rPr>
              <a:t>招聘机制：</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确立共同愿景、帮助员工实现人生规划，从而实现共赢。</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2000" b="1" i="0" u="none" strike="noStrike" kern="0" cap="none" spc="0" normalizeH="0" baseline="0" noProof="0" dirty="0" smtClean="0">
                <a:ln>
                  <a:noFill/>
                </a:ln>
                <a:solidFill>
                  <a:srgbClr val="FF0000"/>
                </a:solidFill>
                <a:effectLst/>
                <a:uLnTx/>
                <a:uFillTx/>
                <a:latin typeface="+mn-lt"/>
                <a:ea typeface="+mn-ea"/>
                <a:cs typeface="+mn-cs"/>
              </a:rPr>
              <a:t>职业生涯：</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确立员工生涯规划渠道，让所有人明确目标所在，帮助员工做</a:t>
            </a: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                       好</a:t>
            </a:r>
            <a:r>
              <a:rPr kumimoji="0" lang="en-US" altLang="zh-CN" sz="2000" b="0" i="0" u="none" strike="noStrike" kern="0" cap="none" spc="0" normalizeH="0" baseline="0" noProof="0" dirty="0" smtClean="0">
                <a:ln>
                  <a:noFill/>
                </a:ln>
                <a:solidFill>
                  <a:schemeClr val="tx1"/>
                </a:solidFill>
                <a:effectLst/>
                <a:uLnTx/>
                <a:uFillTx/>
                <a:latin typeface="+mn-lt"/>
                <a:ea typeface="+mn-ea"/>
                <a:cs typeface="+mn-cs"/>
              </a:rPr>
              <a:t>SWORT</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分析，实现人生价值。</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r>
              <a:rPr kumimoji="0" lang="zh-CN" altLang="en-US" sz="2000" b="1" i="0" u="none" strike="noStrike" kern="0" cap="none" spc="0" normalizeH="0" baseline="0" noProof="0" dirty="0" smtClean="0">
                <a:ln>
                  <a:noFill/>
                </a:ln>
                <a:solidFill>
                  <a:srgbClr val="FF0000"/>
                </a:solidFill>
                <a:effectLst/>
                <a:uLnTx/>
                <a:uFillTx/>
                <a:latin typeface="+mn-lt"/>
                <a:ea typeface="+mn-ea"/>
                <a:cs typeface="+mn-cs"/>
              </a:rPr>
              <a:t>全员培训：</a:t>
            </a: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开发和提供学习机会，帮助员工掌握目标岗位的技能，提供更</a:t>
            </a:r>
          </a:p>
          <a:p>
            <a:pPr marL="342900" marR="0" lvl="0" indent="-342900" algn="l" defTabSz="914400" rtl="0" eaLnBrk="0" fontAlgn="base" latinLnBrk="0" hangingPunct="0">
              <a:lnSpc>
                <a:spcPct val="100000"/>
              </a:lnSpc>
              <a:spcBef>
                <a:spcPct val="20000"/>
              </a:spcBef>
              <a:spcAft>
                <a:spcPct val="0"/>
              </a:spcAft>
              <a:buClrTx/>
              <a:buSzTx/>
              <a:buFontTx/>
              <a:buNone/>
              <a:tabLst/>
              <a:defRPr/>
            </a:pPr>
            <a:r>
              <a:rPr kumimoji="0" lang="zh-CN" altLang="en-US" sz="2000" b="0" i="0" u="none" strike="noStrike" kern="0" cap="none" spc="0" normalizeH="0" baseline="0" noProof="0" dirty="0" smtClean="0">
                <a:ln>
                  <a:noFill/>
                </a:ln>
                <a:solidFill>
                  <a:schemeClr val="tx1"/>
                </a:solidFill>
                <a:effectLst/>
                <a:uLnTx/>
                <a:uFillTx/>
                <a:latin typeface="+mn-lt"/>
                <a:ea typeface="+mn-ea"/>
                <a:cs typeface="+mn-cs"/>
              </a:rPr>
              <a:t>                       充裕的成长途径。</a:t>
            </a: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en-US" altLang="zh-CN"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tabLst/>
              <a:defRPr/>
            </a:pPr>
            <a:endParaRPr kumimoji="0" lang="zh-CN" altLang="en-US" sz="20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6" name="标题 5"/>
          <p:cNvSpPr>
            <a:spLocks noGrp="1"/>
          </p:cNvSpPr>
          <p:nvPr>
            <p:ph type="title"/>
          </p:nvPr>
        </p:nvSpPr>
        <p:spPr>
          <a:xfrm>
            <a:off x="457200" y="274638"/>
            <a:ext cx="8229600" cy="778098"/>
          </a:xfrm>
        </p:spPr>
        <p:txBody>
          <a:bodyPr/>
          <a:lstStyle/>
          <a:p>
            <a:pPr algn="l"/>
            <a:r>
              <a:rPr lang="zh-CN" altLang="en-US" sz="2800" b="1" dirty="0" smtClean="0">
                <a:solidFill>
                  <a:srgbClr val="FFFF00"/>
                </a:solidFill>
              </a:rPr>
              <a:t>公司发展规划</a:t>
            </a:r>
            <a:endParaRPr lang="zh-CN" alt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nchor="ctr"/>
      <a:lstStyle>
        <a:defPPr algn="ctr">
          <a:defRPr sz="2500" b="1" dirty="0" smtClean="0">
            <a:solidFill>
              <a:srgbClr val="FF0000"/>
            </a:solidFill>
          </a:defRPr>
        </a:defPPr>
      </a:lstStyle>
      <a:style>
        <a:lnRef idx="2">
          <a:schemeClr val="accent5">
            <a:shade val="50000"/>
          </a:schemeClr>
        </a:lnRef>
        <a:fillRef idx="1">
          <a:schemeClr val="accent5"/>
        </a:fillRef>
        <a:effectRef idx="0">
          <a:schemeClr val="accent5"/>
        </a:effectRef>
        <a:fontRef idx="minor">
          <a:schemeClr val="lt1"/>
        </a:fontRef>
      </a:style>
    </a:sp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7958</TotalTime>
  <Words>2327</Words>
  <Application>Microsoft Office PowerPoint</Application>
  <PresentationFormat>全屏显示(4:3)</PresentationFormat>
  <Paragraphs>479</Paragraphs>
  <Slides>58</Slides>
  <Notes>0</Notes>
  <HiddenSlides>0</HiddenSlides>
  <MMClips>0</MMClips>
  <ScaleCrop>false</ScaleCrop>
  <HeadingPairs>
    <vt:vector size="4" baseType="variant">
      <vt:variant>
        <vt:lpstr>主题</vt:lpstr>
      </vt:variant>
      <vt:variant>
        <vt:i4>1</vt:i4>
      </vt:variant>
      <vt:variant>
        <vt:lpstr>幻灯片标题</vt:lpstr>
      </vt:variant>
      <vt:variant>
        <vt:i4>58</vt:i4>
      </vt:variant>
    </vt:vector>
  </HeadingPairs>
  <TitlesOfParts>
    <vt:vector size="59" baseType="lpstr">
      <vt:lpstr>自定义设计方案</vt:lpstr>
      <vt:lpstr>幻灯片 1</vt:lpstr>
      <vt:lpstr> 技术型人才引进说明书</vt:lpstr>
      <vt:lpstr>目  录</vt:lpstr>
      <vt:lpstr>幻灯片 4</vt:lpstr>
      <vt:lpstr>企业介绍和愿景</vt:lpstr>
      <vt:lpstr>幻灯片 6</vt:lpstr>
      <vt:lpstr>幻灯片 7</vt:lpstr>
      <vt:lpstr>公司发展规划</vt:lpstr>
      <vt:lpstr>公司发展规划</vt:lpstr>
      <vt:lpstr>广东长盈重工人才现状</vt:lpstr>
      <vt:lpstr>发展路线</vt:lpstr>
      <vt:lpstr>SWOT分析</vt:lpstr>
      <vt:lpstr>技术人员目前岗位与薪酬</vt:lpstr>
      <vt:lpstr>绩效考核表</vt:lpstr>
      <vt:lpstr>合作目的 </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长江/长殷2010年取得的市场业绩</vt:lpstr>
      <vt:lpstr>长盈2010年取得的市场业绩</vt:lpstr>
      <vt:lpstr>幻灯片 33</vt:lpstr>
      <vt:lpstr>幻灯片 34</vt:lpstr>
      <vt:lpstr>幻灯片 35</vt:lpstr>
      <vt:lpstr>幻灯片 36</vt:lpstr>
      <vt:lpstr>幻灯片 37</vt:lpstr>
      <vt:lpstr>幻灯片 38</vt:lpstr>
      <vt:lpstr>未来五年公司组织架构</vt:lpstr>
      <vt:lpstr>幻灯片 40</vt:lpstr>
      <vt:lpstr>幻灯片 41</vt:lpstr>
      <vt:lpstr>以技术经理工作分析表为例</vt:lpstr>
      <vt:lpstr>以技术经理工作分析表为例</vt:lpstr>
      <vt:lpstr>幻灯片 44</vt:lpstr>
      <vt:lpstr>幻灯片 45</vt:lpstr>
      <vt:lpstr>幻灯片 46</vt:lpstr>
      <vt:lpstr>晋升标准表</vt:lpstr>
      <vt:lpstr>幻灯片 48</vt:lpstr>
      <vt:lpstr>技术经理绩效考核表</vt:lpstr>
      <vt:lpstr>幻灯片 50</vt:lpstr>
      <vt:lpstr>薪酬结构图</vt:lpstr>
      <vt:lpstr>技术人员目前岗位与薪酬</vt:lpstr>
      <vt:lpstr>幻灯片 53</vt:lpstr>
      <vt:lpstr>技术经理目标责任书</vt:lpstr>
      <vt:lpstr>幻灯片 55</vt:lpstr>
      <vt:lpstr>幻灯片 56</vt:lpstr>
      <vt:lpstr>幻灯片 57</vt:lpstr>
      <vt:lpstr>幻灯片 58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CYHIC</cp:lastModifiedBy>
  <cp:revision>1066</cp:revision>
  <dcterms:created xsi:type="dcterms:W3CDTF">2009-10-26T02:28:01Z</dcterms:created>
  <dcterms:modified xsi:type="dcterms:W3CDTF">2011-03-15T00:38:42Z</dcterms:modified>
</cp:coreProperties>
</file>