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52" d="100"/>
          <a:sy n="152" d="100"/>
        </p:scale>
        <p:origin x="604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E5A38-D858-635D-D214-45E103376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1A3CA8-F62B-175C-4CB8-1D3E3F8A8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0CE074-4F1D-A0D2-D508-8B9DB72A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AC9-4EBB-4027-83A4-B8BCC3B2C9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008781-2949-E75E-C888-5FFB5F4F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D46CD6-B4F8-C793-35C0-8F66CA15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D0E-1587-4DC5-9D64-1BF7F96062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61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FC8C4-B66A-A4E8-875F-633A15E6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3112FC-50FB-0654-F53E-576848D1D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18B27E-1DEA-789D-1B2A-D5AB2E05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AC9-4EBB-4027-83A4-B8BCC3B2C9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495953-AC29-1895-EB1E-0C85FABD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92D8F6-1E28-5298-D782-09994E86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D0E-1587-4DC5-9D64-1BF7F96062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6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FA85E79-B0BB-5F15-1BCA-D9E1BCFA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5D8AD3-B93C-DD51-AE8C-12B41E9C8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9CE2BE-B616-F591-0584-ABAE1B3E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AC9-4EBB-4027-83A4-B8BCC3B2C9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8AFEAC-5DBF-507D-092F-1D20FA6E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786FD7-49F4-012E-BC92-687A7D4F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D0E-1587-4DC5-9D64-1BF7F96062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19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39B95F3-A1AC-5F25-A5F8-CE6E2B8AD0F2}"/>
              </a:ext>
            </a:extLst>
          </p:cNvPr>
          <p:cNvSpPr/>
          <p:nvPr userDrawn="1"/>
        </p:nvSpPr>
        <p:spPr>
          <a:xfrm>
            <a:off x="0" y="0"/>
            <a:ext cx="12192000" cy="800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0BA0A30-D1C3-3560-2980-219799B1B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0"/>
            <a:ext cx="9715500" cy="8001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76D46D-22EC-FE92-482E-76FB73D8A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F631A6-D966-A5C4-C0D7-AA9D271CC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AC9-4EBB-4027-83A4-B8BCC3B2C9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784E41-756D-B913-376D-4901F23A7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47A4E8-6D70-7BA0-91EA-13DF8908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D0E-1587-4DC5-9D64-1BF7F96062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96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36B3FB-F487-4FCB-2ACF-35821397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45F43B-1D38-E391-DAA9-646512B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DB97FA-A8A0-AC47-0E15-C418738E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AC9-4EBB-4027-83A4-B8BCC3B2C9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F2AB7F-0274-B17A-D2F9-A4CC0B94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43C0D0-E914-08AD-1895-36458FA8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D0E-1587-4DC5-9D64-1BF7F96062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7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C52772-137C-BE9F-9F99-578E77CF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9B9ADC-9518-0713-99F1-EA83DF507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3D6B42-89F1-4029-944A-70EDDD4E7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826F3B-8F4D-F433-80A0-C6CD0C02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AC9-4EBB-4027-83A4-B8BCC3B2C9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67D65A-EF64-A113-3060-20F5D327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68F224-05E9-F9D2-678C-8CF28298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D0E-1587-4DC5-9D64-1BF7F96062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0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29B5AA-01E7-6B47-2E80-DD9A3921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E2F42A-C691-A762-C9C0-26F7EE69C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0E33E4-EB06-6CDC-6A20-3DEB1675A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32C9BF4-B373-8FF4-117E-333F17864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3E0AD67-6C17-BB19-CAB0-6247A5B15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9AC239D-F951-E70C-BC98-D19BF45C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AC9-4EBB-4027-83A4-B8BCC3B2C9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5F2D154-5448-001F-ABC3-F5A485EF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53CF5F6-AC5E-D439-7E4D-9B83EFEE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D0E-1587-4DC5-9D64-1BF7F96062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29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F02F26-C8EC-15CB-2ECD-844F4D7C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F4B154-653C-5E21-2A3B-ABF107F9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AC9-4EBB-4027-83A4-B8BCC3B2C9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A5A32A9-EFEA-BE90-ADDC-BE398FBA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F174EB-5C8B-E530-5278-8CE50D4D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D0E-1587-4DC5-9D64-1BF7F96062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66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1B9131-C14C-8DD3-AEAE-127ECA10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AC9-4EBB-4027-83A4-B8BCC3B2C9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06830-9B8D-54CF-0AF2-E9D64822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A5F353-2BB2-FAA6-1F22-6906CC95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D0E-1587-4DC5-9D64-1BF7F96062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09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57F048-98F5-0B34-CE73-3EF9F7F88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E68373-33EF-2A56-7BC9-060BF1413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C4309A-8316-BD85-6271-C705A9649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67FA1B-ED60-3761-4CBE-C2471DF3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AC9-4EBB-4027-83A4-B8BCC3B2C9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C1BDD9-9F71-E44A-4A51-37028883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CA55BD-2302-2015-F442-3AE7A37A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D0E-1587-4DC5-9D64-1BF7F96062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75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8FC5F6-EF0D-6423-4B53-163C5951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F2F9E1-6B4F-538E-1BEC-FEFF98DCC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012F3D-1B0E-2F54-86C4-9200458FF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7588D9-3833-0E8D-279B-0C934870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AC9-4EBB-4027-83A4-B8BCC3B2C9D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6A2014-54F5-9D99-0090-2A8535BF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194DF4-4E67-E991-4323-07B92C4D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D0E-1587-4DC5-9D64-1BF7F96062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90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177C877-86C6-065F-42B7-75A7FD77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568E4E-D4D0-D17C-C6CA-73145C59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DF2DEA-5822-D537-8521-D4E4DDBE4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7C8AAC9-4EBB-4027-83A4-B8BCC3B2C9DA}" type="datetimeFigureOut">
              <a:rPr lang="zh-CN" altLang="en-US" smtClean="0"/>
              <a:pPr/>
              <a:t>2025/3/27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8A41A9-BFB8-4DE2-5D7B-4E173A23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7BF2B1-AEAF-69FA-663C-B4E5AE05E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0AAED0E-1587-4DC5-9D64-1BF7F960623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593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scut.edu.cn/jtx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2.scut.edu.cn/jtx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scut.edu.cn/jtxs/2024/0506/c24259a581329/page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标题 8">
            <a:extLst>
              <a:ext uri="{FF2B5EF4-FFF2-40B4-BE49-F238E27FC236}">
                <a16:creationId xmlns:a16="http://schemas.microsoft.com/office/drawing/2014/main" id="{0450BE8C-8047-8180-B29D-C038991C6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15271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土木与交通学院学生工作网</a:t>
            </a:r>
            <a:endParaRPr lang="en-US" altLang="zh-CN" sz="3600" dirty="0"/>
          </a:p>
          <a:p>
            <a:r>
              <a:rPr lang="zh-CN" altLang="en-US" sz="3600" dirty="0"/>
              <a:t>新闻发布教程</a:t>
            </a:r>
          </a:p>
        </p:txBody>
      </p:sp>
      <p:sp>
        <p:nvSpPr>
          <p:cNvPr id="10" name="副标题 8">
            <a:extLst>
              <a:ext uri="{FF2B5EF4-FFF2-40B4-BE49-F238E27FC236}">
                <a16:creationId xmlns:a16="http://schemas.microsoft.com/office/drawing/2014/main" id="{D132CB44-8DCD-2A3A-E8FC-D8345D1CB744}"/>
              </a:ext>
            </a:extLst>
          </p:cNvPr>
          <p:cNvSpPr txBox="1">
            <a:spLocks/>
          </p:cNvSpPr>
          <p:nvPr/>
        </p:nvSpPr>
        <p:spPr>
          <a:xfrm>
            <a:off x="1524000" y="490135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B667D1D-6D4E-B68A-F4C9-69BAB72CDC20}"/>
              </a:ext>
            </a:extLst>
          </p:cNvPr>
          <p:cNvSpPr txBox="1"/>
          <p:nvPr/>
        </p:nvSpPr>
        <p:spPr>
          <a:xfrm>
            <a:off x="4572000" y="36863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hlinkClick r:id="rId2"/>
              </a:rPr>
              <a:t>https://www2.scut.edu.cn/jtxs/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27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602572-BADB-6193-ACB6-88B51CD4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进入管理后台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C36335C-D136-CAE3-C118-4DEB8D1A0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062831"/>
            <a:ext cx="44831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CN" altLang="en-US" sz="1800" dirty="0"/>
              <a:t>土木与交通学院学生工作网 </a:t>
            </a:r>
            <a:r>
              <a:rPr lang="en-US" altLang="zh-CN" sz="1800" dirty="0">
                <a:hlinkClick r:id="rId2"/>
              </a:rPr>
              <a:t>https://www2.scut.edu.cn/jtxs/</a:t>
            </a:r>
            <a:endParaRPr lang="zh-CN" altLang="en-US"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3EE02A-B660-CAC6-5857-522E74F08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381" y="1062831"/>
            <a:ext cx="4719201" cy="2597199"/>
          </a:xfrm>
          <a:prstGeom prst="rect">
            <a:avLst/>
          </a:prstGeom>
        </p:spPr>
      </p:pic>
      <p:sp>
        <p:nvSpPr>
          <p:cNvPr id="6" name="副标题 2">
            <a:extLst>
              <a:ext uri="{FF2B5EF4-FFF2-40B4-BE49-F238E27FC236}">
                <a16:creationId xmlns:a16="http://schemas.microsoft.com/office/drawing/2014/main" id="{CD48C7D9-4975-318B-6E9A-4E0F82F23DF7}"/>
              </a:ext>
            </a:extLst>
          </p:cNvPr>
          <p:cNvSpPr txBox="1">
            <a:spLocks/>
          </p:cNvSpPr>
          <p:nvPr/>
        </p:nvSpPr>
        <p:spPr>
          <a:xfrm>
            <a:off x="666750" y="4499030"/>
            <a:ext cx="496469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在主页右下角，点击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登录管理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，进入管理后台。账号为学号，密码为统一认证密码。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169C13F-ACB0-DA09-A0A5-82E46210FC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010"/>
          <a:stretch/>
        </p:blipFill>
        <p:spPr>
          <a:xfrm>
            <a:off x="5902381" y="4288440"/>
            <a:ext cx="4719201" cy="17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1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033DB128-87AD-B356-122F-089AEFDB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选择要发布的板块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0D23A4-B014-AA51-13AB-54ED2B246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0270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/>
              <a:t>依次点击选择 </a:t>
            </a:r>
            <a:r>
              <a:rPr lang="zh-CN" altLang="en-US" sz="2000" b="1" dirty="0">
                <a:solidFill>
                  <a:srgbClr val="FF0000"/>
                </a:solidFill>
              </a:rPr>
              <a:t>内容</a:t>
            </a:r>
            <a:r>
              <a:rPr lang="en-US" altLang="zh-CN" sz="2000" b="1" dirty="0">
                <a:solidFill>
                  <a:srgbClr val="FF0000"/>
                </a:solidFill>
              </a:rPr>
              <a:t>-</a:t>
            </a:r>
            <a:r>
              <a:rPr lang="zh-CN" altLang="en-US" sz="2000" b="1" dirty="0">
                <a:solidFill>
                  <a:srgbClr val="FF0000"/>
                </a:solidFill>
              </a:rPr>
              <a:t>文档管理</a:t>
            </a:r>
            <a:r>
              <a:rPr lang="en-US" altLang="zh-CN" sz="2000" b="1" dirty="0">
                <a:solidFill>
                  <a:srgbClr val="FF0000"/>
                </a:solidFill>
              </a:rPr>
              <a:t>-</a:t>
            </a:r>
            <a:r>
              <a:rPr lang="zh-CN" altLang="en-US" sz="2000" b="1" dirty="0">
                <a:solidFill>
                  <a:srgbClr val="FF0000"/>
                </a:solidFill>
              </a:rPr>
              <a:t>学院新闻</a:t>
            </a:r>
            <a:r>
              <a:rPr lang="en-US" altLang="zh-CN" sz="2000" b="1" dirty="0">
                <a:solidFill>
                  <a:srgbClr val="FF0000"/>
                </a:solidFill>
              </a:rPr>
              <a:t>-</a:t>
            </a:r>
            <a:r>
              <a:rPr lang="zh-CN" altLang="en-US" sz="2000" b="1" dirty="0">
                <a:solidFill>
                  <a:srgbClr val="FF0000"/>
                </a:solidFill>
              </a:rPr>
              <a:t>对应板块</a:t>
            </a:r>
            <a:r>
              <a:rPr lang="zh-CN" altLang="en-US" sz="2000" dirty="0"/>
              <a:t>，进入编辑页面。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E91BBA-E3DA-5BEE-2325-1E4254D6A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91"/>
          <a:stretch/>
        </p:blipFill>
        <p:spPr>
          <a:xfrm>
            <a:off x="6096000" y="2020174"/>
            <a:ext cx="5074805" cy="350261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1D96B3B-9089-9985-34C1-37D08207B146}"/>
              </a:ext>
            </a:extLst>
          </p:cNvPr>
          <p:cNvSpPr txBox="1"/>
          <p:nvPr/>
        </p:nvSpPr>
        <p:spPr>
          <a:xfrm>
            <a:off x="647700" y="2379684"/>
            <a:ext cx="4630305" cy="2543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发布分类：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党建动态：党支部新闻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团委动态：团委、学生会、研究生新闻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学工动态：学院学工办新闻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活力基层：班级、团支部新闻</a:t>
            </a:r>
          </a:p>
        </p:txBody>
      </p:sp>
    </p:spTree>
    <p:extLst>
      <p:ext uri="{BB962C8B-B14F-4D97-AF65-F5344CB8AC3E}">
        <p14:creationId xmlns:p14="http://schemas.microsoft.com/office/powerpoint/2010/main" val="350514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3D1576F6-C784-7CA1-639D-0067D10D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进入编辑页面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0D23A4-B014-AA51-13AB-54ED2B246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250421"/>
            <a:ext cx="46197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/>
              <a:t>点击下方</a:t>
            </a:r>
            <a:r>
              <a:rPr lang="zh-CN" altLang="en-US" sz="2000" b="1" dirty="0"/>
              <a:t>“增加”</a:t>
            </a:r>
            <a:r>
              <a:rPr lang="zh-CN" altLang="en-US" sz="2000" dirty="0"/>
              <a:t>，进入编辑页面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1C6FDAE-3754-5692-BC24-75451340B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166" y="1256240"/>
            <a:ext cx="5978434" cy="434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1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0291A4-2963-AB80-35A6-FF276C37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导入</a:t>
            </a:r>
            <a:r>
              <a:rPr lang="en-US" altLang="zh-CN" dirty="0"/>
              <a:t>Word</a:t>
            </a:r>
            <a:r>
              <a:rPr lang="zh-CN" altLang="en-US" dirty="0"/>
              <a:t>，编辑文档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0D23A4-B014-AA51-13AB-54ED2B246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00175"/>
            <a:ext cx="39243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b="1" dirty="0"/>
              <a:t>1</a:t>
            </a:r>
            <a:r>
              <a:rPr lang="zh-CN" altLang="en-US" sz="1800" b="1" dirty="0"/>
              <a:t>）准备文档：</a:t>
            </a:r>
            <a:r>
              <a:rPr lang="zh-CN" altLang="en-US" sz="1800" dirty="0"/>
              <a:t>按照格式模版，准备好要发布的</a:t>
            </a:r>
            <a:r>
              <a:rPr lang="en-US" altLang="zh-CN" sz="1800" dirty="0"/>
              <a:t>Word</a:t>
            </a:r>
            <a:r>
              <a:rPr lang="zh-CN" altLang="en-US" sz="1800" dirty="0"/>
              <a:t>文档。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800" b="1" dirty="0"/>
          </a:p>
          <a:p>
            <a:pPr marL="0" indent="0">
              <a:buNone/>
            </a:pPr>
            <a:r>
              <a:rPr lang="en-US" altLang="zh-CN" sz="1800" b="1" dirty="0"/>
              <a:t>2</a:t>
            </a:r>
            <a:r>
              <a:rPr lang="zh-CN" altLang="en-US" sz="1800" b="1" dirty="0"/>
              <a:t>）导入文档：</a:t>
            </a:r>
            <a:r>
              <a:rPr lang="zh-CN" altLang="en-US" sz="1800" dirty="0"/>
              <a:t>点击左边“</a:t>
            </a:r>
            <a:r>
              <a:rPr lang="en-US" altLang="zh-CN" sz="1800" dirty="0"/>
              <a:t>Word</a:t>
            </a:r>
            <a:r>
              <a:rPr lang="zh-CN" altLang="en-US" sz="1800" dirty="0"/>
              <a:t>文档”导入文档，添加标题。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r>
              <a:rPr lang="en-US" altLang="zh-CN" sz="1800" b="1" dirty="0"/>
              <a:t>3</a:t>
            </a:r>
            <a:r>
              <a:rPr lang="zh-CN" altLang="en-US" sz="1800" b="1" dirty="0"/>
              <a:t>）导入附件：</a:t>
            </a:r>
            <a:r>
              <a:rPr lang="zh-CN" altLang="en-US" sz="1800" dirty="0"/>
              <a:t>如有附件，将</a:t>
            </a:r>
            <a:r>
              <a:rPr lang="zh-CN" altLang="en-US" sz="1800" b="1" u="sng" dirty="0">
                <a:solidFill>
                  <a:srgbClr val="FF0000"/>
                </a:solidFill>
              </a:rPr>
              <a:t>光标放在要插入附件的位置</a:t>
            </a:r>
            <a:r>
              <a:rPr lang="zh-CN" altLang="en-US" sz="1800" dirty="0"/>
              <a:t>，点击“插入附件”，上传附件。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22BD3F-0161-E4CF-7343-4772117B1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249" y="1323975"/>
            <a:ext cx="60954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8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A9740F-F6E3-CA96-FFB0-5C22B07F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调整格式、发布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0D23A4-B014-AA51-13AB-54ED2B246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8" y="1343025"/>
            <a:ext cx="51087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b="1" dirty="0"/>
              <a:t>编辑格式：</a:t>
            </a:r>
            <a:r>
              <a:rPr lang="zh-CN" altLang="en-US" sz="1800" dirty="0"/>
              <a:t>导入后是无格式的，点击编辑栏，将字体字号调整为：</a:t>
            </a:r>
            <a:r>
              <a:rPr lang="zh-CN" altLang="en-US" sz="1800" b="1" u="sng" dirty="0">
                <a:solidFill>
                  <a:srgbClr val="FF0000"/>
                </a:solidFill>
              </a:rPr>
              <a:t>微软雅黑、</a:t>
            </a:r>
            <a:r>
              <a:rPr lang="en-US" altLang="zh-CN" sz="1800" b="1" u="sng" dirty="0">
                <a:solidFill>
                  <a:srgbClr val="FF0000"/>
                </a:solidFill>
              </a:rPr>
              <a:t>16px</a:t>
            </a:r>
            <a:r>
              <a:rPr lang="zh-CN" altLang="en-US" sz="1800" b="1" u="sng" dirty="0">
                <a:solidFill>
                  <a:srgbClr val="FF0000"/>
                </a:solidFill>
              </a:rPr>
              <a:t>，首行缩进</a:t>
            </a:r>
            <a:r>
              <a:rPr lang="en-US" altLang="zh-CN" sz="1800" b="1" u="sng" dirty="0">
                <a:solidFill>
                  <a:srgbClr val="FF0000"/>
                </a:solidFill>
              </a:rPr>
              <a:t>2</a:t>
            </a:r>
            <a:r>
              <a:rPr lang="zh-CN" altLang="en-US" sz="1800" b="1" u="sng" dirty="0">
                <a:solidFill>
                  <a:srgbClr val="FF0000"/>
                </a:solidFill>
              </a:rPr>
              <a:t>字符、</a:t>
            </a:r>
            <a:r>
              <a:rPr lang="en-US" altLang="zh-CN" sz="1800" b="1" u="sng" dirty="0">
                <a:solidFill>
                  <a:srgbClr val="FF0000"/>
                </a:solidFill>
              </a:rPr>
              <a:t>1.5</a:t>
            </a:r>
            <a:r>
              <a:rPr lang="zh-CN" altLang="en-US" sz="1800" b="1" u="sng" dirty="0">
                <a:solidFill>
                  <a:srgbClr val="FF0000"/>
                </a:solidFill>
              </a:rPr>
              <a:t>倍行距</a:t>
            </a:r>
            <a:r>
              <a:rPr lang="zh-CN" altLang="en-US" sz="1800" dirty="0"/>
              <a:t>。调整美观。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r>
              <a:rPr lang="zh-CN" altLang="en-US" sz="1800" b="1" dirty="0"/>
              <a:t>提交发布：</a:t>
            </a:r>
            <a:r>
              <a:rPr lang="zh-CN" altLang="en-US" sz="1800" dirty="0"/>
              <a:t>检查无误后，点击最下方“定稿”，提交学院审核发布。</a:t>
            </a:r>
            <a:endParaRPr lang="en-US" altLang="zh-CN" sz="1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F22222C-C97D-6F65-04DA-B5023E28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43025"/>
            <a:ext cx="5599565" cy="4016722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03114CA-90B4-4A79-5FE5-6B13E312F4F4}"/>
              </a:ext>
            </a:extLst>
          </p:cNvPr>
          <p:cNvSpPr txBox="1">
            <a:spLocks/>
          </p:cNvSpPr>
          <p:nvPr/>
        </p:nvSpPr>
        <p:spPr>
          <a:xfrm>
            <a:off x="606288" y="4536315"/>
            <a:ext cx="5261111" cy="1602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新闻格式参考：</a:t>
            </a:r>
            <a:endParaRPr lang="en-US" altLang="zh-CN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D32218-1DA6-E3F8-578B-F24D4315E396}"/>
              </a:ext>
            </a:extLst>
          </p:cNvPr>
          <p:cNvSpPr txBox="1"/>
          <p:nvPr/>
        </p:nvSpPr>
        <p:spPr>
          <a:xfrm>
            <a:off x="606288" y="49684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3"/>
              </a:rPr>
              <a:t>土木与交通学院学生工作网新闻投稿指南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2766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289</Words>
  <Application>Microsoft Office PowerPoint</Application>
  <PresentationFormat>宽屏</PresentationFormat>
  <Paragraphs>29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1.进入管理后台</vt:lpstr>
      <vt:lpstr>2.选择要发布的板块</vt:lpstr>
      <vt:lpstr>3.进入编辑页面</vt:lpstr>
      <vt:lpstr>4.导入Word，编辑文档</vt:lpstr>
      <vt:lpstr>5.调整格式、发布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weiyue lian</dc:creator>
  <cp:lastModifiedBy>weiyue lian</cp:lastModifiedBy>
  <cp:revision>5</cp:revision>
  <dcterms:created xsi:type="dcterms:W3CDTF">2024-12-23T03:52:32Z</dcterms:created>
  <dcterms:modified xsi:type="dcterms:W3CDTF">2025-03-27T01:55:02Z</dcterms:modified>
</cp:coreProperties>
</file>