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n" initials="q"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12">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1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18">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1007571-5823-4ED7-AA5E-995D32BA4211}"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zh-CN" altLang="en-US"/>
        </a:p>
      </dgm:t>
    </dgm:pt>
    <dgm:pt modelId="{16C9548E-10D0-4928-ADA3-F6ACE961A7C0}">
      <dgm:prSet phldrT="[文本]"/>
      <dgm:spPr>
        <a:solidFill>
          <a:srgbClr val="92D050"/>
        </a:solidFill>
      </dgm:spPr>
      <dgm:t>
        <a:bodyPr/>
        <a:lstStyle/>
        <a:p>
          <a:r>
            <a:rPr lang="zh-CN" altLang="en-US" dirty="0"/>
            <a:t>    江门发展</a:t>
          </a:r>
          <a:br>
            <a:rPr lang="en-US" altLang="zh-CN" dirty="0"/>
          </a:br>
          <a:r>
            <a:rPr lang="zh-CN" altLang="en-US" dirty="0"/>
            <a:t>“五大定位”</a:t>
          </a:r>
        </a:p>
      </dgm:t>
    </dgm:pt>
    <dgm:pt modelId="{239BC085-AD84-42E8-AB63-DD8E6D13385C}" cxnId="{5F010709-A627-4D3F-916F-5C76DDAC2344}" type="parTrans">
      <dgm:prSet/>
      <dgm:spPr/>
      <dgm:t>
        <a:bodyPr/>
        <a:lstStyle/>
        <a:p>
          <a:endParaRPr lang="zh-CN" altLang="en-US"/>
        </a:p>
      </dgm:t>
    </dgm:pt>
    <dgm:pt modelId="{A916A019-65A6-4500-A47A-9C9001848FB5}" cxnId="{5F010709-A627-4D3F-916F-5C76DDAC2344}" type="sibTrans">
      <dgm:prSet/>
      <dgm:spPr/>
      <dgm:t>
        <a:bodyPr/>
        <a:lstStyle/>
        <a:p>
          <a:endParaRPr lang="zh-CN" altLang="en-US"/>
        </a:p>
      </dgm:t>
    </dgm:pt>
    <dgm:pt modelId="{4CB852D5-6548-49D7-8B90-A011ACA486BF}">
      <dgm:prSet phldrT="[文本]" phldr="1"/>
      <dgm:spPr>
        <a:noFill/>
        <a:ln>
          <a:noFill/>
        </a:ln>
      </dgm:spPr>
      <dgm:t>
        <a:bodyPr/>
        <a:lstStyle/>
        <a:p>
          <a:endParaRPr lang="zh-CN" altLang="en-US" dirty="0"/>
        </a:p>
      </dgm:t>
    </dgm:pt>
    <dgm:pt modelId="{F6C9588A-2053-40B2-BBBC-A34B78B28B22}" cxnId="{3DAFB130-5DE1-49A9-A07D-48F41E74068F}" type="parTrans">
      <dgm:prSet/>
      <dgm:spPr>
        <a:ln>
          <a:noFill/>
        </a:ln>
      </dgm:spPr>
      <dgm:t>
        <a:bodyPr/>
        <a:lstStyle/>
        <a:p>
          <a:endParaRPr lang="zh-CN" altLang="en-US"/>
        </a:p>
      </dgm:t>
    </dgm:pt>
    <dgm:pt modelId="{C1E64CBD-96C5-4E96-8DD4-C43441C8F93A}" cxnId="{3DAFB130-5DE1-49A9-A07D-48F41E74068F}" type="sibTrans">
      <dgm:prSet/>
      <dgm:spPr/>
      <dgm:t>
        <a:bodyPr/>
        <a:lstStyle/>
        <a:p>
          <a:endParaRPr lang="zh-CN" altLang="en-US"/>
        </a:p>
      </dgm:t>
    </dgm:pt>
    <dgm:pt modelId="{904FF188-C829-4386-8C09-1C3E942C7751}">
      <dgm:prSet phldrT="[文本]" custT="1"/>
      <dgm:spPr/>
      <dgm:t>
        <a:bodyPr/>
        <a:lstStyle/>
        <a:p>
          <a:r>
            <a:rPr lang="en-US" altLang="zh-CN" sz="3200" dirty="0"/>
            <a:t>5</a:t>
          </a:r>
          <a:endParaRPr lang="zh-CN" altLang="en-US" sz="3200" dirty="0"/>
        </a:p>
      </dgm:t>
    </dgm:pt>
    <dgm:pt modelId="{AB4A46BB-D9DE-4544-B4FA-343CF57B0FDC}" cxnId="{3E631711-96E2-4AD8-AF8A-1817593B5FE3}" type="parTrans">
      <dgm:prSet/>
      <dgm:spPr/>
      <dgm:t>
        <a:bodyPr/>
        <a:lstStyle/>
        <a:p>
          <a:endParaRPr lang="zh-CN" altLang="en-US"/>
        </a:p>
      </dgm:t>
    </dgm:pt>
    <dgm:pt modelId="{4455F0F5-B84A-45ED-98EB-D823990335B6}" cxnId="{3E631711-96E2-4AD8-AF8A-1817593B5FE3}" type="sibTrans">
      <dgm:prSet/>
      <dgm:spPr/>
      <dgm:t>
        <a:bodyPr/>
        <a:lstStyle/>
        <a:p>
          <a:endParaRPr lang="zh-CN" altLang="en-US"/>
        </a:p>
      </dgm:t>
    </dgm:pt>
    <dgm:pt modelId="{6A396660-C385-4C61-A6CF-7D32AC5DC2EA}">
      <dgm:prSet phldrT="[文本]" custT="1"/>
      <dgm:spPr/>
      <dgm:t>
        <a:bodyPr/>
        <a:lstStyle/>
        <a:p>
          <a:r>
            <a:rPr lang="en-US" altLang="zh-CN" sz="3200" dirty="0"/>
            <a:t>4</a:t>
          </a:r>
          <a:endParaRPr lang="zh-CN" altLang="en-US" sz="3200" dirty="0"/>
        </a:p>
      </dgm:t>
    </dgm:pt>
    <dgm:pt modelId="{4F526E05-8623-4F22-9B70-99210CD14AEC}" cxnId="{23F28EA2-220A-4350-A063-17BFE4425395}" type="parTrans">
      <dgm:prSet/>
      <dgm:spPr/>
      <dgm:t>
        <a:bodyPr/>
        <a:lstStyle/>
        <a:p>
          <a:endParaRPr lang="zh-CN" altLang="en-US"/>
        </a:p>
      </dgm:t>
    </dgm:pt>
    <dgm:pt modelId="{7BF8D34C-8C6D-4D15-8F4A-0446F4AAB2DC}" cxnId="{23F28EA2-220A-4350-A063-17BFE4425395}" type="sibTrans">
      <dgm:prSet/>
      <dgm:spPr/>
      <dgm:t>
        <a:bodyPr/>
        <a:lstStyle/>
        <a:p>
          <a:endParaRPr lang="zh-CN" altLang="en-US"/>
        </a:p>
      </dgm:t>
    </dgm:pt>
    <dgm:pt modelId="{1DCBB58E-F382-4B1A-A427-2E0B5ED169DB}">
      <dgm:prSet phldrT="[文本]" custT="1"/>
      <dgm:spPr/>
      <dgm:t>
        <a:bodyPr/>
        <a:lstStyle/>
        <a:p>
          <a:r>
            <a:rPr lang="en-US" altLang="zh-CN" sz="3200" dirty="0"/>
            <a:t>3</a:t>
          </a:r>
          <a:endParaRPr lang="zh-CN" altLang="en-US" sz="3200" dirty="0"/>
        </a:p>
      </dgm:t>
    </dgm:pt>
    <dgm:pt modelId="{C48CA03A-52CE-4996-8DDA-8CAC581E997C}" cxnId="{721137EF-E2B6-4E63-BAE2-3DDEC250FE16}" type="parTrans">
      <dgm:prSet/>
      <dgm:spPr/>
      <dgm:t>
        <a:bodyPr/>
        <a:lstStyle/>
        <a:p>
          <a:endParaRPr lang="zh-CN" altLang="en-US"/>
        </a:p>
      </dgm:t>
    </dgm:pt>
    <dgm:pt modelId="{FBC34477-C735-4C77-9780-2C5031B9702C}" cxnId="{721137EF-E2B6-4E63-BAE2-3DDEC250FE16}" type="sibTrans">
      <dgm:prSet/>
      <dgm:spPr/>
      <dgm:t>
        <a:bodyPr/>
        <a:lstStyle/>
        <a:p>
          <a:endParaRPr lang="zh-CN" altLang="en-US"/>
        </a:p>
      </dgm:t>
    </dgm:pt>
    <dgm:pt modelId="{44F25C25-877A-41C0-A50F-5AF6812EC3C4}">
      <dgm:prSet phldrT="[文本]" custT="1"/>
      <dgm:spPr/>
      <dgm:t>
        <a:bodyPr/>
        <a:lstStyle/>
        <a:p>
          <a:r>
            <a:rPr lang="en-US" altLang="zh-CN" sz="3200" dirty="0"/>
            <a:t>1</a:t>
          </a:r>
          <a:endParaRPr lang="zh-CN" altLang="en-US" sz="3200" dirty="0"/>
        </a:p>
      </dgm:t>
    </dgm:pt>
    <dgm:pt modelId="{5A53C6B5-31CD-41A3-BA78-0381DC2D25B0}" cxnId="{B81BC70D-87A3-46E7-8C06-29F67EB07323}" type="parTrans">
      <dgm:prSet/>
      <dgm:spPr/>
      <dgm:t>
        <a:bodyPr/>
        <a:lstStyle/>
        <a:p>
          <a:endParaRPr lang="zh-CN" altLang="en-US"/>
        </a:p>
      </dgm:t>
    </dgm:pt>
    <dgm:pt modelId="{58F74CF5-708F-4601-A7D1-73074EBA06D3}" cxnId="{B81BC70D-87A3-46E7-8C06-29F67EB07323}" type="sibTrans">
      <dgm:prSet/>
      <dgm:spPr/>
      <dgm:t>
        <a:bodyPr/>
        <a:lstStyle/>
        <a:p>
          <a:endParaRPr lang="zh-CN" altLang="en-US"/>
        </a:p>
      </dgm:t>
    </dgm:pt>
    <dgm:pt modelId="{52340126-195C-4686-9CB3-70DD9E4A01FE}">
      <dgm:prSet phldrT="[文本]" custT="1"/>
      <dgm:spPr/>
      <dgm:t>
        <a:bodyPr/>
        <a:lstStyle/>
        <a:p>
          <a:r>
            <a:rPr lang="en-US" altLang="zh-CN" sz="3200" dirty="0"/>
            <a:t>2</a:t>
          </a:r>
          <a:endParaRPr lang="zh-CN" altLang="en-US" sz="3200" dirty="0"/>
        </a:p>
      </dgm:t>
    </dgm:pt>
    <dgm:pt modelId="{C70506D5-AB0E-4B76-9A23-4FB881E363CA}" cxnId="{5BBF0D25-26CC-4CB3-B0D7-3132D0C2574C}" type="parTrans">
      <dgm:prSet/>
      <dgm:spPr/>
      <dgm:t>
        <a:bodyPr/>
        <a:lstStyle/>
        <a:p>
          <a:endParaRPr lang="zh-CN" altLang="en-US"/>
        </a:p>
      </dgm:t>
    </dgm:pt>
    <dgm:pt modelId="{9B07C7A0-C4F6-4A9C-8D8A-A34FF828D6B5}" cxnId="{5BBF0D25-26CC-4CB3-B0D7-3132D0C2574C}" type="sibTrans">
      <dgm:prSet/>
      <dgm:spPr/>
      <dgm:t>
        <a:bodyPr/>
        <a:lstStyle/>
        <a:p>
          <a:endParaRPr lang="zh-CN" altLang="en-US"/>
        </a:p>
      </dgm:t>
    </dgm:pt>
    <dgm:pt modelId="{8CC3D2CD-4746-494B-8B3C-61FF893C9EC7}" type="pres">
      <dgm:prSet presAssocID="{11007571-5823-4ED7-AA5E-995D32BA4211}" presName="cycle" presStyleCnt="0">
        <dgm:presLayoutVars>
          <dgm:chMax val="1"/>
          <dgm:dir/>
          <dgm:animLvl val="ctr"/>
          <dgm:resizeHandles val="exact"/>
        </dgm:presLayoutVars>
      </dgm:prSet>
      <dgm:spPr/>
    </dgm:pt>
    <dgm:pt modelId="{AEA19873-43C9-44C6-932B-6955A6294F97}" type="pres">
      <dgm:prSet presAssocID="{16C9548E-10D0-4928-ADA3-F6ACE961A7C0}" presName="centerShape" presStyleLbl="node0" presStyleIdx="0" presStyleCnt="1" custScaleX="171884" custScaleY="171883" custLinFactNeighborX="-1568" custLinFactNeighborY="-9180"/>
      <dgm:spPr/>
    </dgm:pt>
    <dgm:pt modelId="{38586D2B-4157-40D3-80C6-D16BB155319D}" type="pres">
      <dgm:prSet presAssocID="{F6C9588A-2053-40B2-BBBC-A34B78B28B22}" presName="Name9" presStyleLbl="parChTrans1D2" presStyleIdx="0" presStyleCnt="6"/>
      <dgm:spPr/>
    </dgm:pt>
    <dgm:pt modelId="{AB18F2AF-E300-478E-8F66-3D0746B6E174}" type="pres">
      <dgm:prSet presAssocID="{F6C9588A-2053-40B2-BBBC-A34B78B28B22}" presName="connTx" presStyleLbl="parChTrans1D2" presStyleIdx="0" presStyleCnt="6"/>
      <dgm:spPr/>
    </dgm:pt>
    <dgm:pt modelId="{0E900B3F-5AEF-4039-AF97-A6FA0ECCA0EC}" type="pres">
      <dgm:prSet presAssocID="{4CB852D5-6548-49D7-8B90-A011ACA486BF}" presName="node" presStyleLbl="node1" presStyleIdx="0" presStyleCnt="6">
        <dgm:presLayoutVars>
          <dgm:bulletEnabled val="1"/>
        </dgm:presLayoutVars>
      </dgm:prSet>
      <dgm:spPr/>
    </dgm:pt>
    <dgm:pt modelId="{CC1AA4C9-CE65-4DD2-B675-304AC5EBE9A3}" type="pres">
      <dgm:prSet presAssocID="{AB4A46BB-D9DE-4544-B4FA-343CF57B0FDC}" presName="Name9" presStyleLbl="parChTrans1D2" presStyleIdx="1" presStyleCnt="6"/>
      <dgm:spPr/>
    </dgm:pt>
    <dgm:pt modelId="{50F3FBB5-468F-456D-84D0-3BD346C8EB7F}" type="pres">
      <dgm:prSet presAssocID="{AB4A46BB-D9DE-4544-B4FA-343CF57B0FDC}" presName="connTx" presStyleLbl="parChTrans1D2" presStyleIdx="1" presStyleCnt="6"/>
      <dgm:spPr/>
    </dgm:pt>
    <dgm:pt modelId="{96A08B4C-4B55-450F-9434-F21C04BA2E20}" type="pres">
      <dgm:prSet presAssocID="{904FF188-C829-4386-8C09-1C3E942C7751}" presName="node" presStyleLbl="node1" presStyleIdx="1" presStyleCnt="6" custScaleX="55339" custScaleY="55339" custRadScaleRad="157759" custRadScaleInc="38404">
        <dgm:presLayoutVars>
          <dgm:bulletEnabled val="1"/>
        </dgm:presLayoutVars>
      </dgm:prSet>
      <dgm:spPr/>
    </dgm:pt>
    <dgm:pt modelId="{EBAAACF3-F398-4E47-B50A-77DDECC58AC5}" type="pres">
      <dgm:prSet presAssocID="{4F526E05-8623-4F22-9B70-99210CD14AEC}" presName="Name9" presStyleLbl="parChTrans1D2" presStyleIdx="2" presStyleCnt="6"/>
      <dgm:spPr/>
    </dgm:pt>
    <dgm:pt modelId="{03A27154-25B7-4F18-9156-9D135265706E}" type="pres">
      <dgm:prSet presAssocID="{4F526E05-8623-4F22-9B70-99210CD14AEC}" presName="connTx" presStyleLbl="parChTrans1D2" presStyleIdx="2" presStyleCnt="6"/>
      <dgm:spPr/>
    </dgm:pt>
    <dgm:pt modelId="{AEE77F92-BB73-412D-8D3F-0EF5922CA3E3}" type="pres">
      <dgm:prSet presAssocID="{6A396660-C385-4C61-A6CF-7D32AC5DC2EA}" presName="node" presStyleLbl="node1" presStyleIdx="2" presStyleCnt="6" custScaleX="55339" custScaleY="55339" custRadScaleRad="129110" custRadScaleInc="-24045">
        <dgm:presLayoutVars>
          <dgm:bulletEnabled val="1"/>
        </dgm:presLayoutVars>
      </dgm:prSet>
      <dgm:spPr/>
    </dgm:pt>
    <dgm:pt modelId="{1C99C85B-DA00-4BFF-A8EF-086770B44FE2}" type="pres">
      <dgm:prSet presAssocID="{C48CA03A-52CE-4996-8DDA-8CAC581E997C}" presName="Name9" presStyleLbl="parChTrans1D2" presStyleIdx="3" presStyleCnt="6"/>
      <dgm:spPr/>
    </dgm:pt>
    <dgm:pt modelId="{1F839C3D-65F3-4847-B06A-7E9284542EF5}" type="pres">
      <dgm:prSet presAssocID="{C48CA03A-52CE-4996-8DDA-8CAC581E997C}" presName="connTx" presStyleLbl="parChTrans1D2" presStyleIdx="3" presStyleCnt="6"/>
      <dgm:spPr/>
    </dgm:pt>
    <dgm:pt modelId="{C36E25B0-AE78-426F-8367-4829329D0C1A}" type="pres">
      <dgm:prSet presAssocID="{1DCBB58E-F382-4B1A-A427-2E0B5ED169DB}" presName="node" presStyleLbl="node1" presStyleIdx="3" presStyleCnt="6" custScaleX="55339" custScaleY="55339">
        <dgm:presLayoutVars>
          <dgm:bulletEnabled val="1"/>
        </dgm:presLayoutVars>
      </dgm:prSet>
      <dgm:spPr/>
    </dgm:pt>
    <dgm:pt modelId="{93853669-6A8F-43EA-A5FE-DB116FCF25BB}" type="pres">
      <dgm:prSet presAssocID="{C70506D5-AB0E-4B76-9A23-4FB881E363CA}" presName="Name9" presStyleLbl="parChTrans1D2" presStyleIdx="4" presStyleCnt="6"/>
      <dgm:spPr/>
    </dgm:pt>
    <dgm:pt modelId="{7AF85265-348F-4ABB-8678-E4E43A8FA4E1}" type="pres">
      <dgm:prSet presAssocID="{C70506D5-AB0E-4B76-9A23-4FB881E363CA}" presName="connTx" presStyleLbl="parChTrans1D2" presStyleIdx="4" presStyleCnt="6"/>
      <dgm:spPr/>
    </dgm:pt>
    <dgm:pt modelId="{DD13377B-EAC2-405F-910F-DC315A43E074}" type="pres">
      <dgm:prSet presAssocID="{52340126-195C-4686-9CB3-70DD9E4A01FE}" presName="node" presStyleLbl="node1" presStyleIdx="4" presStyleCnt="6" custScaleX="55339" custScaleY="55339" custRadScaleRad="149334" custRadScaleInc="34794">
        <dgm:presLayoutVars>
          <dgm:bulletEnabled val="1"/>
        </dgm:presLayoutVars>
      </dgm:prSet>
      <dgm:spPr/>
    </dgm:pt>
    <dgm:pt modelId="{54F139A6-254D-4C56-BD5B-3F49A67708DD}" type="pres">
      <dgm:prSet presAssocID="{5A53C6B5-31CD-41A3-BA78-0381DC2D25B0}" presName="Name9" presStyleLbl="parChTrans1D2" presStyleIdx="5" presStyleCnt="6"/>
      <dgm:spPr/>
    </dgm:pt>
    <dgm:pt modelId="{E0C479DD-783D-4984-BAA5-C2FBD9943333}" type="pres">
      <dgm:prSet presAssocID="{5A53C6B5-31CD-41A3-BA78-0381DC2D25B0}" presName="connTx" presStyleLbl="parChTrans1D2" presStyleIdx="5" presStyleCnt="6"/>
      <dgm:spPr/>
    </dgm:pt>
    <dgm:pt modelId="{7FFE5C60-DF39-475E-ABF8-E0BA3B1F4F50}" type="pres">
      <dgm:prSet presAssocID="{44F25C25-877A-41C0-A50F-5AF6812EC3C4}" presName="node" presStyleLbl="node1" presStyleIdx="5" presStyleCnt="6" custScaleX="55339" custScaleY="55339" custRadScaleRad="171751" custRadScaleInc="-43580">
        <dgm:presLayoutVars>
          <dgm:bulletEnabled val="1"/>
        </dgm:presLayoutVars>
      </dgm:prSet>
      <dgm:spPr/>
    </dgm:pt>
  </dgm:ptLst>
  <dgm:cxnLst>
    <dgm:cxn modelId="{B3AC6C01-A10E-4851-80D5-BA7852F8A55D}" type="presOf" srcId="{AB4A46BB-D9DE-4544-B4FA-343CF57B0FDC}" destId="{CC1AA4C9-CE65-4DD2-B675-304AC5EBE9A3}" srcOrd="0" destOrd="0" presId="urn:microsoft.com/office/officeart/2005/8/layout/radial1"/>
    <dgm:cxn modelId="{DC64ED04-1870-4A6C-B336-1075FBBC4CC6}" type="presOf" srcId="{5A53C6B5-31CD-41A3-BA78-0381DC2D25B0}" destId="{54F139A6-254D-4C56-BD5B-3F49A67708DD}" srcOrd="0" destOrd="0" presId="urn:microsoft.com/office/officeart/2005/8/layout/radial1"/>
    <dgm:cxn modelId="{5F010709-A627-4D3F-916F-5C76DDAC2344}" srcId="{11007571-5823-4ED7-AA5E-995D32BA4211}" destId="{16C9548E-10D0-4928-ADA3-F6ACE961A7C0}" srcOrd="0" destOrd="0" parTransId="{239BC085-AD84-42E8-AB63-DD8E6D13385C}" sibTransId="{A916A019-65A6-4500-A47A-9C9001848FB5}"/>
    <dgm:cxn modelId="{B81BC70D-87A3-46E7-8C06-29F67EB07323}" srcId="{16C9548E-10D0-4928-ADA3-F6ACE961A7C0}" destId="{44F25C25-877A-41C0-A50F-5AF6812EC3C4}" srcOrd="5" destOrd="0" parTransId="{5A53C6B5-31CD-41A3-BA78-0381DC2D25B0}" sibTransId="{58F74CF5-708F-4601-A7D1-73074EBA06D3}"/>
    <dgm:cxn modelId="{3E631711-96E2-4AD8-AF8A-1817593B5FE3}" srcId="{16C9548E-10D0-4928-ADA3-F6ACE961A7C0}" destId="{904FF188-C829-4386-8C09-1C3E942C7751}" srcOrd="1" destOrd="0" parTransId="{AB4A46BB-D9DE-4544-B4FA-343CF57B0FDC}" sibTransId="{4455F0F5-B84A-45ED-98EB-D823990335B6}"/>
    <dgm:cxn modelId="{F234DE14-CD7D-4CD4-A52A-A33036829501}" type="presOf" srcId="{C70506D5-AB0E-4B76-9A23-4FB881E363CA}" destId="{7AF85265-348F-4ABB-8678-E4E43A8FA4E1}" srcOrd="1" destOrd="0" presId="urn:microsoft.com/office/officeart/2005/8/layout/radial1"/>
    <dgm:cxn modelId="{5BBF0D25-26CC-4CB3-B0D7-3132D0C2574C}" srcId="{16C9548E-10D0-4928-ADA3-F6ACE961A7C0}" destId="{52340126-195C-4686-9CB3-70DD9E4A01FE}" srcOrd="4" destOrd="0" parTransId="{C70506D5-AB0E-4B76-9A23-4FB881E363CA}" sibTransId="{9B07C7A0-C4F6-4A9C-8D8A-A34FF828D6B5}"/>
    <dgm:cxn modelId="{6439EF2A-B577-44C4-821E-E6D0673EFE79}" type="presOf" srcId="{4CB852D5-6548-49D7-8B90-A011ACA486BF}" destId="{0E900B3F-5AEF-4039-AF97-A6FA0ECCA0EC}" srcOrd="0" destOrd="0" presId="urn:microsoft.com/office/officeart/2005/8/layout/radial1"/>
    <dgm:cxn modelId="{3DAFB130-5DE1-49A9-A07D-48F41E74068F}" srcId="{16C9548E-10D0-4928-ADA3-F6ACE961A7C0}" destId="{4CB852D5-6548-49D7-8B90-A011ACA486BF}" srcOrd="0" destOrd="0" parTransId="{F6C9588A-2053-40B2-BBBC-A34B78B28B22}" sibTransId="{C1E64CBD-96C5-4E96-8DD4-C43441C8F93A}"/>
    <dgm:cxn modelId="{79765036-3BD0-4087-8BBC-D832CDB0BEAF}" type="presOf" srcId="{C48CA03A-52CE-4996-8DDA-8CAC581E997C}" destId="{1F839C3D-65F3-4847-B06A-7E9284542EF5}" srcOrd="1" destOrd="0" presId="urn:microsoft.com/office/officeart/2005/8/layout/radial1"/>
    <dgm:cxn modelId="{E8722D39-6EF1-48D7-878C-BE6857A79CFB}" type="presOf" srcId="{4F526E05-8623-4F22-9B70-99210CD14AEC}" destId="{03A27154-25B7-4F18-9156-9D135265706E}" srcOrd="1" destOrd="0" presId="urn:microsoft.com/office/officeart/2005/8/layout/radial1"/>
    <dgm:cxn modelId="{EA8F0B48-D31A-4E25-9B23-7FE2E6730497}" type="presOf" srcId="{6A396660-C385-4C61-A6CF-7D32AC5DC2EA}" destId="{AEE77F92-BB73-412D-8D3F-0EF5922CA3E3}" srcOrd="0" destOrd="0" presId="urn:microsoft.com/office/officeart/2005/8/layout/radial1"/>
    <dgm:cxn modelId="{00EA1449-8070-4063-BD7A-DD6E7B96DDD0}" type="presOf" srcId="{5A53C6B5-31CD-41A3-BA78-0381DC2D25B0}" destId="{E0C479DD-783D-4984-BAA5-C2FBD9943333}" srcOrd="1" destOrd="0" presId="urn:microsoft.com/office/officeart/2005/8/layout/radial1"/>
    <dgm:cxn modelId="{44BAC64C-A29F-431E-9316-E44197E84756}" type="presOf" srcId="{1DCBB58E-F382-4B1A-A427-2E0B5ED169DB}" destId="{C36E25B0-AE78-426F-8367-4829329D0C1A}" srcOrd="0" destOrd="0" presId="urn:microsoft.com/office/officeart/2005/8/layout/radial1"/>
    <dgm:cxn modelId="{FE7F7C7F-300A-443A-A27A-613E09A21EE6}" type="presOf" srcId="{44F25C25-877A-41C0-A50F-5AF6812EC3C4}" destId="{7FFE5C60-DF39-475E-ABF8-E0BA3B1F4F50}" srcOrd="0" destOrd="0" presId="urn:microsoft.com/office/officeart/2005/8/layout/radial1"/>
    <dgm:cxn modelId="{4B231186-FBF2-410A-AB34-5DE2D67377BD}" type="presOf" srcId="{11007571-5823-4ED7-AA5E-995D32BA4211}" destId="{8CC3D2CD-4746-494B-8B3C-61FF893C9EC7}" srcOrd="0" destOrd="0" presId="urn:microsoft.com/office/officeart/2005/8/layout/radial1"/>
    <dgm:cxn modelId="{0F5C5787-1761-4656-9C09-36BFB6D7C5DA}" type="presOf" srcId="{C48CA03A-52CE-4996-8DDA-8CAC581E997C}" destId="{1C99C85B-DA00-4BFF-A8EF-086770B44FE2}" srcOrd="0" destOrd="0" presId="urn:microsoft.com/office/officeart/2005/8/layout/radial1"/>
    <dgm:cxn modelId="{23F28EA2-220A-4350-A063-17BFE4425395}" srcId="{16C9548E-10D0-4928-ADA3-F6ACE961A7C0}" destId="{6A396660-C385-4C61-A6CF-7D32AC5DC2EA}" srcOrd="2" destOrd="0" parTransId="{4F526E05-8623-4F22-9B70-99210CD14AEC}" sibTransId="{7BF8D34C-8C6D-4D15-8F4A-0446F4AAB2DC}"/>
    <dgm:cxn modelId="{6467CBC4-BD2B-4571-83DE-ECBDD7FC7A07}" type="presOf" srcId="{AB4A46BB-D9DE-4544-B4FA-343CF57B0FDC}" destId="{50F3FBB5-468F-456D-84D0-3BD346C8EB7F}" srcOrd="1" destOrd="0" presId="urn:microsoft.com/office/officeart/2005/8/layout/radial1"/>
    <dgm:cxn modelId="{9F4C3BC5-125E-41F0-870E-DF6C41DB5BC6}" type="presOf" srcId="{16C9548E-10D0-4928-ADA3-F6ACE961A7C0}" destId="{AEA19873-43C9-44C6-932B-6955A6294F97}" srcOrd="0" destOrd="0" presId="urn:microsoft.com/office/officeart/2005/8/layout/radial1"/>
    <dgm:cxn modelId="{BDCC99DD-4C98-4BD7-9C7A-E68DD88083E6}" type="presOf" srcId="{904FF188-C829-4386-8C09-1C3E942C7751}" destId="{96A08B4C-4B55-450F-9434-F21C04BA2E20}" srcOrd="0" destOrd="0" presId="urn:microsoft.com/office/officeart/2005/8/layout/radial1"/>
    <dgm:cxn modelId="{00C5E6E5-C082-4FB3-90D6-CFB63D094079}" type="presOf" srcId="{F6C9588A-2053-40B2-BBBC-A34B78B28B22}" destId="{AB18F2AF-E300-478E-8F66-3D0746B6E174}" srcOrd="1" destOrd="0" presId="urn:microsoft.com/office/officeart/2005/8/layout/radial1"/>
    <dgm:cxn modelId="{41C1BDE9-61F8-4601-8A11-E7A704AA50CF}" type="presOf" srcId="{C70506D5-AB0E-4B76-9A23-4FB881E363CA}" destId="{93853669-6A8F-43EA-A5FE-DB116FCF25BB}" srcOrd="0" destOrd="0" presId="urn:microsoft.com/office/officeart/2005/8/layout/radial1"/>
    <dgm:cxn modelId="{14972AED-79EA-4F2F-B16D-70791A82A565}" type="presOf" srcId="{52340126-195C-4686-9CB3-70DD9E4A01FE}" destId="{DD13377B-EAC2-405F-910F-DC315A43E074}" srcOrd="0" destOrd="0" presId="urn:microsoft.com/office/officeart/2005/8/layout/radial1"/>
    <dgm:cxn modelId="{721137EF-E2B6-4E63-BAE2-3DDEC250FE16}" srcId="{16C9548E-10D0-4928-ADA3-F6ACE961A7C0}" destId="{1DCBB58E-F382-4B1A-A427-2E0B5ED169DB}" srcOrd="3" destOrd="0" parTransId="{C48CA03A-52CE-4996-8DDA-8CAC581E997C}" sibTransId="{FBC34477-C735-4C77-9780-2C5031B9702C}"/>
    <dgm:cxn modelId="{281312F2-0BAA-4F6B-8A7B-BE44CB262993}" type="presOf" srcId="{4F526E05-8623-4F22-9B70-99210CD14AEC}" destId="{EBAAACF3-F398-4E47-B50A-77DDECC58AC5}" srcOrd="0" destOrd="0" presId="urn:microsoft.com/office/officeart/2005/8/layout/radial1"/>
    <dgm:cxn modelId="{70C756F7-CCE6-42C4-856F-BB5EFE052087}" type="presOf" srcId="{F6C9588A-2053-40B2-BBBC-A34B78B28B22}" destId="{38586D2B-4157-40D3-80C6-D16BB155319D}" srcOrd="0" destOrd="0" presId="urn:microsoft.com/office/officeart/2005/8/layout/radial1"/>
    <dgm:cxn modelId="{4BE0B7F6-8F28-4513-9383-044F7C740C6F}" type="presParOf" srcId="{8CC3D2CD-4746-494B-8B3C-61FF893C9EC7}" destId="{AEA19873-43C9-44C6-932B-6955A6294F97}" srcOrd="0" destOrd="0" presId="urn:microsoft.com/office/officeart/2005/8/layout/radial1"/>
    <dgm:cxn modelId="{CF95AACC-2316-4649-9975-13FB99A6EDC8}" type="presParOf" srcId="{8CC3D2CD-4746-494B-8B3C-61FF893C9EC7}" destId="{38586D2B-4157-40D3-80C6-D16BB155319D}" srcOrd="1" destOrd="0" presId="urn:microsoft.com/office/officeart/2005/8/layout/radial1"/>
    <dgm:cxn modelId="{184AD90E-BFD4-4BC6-86B1-21CEC7E8FEE3}" type="presParOf" srcId="{38586D2B-4157-40D3-80C6-D16BB155319D}" destId="{AB18F2AF-E300-478E-8F66-3D0746B6E174}" srcOrd="0" destOrd="0" presId="urn:microsoft.com/office/officeart/2005/8/layout/radial1"/>
    <dgm:cxn modelId="{EE12130B-9AA0-4556-B4B2-C823BD323394}" type="presParOf" srcId="{8CC3D2CD-4746-494B-8B3C-61FF893C9EC7}" destId="{0E900B3F-5AEF-4039-AF97-A6FA0ECCA0EC}" srcOrd="2" destOrd="0" presId="urn:microsoft.com/office/officeart/2005/8/layout/radial1"/>
    <dgm:cxn modelId="{91261C0F-04B2-4DE0-94BC-20C58C615BE1}" type="presParOf" srcId="{8CC3D2CD-4746-494B-8B3C-61FF893C9EC7}" destId="{CC1AA4C9-CE65-4DD2-B675-304AC5EBE9A3}" srcOrd="3" destOrd="0" presId="urn:microsoft.com/office/officeart/2005/8/layout/radial1"/>
    <dgm:cxn modelId="{464EF85A-FBB4-4DB0-AE53-AF0520C5CF9A}" type="presParOf" srcId="{CC1AA4C9-CE65-4DD2-B675-304AC5EBE9A3}" destId="{50F3FBB5-468F-456D-84D0-3BD346C8EB7F}" srcOrd="0" destOrd="0" presId="urn:microsoft.com/office/officeart/2005/8/layout/radial1"/>
    <dgm:cxn modelId="{994D8900-B239-43C3-9E0C-C2FE3F8169BF}" type="presParOf" srcId="{8CC3D2CD-4746-494B-8B3C-61FF893C9EC7}" destId="{96A08B4C-4B55-450F-9434-F21C04BA2E20}" srcOrd="4" destOrd="0" presId="urn:microsoft.com/office/officeart/2005/8/layout/radial1"/>
    <dgm:cxn modelId="{EBCC46B3-7F23-4971-A92C-D54942F14A8D}" type="presParOf" srcId="{8CC3D2CD-4746-494B-8B3C-61FF893C9EC7}" destId="{EBAAACF3-F398-4E47-B50A-77DDECC58AC5}" srcOrd="5" destOrd="0" presId="urn:microsoft.com/office/officeart/2005/8/layout/radial1"/>
    <dgm:cxn modelId="{C484BCAE-D721-48CC-8274-E407D2AFF0F3}" type="presParOf" srcId="{EBAAACF3-F398-4E47-B50A-77DDECC58AC5}" destId="{03A27154-25B7-4F18-9156-9D135265706E}" srcOrd="0" destOrd="0" presId="urn:microsoft.com/office/officeart/2005/8/layout/radial1"/>
    <dgm:cxn modelId="{A8D13FF5-708E-4B30-A850-B18826E23324}" type="presParOf" srcId="{8CC3D2CD-4746-494B-8B3C-61FF893C9EC7}" destId="{AEE77F92-BB73-412D-8D3F-0EF5922CA3E3}" srcOrd="6" destOrd="0" presId="urn:microsoft.com/office/officeart/2005/8/layout/radial1"/>
    <dgm:cxn modelId="{986C3FD1-DA2F-4519-9E61-057A24019DE7}" type="presParOf" srcId="{8CC3D2CD-4746-494B-8B3C-61FF893C9EC7}" destId="{1C99C85B-DA00-4BFF-A8EF-086770B44FE2}" srcOrd="7" destOrd="0" presId="urn:microsoft.com/office/officeart/2005/8/layout/radial1"/>
    <dgm:cxn modelId="{F28304A3-580B-4AF6-8D7D-F6616586726A}" type="presParOf" srcId="{1C99C85B-DA00-4BFF-A8EF-086770B44FE2}" destId="{1F839C3D-65F3-4847-B06A-7E9284542EF5}" srcOrd="0" destOrd="0" presId="urn:microsoft.com/office/officeart/2005/8/layout/radial1"/>
    <dgm:cxn modelId="{29E24158-5E13-4748-9D99-5516DA91C035}" type="presParOf" srcId="{8CC3D2CD-4746-494B-8B3C-61FF893C9EC7}" destId="{C36E25B0-AE78-426F-8367-4829329D0C1A}" srcOrd="8" destOrd="0" presId="urn:microsoft.com/office/officeart/2005/8/layout/radial1"/>
    <dgm:cxn modelId="{FDFAB71B-FD8B-4CDD-A4A7-D549361C5AA4}" type="presParOf" srcId="{8CC3D2CD-4746-494B-8B3C-61FF893C9EC7}" destId="{93853669-6A8F-43EA-A5FE-DB116FCF25BB}" srcOrd="9" destOrd="0" presId="urn:microsoft.com/office/officeart/2005/8/layout/radial1"/>
    <dgm:cxn modelId="{F07626F9-4E10-46DF-8B80-477398B4CE78}" type="presParOf" srcId="{93853669-6A8F-43EA-A5FE-DB116FCF25BB}" destId="{7AF85265-348F-4ABB-8678-E4E43A8FA4E1}" srcOrd="0" destOrd="0" presId="urn:microsoft.com/office/officeart/2005/8/layout/radial1"/>
    <dgm:cxn modelId="{A0682D63-C5A2-49EA-90E9-A5CE3AF23ABB}" type="presParOf" srcId="{8CC3D2CD-4746-494B-8B3C-61FF893C9EC7}" destId="{DD13377B-EAC2-405F-910F-DC315A43E074}" srcOrd="10" destOrd="0" presId="urn:microsoft.com/office/officeart/2005/8/layout/radial1"/>
    <dgm:cxn modelId="{791AF874-7160-48C8-9590-754319EA57B7}" type="presParOf" srcId="{8CC3D2CD-4746-494B-8B3C-61FF893C9EC7}" destId="{54F139A6-254D-4C56-BD5B-3F49A67708DD}" srcOrd="11" destOrd="0" presId="urn:microsoft.com/office/officeart/2005/8/layout/radial1"/>
    <dgm:cxn modelId="{5D29A55E-CB6F-4B88-92B6-737893A70F43}" type="presParOf" srcId="{54F139A6-254D-4C56-BD5B-3F49A67708DD}" destId="{E0C479DD-783D-4984-BAA5-C2FBD9943333}" srcOrd="0" destOrd="0" presId="urn:microsoft.com/office/officeart/2005/8/layout/radial1"/>
    <dgm:cxn modelId="{945DD5E4-ACAB-42DB-9FF3-CA9CCFBBD9F2}" type="presParOf" srcId="{8CC3D2CD-4746-494B-8B3C-61FF893C9EC7}" destId="{7FFE5C60-DF39-475E-ABF8-E0BA3B1F4F50}" srcOrd="12" destOrd="0" presId="urn:microsoft.com/office/officeart/2005/8/layout/radial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8D596D-6371-437D-BD30-290E06613509}"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zh-CN" altLang="en-US"/>
        </a:p>
      </dgm:t>
    </dgm:pt>
    <dgm:pt modelId="{8845FCD7-1E40-499C-8E07-1E8EABAFDDEA}">
      <dgm:prSet phldrT="[文本]" custT="1"/>
      <dgm:spPr/>
      <dgm:t>
        <a:bodyPr/>
        <a:lstStyle/>
        <a:p>
          <a:r>
            <a:rPr lang="zh-CN" altLang="en-US" sz="2400" dirty="0"/>
            <a:t>坚持</a:t>
          </a:r>
        </a:p>
      </dgm:t>
    </dgm:pt>
    <dgm:pt modelId="{4E24B8AE-C99B-438C-918D-EE4FC1E21C94}" cxnId="{1C32A8A1-C4BC-488D-85AD-A9390CAADCEC}" type="parTrans">
      <dgm:prSet/>
      <dgm:spPr/>
      <dgm:t>
        <a:bodyPr/>
        <a:lstStyle/>
        <a:p>
          <a:endParaRPr lang="zh-CN" altLang="en-US"/>
        </a:p>
      </dgm:t>
    </dgm:pt>
    <dgm:pt modelId="{553AD5FA-8B6A-4C09-92CB-4A31040B8D35}" cxnId="{1C32A8A1-C4BC-488D-85AD-A9390CAADCEC}" type="sibTrans">
      <dgm:prSet/>
      <dgm:spPr/>
      <dgm:t>
        <a:bodyPr/>
        <a:lstStyle/>
        <a:p>
          <a:endParaRPr lang="zh-CN" altLang="en-US"/>
        </a:p>
      </dgm:t>
    </dgm:pt>
    <dgm:pt modelId="{C79B2593-6A77-47E4-BC6D-EECDDD8D5F8D}">
      <dgm:prSet phldrT="[文本]"/>
      <dgm:spPr/>
      <dgm:t>
        <a:bodyPr/>
        <a:lstStyle/>
        <a:p>
          <a:r>
            <a:rPr lang="zh-CN" altLang="en-US" dirty="0">
              <a:solidFill>
                <a:schemeClr val="accent1">
                  <a:lumMod val="75000"/>
                </a:schemeClr>
              </a:solidFill>
            </a:rPr>
            <a:t>工业立市</a:t>
          </a:r>
        </a:p>
      </dgm:t>
    </dgm:pt>
    <dgm:pt modelId="{13354699-847E-419E-9F33-54A60DA809DA}" cxnId="{1F15D9C9-246B-411E-8F4A-131ECC9E1FA8}" type="parTrans">
      <dgm:prSet/>
      <dgm:spPr/>
      <dgm:t>
        <a:bodyPr/>
        <a:lstStyle/>
        <a:p>
          <a:endParaRPr lang="zh-CN" altLang="en-US"/>
        </a:p>
      </dgm:t>
    </dgm:pt>
    <dgm:pt modelId="{A889FE72-79CC-4D41-A420-08CEEECD2823}" cxnId="{1F15D9C9-246B-411E-8F4A-131ECC9E1FA8}" type="sibTrans">
      <dgm:prSet/>
      <dgm:spPr/>
      <dgm:t>
        <a:bodyPr/>
        <a:lstStyle/>
        <a:p>
          <a:endParaRPr lang="zh-CN" altLang="en-US"/>
        </a:p>
      </dgm:t>
    </dgm:pt>
    <dgm:pt modelId="{B21AC2C9-2265-49FD-B859-DFCEDF0F18D1}">
      <dgm:prSet phldrT="[文本]" custT="1"/>
      <dgm:spPr/>
      <dgm:t>
        <a:bodyPr/>
        <a:lstStyle/>
        <a:p>
          <a:r>
            <a:rPr lang="zh-CN" altLang="en-US" sz="2400" dirty="0"/>
            <a:t>突出</a:t>
          </a:r>
        </a:p>
      </dgm:t>
    </dgm:pt>
    <dgm:pt modelId="{CEAAF7E0-0779-42B5-A9E4-B9F6FA21F829}" cxnId="{FA6B40C3-B135-46DF-8998-3F36C296D8FA}" type="parTrans">
      <dgm:prSet/>
      <dgm:spPr/>
      <dgm:t>
        <a:bodyPr/>
        <a:lstStyle/>
        <a:p>
          <a:endParaRPr lang="zh-CN" altLang="en-US"/>
        </a:p>
      </dgm:t>
    </dgm:pt>
    <dgm:pt modelId="{193F7159-EC8B-43AF-8080-BCCAD592F3A3}" cxnId="{FA6B40C3-B135-46DF-8998-3F36C296D8FA}" type="sibTrans">
      <dgm:prSet/>
      <dgm:spPr/>
      <dgm:t>
        <a:bodyPr/>
        <a:lstStyle/>
        <a:p>
          <a:endParaRPr lang="zh-CN" altLang="en-US"/>
        </a:p>
      </dgm:t>
    </dgm:pt>
    <dgm:pt modelId="{065A1CA6-48B6-4256-B317-AB55E6492817}">
      <dgm:prSet phldrT="[文本]"/>
      <dgm:spPr/>
      <dgm:t>
        <a:bodyPr/>
        <a:lstStyle/>
        <a:p>
          <a:r>
            <a:rPr lang="zh-CN" altLang="en-US">
              <a:solidFill>
                <a:schemeClr val="accent1">
                  <a:lumMod val="75000"/>
                </a:schemeClr>
              </a:solidFill>
            </a:rPr>
            <a:t>有效投资</a:t>
          </a:r>
          <a:endParaRPr lang="zh-CN" altLang="en-US" dirty="0">
            <a:solidFill>
              <a:schemeClr val="accent1">
                <a:lumMod val="75000"/>
              </a:schemeClr>
            </a:solidFill>
          </a:endParaRPr>
        </a:p>
      </dgm:t>
    </dgm:pt>
    <dgm:pt modelId="{591B8DC5-74ED-4D74-B468-25A707B31A81}" cxnId="{568BFC5D-DE26-4625-B50D-105AB6864691}" type="parTrans">
      <dgm:prSet/>
      <dgm:spPr/>
      <dgm:t>
        <a:bodyPr/>
        <a:lstStyle/>
        <a:p>
          <a:endParaRPr lang="zh-CN" altLang="en-US"/>
        </a:p>
      </dgm:t>
    </dgm:pt>
    <dgm:pt modelId="{A049D503-0BEB-4D94-8FF7-58E881C4C485}" cxnId="{568BFC5D-DE26-4625-B50D-105AB6864691}" type="sibTrans">
      <dgm:prSet/>
      <dgm:spPr/>
      <dgm:t>
        <a:bodyPr/>
        <a:lstStyle/>
        <a:p>
          <a:endParaRPr lang="zh-CN" altLang="en-US"/>
        </a:p>
      </dgm:t>
    </dgm:pt>
    <dgm:pt modelId="{B67D5FF7-AC89-49EE-AE49-0A3F420312A1}">
      <dgm:prSet phldrT="[文本]"/>
      <dgm:spPr/>
      <dgm:t>
        <a:bodyPr/>
        <a:lstStyle/>
        <a:p>
          <a:r>
            <a:rPr lang="zh-CN" altLang="en-US">
              <a:solidFill>
                <a:schemeClr val="accent1">
                  <a:lumMod val="75000"/>
                </a:schemeClr>
              </a:solidFill>
            </a:rPr>
            <a:t>新兴消费</a:t>
          </a:r>
          <a:endParaRPr lang="zh-CN" altLang="en-US" dirty="0">
            <a:solidFill>
              <a:schemeClr val="accent1">
                <a:lumMod val="75000"/>
              </a:schemeClr>
            </a:solidFill>
          </a:endParaRPr>
        </a:p>
      </dgm:t>
    </dgm:pt>
    <dgm:pt modelId="{9A3E6D74-4BA5-4F4C-AF75-344184463227}" cxnId="{E2EB8FDC-C489-41D9-988B-8A1C70E7B8E4}" type="parTrans">
      <dgm:prSet/>
      <dgm:spPr/>
      <dgm:t>
        <a:bodyPr/>
        <a:lstStyle/>
        <a:p>
          <a:endParaRPr lang="zh-CN" altLang="en-US"/>
        </a:p>
      </dgm:t>
    </dgm:pt>
    <dgm:pt modelId="{CB0AC034-2CB6-4C13-AA91-5023A3693D4C}" cxnId="{E2EB8FDC-C489-41D9-988B-8A1C70E7B8E4}" type="sibTrans">
      <dgm:prSet/>
      <dgm:spPr/>
      <dgm:t>
        <a:bodyPr/>
        <a:lstStyle/>
        <a:p>
          <a:endParaRPr lang="zh-CN" altLang="en-US"/>
        </a:p>
      </dgm:t>
    </dgm:pt>
    <dgm:pt modelId="{854410C7-84E3-45ED-8218-596045BFC8F5}">
      <dgm:prSet phldrT="[文本]" custT="1"/>
      <dgm:spPr/>
      <dgm:t>
        <a:bodyPr/>
        <a:lstStyle/>
        <a:p>
          <a:r>
            <a:rPr lang="zh-CN" altLang="en-US" sz="2400" dirty="0"/>
            <a:t>打造</a:t>
          </a:r>
        </a:p>
      </dgm:t>
    </dgm:pt>
    <dgm:pt modelId="{79996199-021A-4F84-B607-3EA7AD2402A6}" cxnId="{A9E6AF13-41F7-4FFB-86FE-EEC7330F6091}" type="parTrans">
      <dgm:prSet/>
      <dgm:spPr/>
      <dgm:t>
        <a:bodyPr/>
        <a:lstStyle/>
        <a:p>
          <a:endParaRPr lang="zh-CN" altLang="en-US"/>
        </a:p>
      </dgm:t>
    </dgm:pt>
    <dgm:pt modelId="{78887898-6429-49C4-BADD-122023725D20}" cxnId="{A9E6AF13-41F7-4FFB-86FE-EEC7330F6091}" type="sibTrans">
      <dgm:prSet/>
      <dgm:spPr/>
      <dgm:t>
        <a:bodyPr/>
        <a:lstStyle/>
        <a:p>
          <a:endParaRPr lang="zh-CN" altLang="en-US"/>
        </a:p>
      </dgm:t>
    </dgm:pt>
    <dgm:pt modelId="{110A5E58-7AA9-4DBE-BD4C-CE61A3D3FEAF}">
      <dgm:prSet phldrT="[文本]"/>
      <dgm:spPr/>
      <dgm:t>
        <a:bodyPr/>
        <a:lstStyle/>
        <a:p>
          <a:r>
            <a:rPr lang="zh-CN" altLang="en-US" dirty="0">
              <a:solidFill>
                <a:schemeClr val="accent1">
                  <a:lumMod val="75000"/>
                </a:schemeClr>
              </a:solidFill>
            </a:rPr>
            <a:t>优质高效的政务环境</a:t>
          </a:r>
        </a:p>
      </dgm:t>
    </dgm:pt>
    <dgm:pt modelId="{B4FBBB62-FDCF-4C5F-8756-5CCB013B273F}" cxnId="{4D6FEE99-5A1B-434B-B847-126527BD5117}" type="parTrans">
      <dgm:prSet/>
      <dgm:spPr/>
      <dgm:t>
        <a:bodyPr/>
        <a:lstStyle/>
        <a:p>
          <a:endParaRPr lang="zh-CN" altLang="en-US"/>
        </a:p>
      </dgm:t>
    </dgm:pt>
    <dgm:pt modelId="{DB812111-5AAA-44F7-8E81-0E2DB2EEE20D}" cxnId="{4D6FEE99-5A1B-434B-B847-126527BD5117}" type="sibTrans">
      <dgm:prSet/>
      <dgm:spPr/>
      <dgm:t>
        <a:bodyPr/>
        <a:lstStyle/>
        <a:p>
          <a:endParaRPr lang="zh-CN" altLang="en-US"/>
        </a:p>
      </dgm:t>
    </dgm:pt>
    <dgm:pt modelId="{ECF400A6-BE37-49BA-A4FF-63DFBDB7E568}">
      <dgm:prSet custT="1"/>
      <dgm:spPr/>
      <dgm:t>
        <a:bodyPr/>
        <a:lstStyle/>
        <a:p>
          <a:r>
            <a:rPr lang="zh-CN" altLang="en-US" sz="2400" dirty="0"/>
            <a:t>实施</a:t>
          </a:r>
        </a:p>
      </dgm:t>
    </dgm:pt>
    <dgm:pt modelId="{00C5C2B2-5A0A-496D-BB87-0C0F2CEE6042}" cxnId="{3A783E2E-7789-4943-8E38-B95FC91100D8}" type="parTrans">
      <dgm:prSet/>
      <dgm:spPr/>
      <dgm:t>
        <a:bodyPr/>
        <a:lstStyle/>
        <a:p>
          <a:endParaRPr lang="zh-CN" altLang="en-US"/>
        </a:p>
      </dgm:t>
    </dgm:pt>
    <dgm:pt modelId="{F52B21D3-5817-4610-8E2C-80B0CC1D9ED0}" cxnId="{3A783E2E-7789-4943-8E38-B95FC91100D8}" type="sibTrans">
      <dgm:prSet/>
      <dgm:spPr/>
      <dgm:t>
        <a:bodyPr/>
        <a:lstStyle/>
        <a:p>
          <a:endParaRPr lang="zh-CN" altLang="en-US"/>
        </a:p>
      </dgm:t>
    </dgm:pt>
    <dgm:pt modelId="{6213116A-5F0D-4483-89BF-1CBD52D2D6EA}">
      <dgm:prSet/>
      <dgm:spPr/>
      <dgm:t>
        <a:bodyPr/>
        <a:lstStyle/>
        <a:p>
          <a:r>
            <a:rPr lang="zh-CN" altLang="en-US">
              <a:solidFill>
                <a:schemeClr val="accent1">
                  <a:lumMod val="75000"/>
                </a:schemeClr>
              </a:solidFill>
            </a:rPr>
            <a:t>珠西战略</a:t>
          </a:r>
          <a:endParaRPr lang="zh-CN" altLang="en-US" dirty="0">
            <a:solidFill>
              <a:schemeClr val="accent1">
                <a:lumMod val="75000"/>
              </a:schemeClr>
            </a:solidFill>
          </a:endParaRPr>
        </a:p>
      </dgm:t>
    </dgm:pt>
    <dgm:pt modelId="{719A4CC5-3899-452B-8FDD-190FA688C4A1}" cxnId="{899A32B9-C86F-45FE-A06D-750A4636251B}" type="parTrans">
      <dgm:prSet/>
      <dgm:spPr/>
      <dgm:t>
        <a:bodyPr/>
        <a:lstStyle/>
        <a:p>
          <a:endParaRPr lang="zh-CN" altLang="en-US"/>
        </a:p>
      </dgm:t>
    </dgm:pt>
    <dgm:pt modelId="{92EF9AC3-8287-46DE-B388-168ACD42DC4C}" cxnId="{899A32B9-C86F-45FE-A06D-750A4636251B}" type="sibTrans">
      <dgm:prSet/>
      <dgm:spPr/>
      <dgm:t>
        <a:bodyPr/>
        <a:lstStyle/>
        <a:p>
          <a:endParaRPr lang="zh-CN" altLang="en-US"/>
        </a:p>
      </dgm:t>
    </dgm:pt>
    <dgm:pt modelId="{C70A5BEF-5E33-4651-8908-A4C4C9ADA81F}">
      <dgm:prSet/>
      <dgm:spPr/>
      <dgm:t>
        <a:bodyPr/>
        <a:lstStyle/>
        <a:p>
          <a:r>
            <a:rPr lang="zh-CN" altLang="en-US">
              <a:solidFill>
                <a:schemeClr val="accent1">
                  <a:lumMod val="75000"/>
                </a:schemeClr>
              </a:solidFill>
            </a:rPr>
            <a:t>创新驱动发展战略</a:t>
          </a:r>
          <a:endParaRPr lang="zh-CN" altLang="en-US" dirty="0">
            <a:solidFill>
              <a:schemeClr val="accent1">
                <a:lumMod val="75000"/>
              </a:schemeClr>
            </a:solidFill>
          </a:endParaRPr>
        </a:p>
      </dgm:t>
    </dgm:pt>
    <dgm:pt modelId="{8449536F-5735-4666-A37D-EBDBDD0809BF}" cxnId="{74E7DFA4-41A7-4B68-86AD-56ED2A46CB77}" type="parTrans">
      <dgm:prSet/>
      <dgm:spPr/>
      <dgm:t>
        <a:bodyPr/>
        <a:lstStyle/>
        <a:p>
          <a:endParaRPr lang="zh-CN" altLang="en-US"/>
        </a:p>
      </dgm:t>
    </dgm:pt>
    <dgm:pt modelId="{EFE01ED2-1BDE-4A70-84A0-6190BD3E70E4}" cxnId="{74E7DFA4-41A7-4B68-86AD-56ED2A46CB77}" type="sibTrans">
      <dgm:prSet/>
      <dgm:spPr/>
      <dgm:t>
        <a:bodyPr/>
        <a:lstStyle/>
        <a:p>
          <a:endParaRPr lang="zh-CN" altLang="en-US"/>
        </a:p>
      </dgm:t>
    </dgm:pt>
    <dgm:pt modelId="{80CD6F00-CE9E-49E6-8A42-744CF3E0820E}">
      <dgm:prSet/>
      <dgm:spPr/>
      <dgm:t>
        <a:bodyPr/>
        <a:lstStyle/>
        <a:p>
          <a:r>
            <a:rPr lang="zh-CN" altLang="en-US">
              <a:solidFill>
                <a:schemeClr val="accent1">
                  <a:lumMod val="75000"/>
                </a:schemeClr>
              </a:solidFill>
            </a:rPr>
            <a:t>大交通发展战略</a:t>
          </a:r>
          <a:endParaRPr lang="zh-CN" altLang="en-US" dirty="0">
            <a:solidFill>
              <a:schemeClr val="accent1">
                <a:lumMod val="75000"/>
              </a:schemeClr>
            </a:solidFill>
          </a:endParaRPr>
        </a:p>
      </dgm:t>
    </dgm:pt>
    <dgm:pt modelId="{94A52532-115F-4E94-8CFA-7C47FBA2E2C1}" cxnId="{6D3FBA40-3F84-49D5-9C08-A7E032395B7E}" type="parTrans">
      <dgm:prSet/>
      <dgm:spPr/>
      <dgm:t>
        <a:bodyPr/>
        <a:lstStyle/>
        <a:p>
          <a:endParaRPr lang="zh-CN" altLang="en-US"/>
        </a:p>
      </dgm:t>
    </dgm:pt>
    <dgm:pt modelId="{BF001DE2-0801-4AE0-9D2C-DB643ED90964}" cxnId="{6D3FBA40-3F84-49D5-9C08-A7E032395B7E}" type="sibTrans">
      <dgm:prSet/>
      <dgm:spPr/>
      <dgm:t>
        <a:bodyPr/>
        <a:lstStyle/>
        <a:p>
          <a:endParaRPr lang="zh-CN" altLang="en-US"/>
        </a:p>
      </dgm:t>
    </dgm:pt>
    <dgm:pt modelId="{A0C189B5-6AF9-4980-A244-8CCBC5AA39FA}">
      <dgm:prSet phldrT="[文本]"/>
      <dgm:spPr/>
      <dgm:t>
        <a:bodyPr/>
        <a:lstStyle/>
        <a:p>
          <a:r>
            <a:rPr lang="zh-CN" altLang="en-US">
              <a:solidFill>
                <a:schemeClr val="accent1">
                  <a:lumMod val="75000"/>
                </a:schemeClr>
              </a:solidFill>
            </a:rPr>
            <a:t>全面开放</a:t>
          </a:r>
          <a:endParaRPr lang="zh-CN" altLang="en-US" dirty="0">
            <a:solidFill>
              <a:schemeClr val="accent1">
                <a:lumMod val="75000"/>
              </a:schemeClr>
            </a:solidFill>
          </a:endParaRPr>
        </a:p>
      </dgm:t>
    </dgm:pt>
    <dgm:pt modelId="{F3F0227B-AC4D-49A0-B84E-CBFCF62D4248}" cxnId="{E90AE6E3-B82E-4330-A936-C53D6C4D34B0}" type="parTrans">
      <dgm:prSet/>
      <dgm:spPr/>
      <dgm:t>
        <a:bodyPr/>
        <a:lstStyle/>
        <a:p>
          <a:endParaRPr lang="zh-CN" altLang="en-US"/>
        </a:p>
      </dgm:t>
    </dgm:pt>
    <dgm:pt modelId="{123BFC18-1DEC-4F02-88A7-ED310D87FB49}" cxnId="{E90AE6E3-B82E-4330-A936-C53D6C4D34B0}" type="sibTrans">
      <dgm:prSet/>
      <dgm:spPr/>
      <dgm:t>
        <a:bodyPr/>
        <a:lstStyle/>
        <a:p>
          <a:endParaRPr lang="zh-CN" altLang="en-US"/>
        </a:p>
      </dgm:t>
    </dgm:pt>
    <dgm:pt modelId="{19C10466-E5EF-460D-AA5A-79B966249C45}">
      <dgm:prSet phldrT="[文本]"/>
      <dgm:spPr/>
      <dgm:t>
        <a:bodyPr/>
        <a:lstStyle/>
        <a:p>
          <a:r>
            <a:rPr lang="zh-CN" altLang="en-US">
              <a:solidFill>
                <a:schemeClr val="accent1">
                  <a:lumMod val="75000"/>
                </a:schemeClr>
              </a:solidFill>
            </a:rPr>
            <a:t>充满活力的市场环境</a:t>
          </a:r>
          <a:endParaRPr lang="zh-CN" altLang="en-US" dirty="0">
            <a:solidFill>
              <a:schemeClr val="accent1">
                <a:lumMod val="75000"/>
              </a:schemeClr>
            </a:solidFill>
          </a:endParaRPr>
        </a:p>
      </dgm:t>
    </dgm:pt>
    <dgm:pt modelId="{1DFD5E7F-AA4B-4D4F-8A1E-1FE8DD1771F4}" cxnId="{F7AFE667-0B2F-4368-9D52-A8D5C72CAA3D}" type="parTrans">
      <dgm:prSet/>
      <dgm:spPr/>
      <dgm:t>
        <a:bodyPr/>
        <a:lstStyle/>
        <a:p>
          <a:endParaRPr lang="zh-CN" altLang="en-US"/>
        </a:p>
      </dgm:t>
    </dgm:pt>
    <dgm:pt modelId="{8AC517E9-2E64-4DDC-BF5D-CC58D983055A}" cxnId="{F7AFE667-0B2F-4368-9D52-A8D5C72CAA3D}" type="sibTrans">
      <dgm:prSet/>
      <dgm:spPr/>
      <dgm:t>
        <a:bodyPr/>
        <a:lstStyle/>
        <a:p>
          <a:endParaRPr lang="zh-CN" altLang="en-US"/>
        </a:p>
      </dgm:t>
    </dgm:pt>
    <dgm:pt modelId="{5D9B6B2A-11C7-4F17-9CC3-4629C1791303}">
      <dgm:prSet phldrT="[文本]"/>
      <dgm:spPr/>
      <dgm:t>
        <a:bodyPr/>
        <a:lstStyle/>
        <a:p>
          <a:r>
            <a:rPr lang="zh-CN" altLang="en-US">
              <a:solidFill>
                <a:schemeClr val="accent1">
                  <a:lumMod val="75000"/>
                </a:schemeClr>
              </a:solidFill>
            </a:rPr>
            <a:t>公平和谐的社会环境</a:t>
          </a:r>
          <a:endParaRPr lang="zh-CN" altLang="en-US" dirty="0">
            <a:solidFill>
              <a:schemeClr val="accent1">
                <a:lumMod val="75000"/>
              </a:schemeClr>
            </a:solidFill>
          </a:endParaRPr>
        </a:p>
      </dgm:t>
    </dgm:pt>
    <dgm:pt modelId="{A9B8E7AE-825F-4E2E-B701-6E16857D1669}" cxnId="{74204806-7600-45F6-80A3-080CEEA305AF}" type="parTrans">
      <dgm:prSet/>
      <dgm:spPr/>
      <dgm:t>
        <a:bodyPr/>
        <a:lstStyle/>
        <a:p>
          <a:endParaRPr lang="zh-CN" altLang="en-US"/>
        </a:p>
      </dgm:t>
    </dgm:pt>
    <dgm:pt modelId="{74706C99-BF90-40D6-A108-CE084D69F922}" cxnId="{74204806-7600-45F6-80A3-080CEEA305AF}" type="sibTrans">
      <dgm:prSet/>
      <dgm:spPr/>
      <dgm:t>
        <a:bodyPr/>
        <a:lstStyle/>
        <a:p>
          <a:endParaRPr lang="zh-CN" altLang="en-US"/>
        </a:p>
      </dgm:t>
    </dgm:pt>
    <dgm:pt modelId="{CD7061E6-CF39-41D2-80FB-28FE58FB1030}" type="pres">
      <dgm:prSet presAssocID="{A08D596D-6371-437D-BD30-290E06613509}" presName="Name0" presStyleCnt="0">
        <dgm:presLayoutVars>
          <dgm:dir/>
          <dgm:animLvl val="lvl"/>
          <dgm:resizeHandles val="exact"/>
        </dgm:presLayoutVars>
      </dgm:prSet>
      <dgm:spPr/>
    </dgm:pt>
    <dgm:pt modelId="{B0444C1B-71B4-4C57-A9F6-2F923348E538}" type="pres">
      <dgm:prSet presAssocID="{8845FCD7-1E40-499C-8E07-1E8EABAFDDEA}" presName="composite" presStyleCnt="0"/>
      <dgm:spPr/>
    </dgm:pt>
    <dgm:pt modelId="{A43BCF58-068D-45F7-9510-5F53C8401335}" type="pres">
      <dgm:prSet presAssocID="{8845FCD7-1E40-499C-8E07-1E8EABAFDDEA}" presName="parTx" presStyleLbl="alignNode1" presStyleIdx="0" presStyleCnt="4">
        <dgm:presLayoutVars>
          <dgm:chMax val="0"/>
          <dgm:chPref val="0"/>
          <dgm:bulletEnabled val="1"/>
        </dgm:presLayoutVars>
      </dgm:prSet>
      <dgm:spPr/>
    </dgm:pt>
    <dgm:pt modelId="{100EE1B7-2C24-4398-A4A7-D2FB9C3514F1}" type="pres">
      <dgm:prSet presAssocID="{8845FCD7-1E40-499C-8E07-1E8EABAFDDEA}" presName="desTx" presStyleLbl="alignAccFollowNode1" presStyleIdx="0" presStyleCnt="4">
        <dgm:presLayoutVars>
          <dgm:bulletEnabled val="1"/>
        </dgm:presLayoutVars>
      </dgm:prSet>
      <dgm:spPr/>
    </dgm:pt>
    <dgm:pt modelId="{0643866C-3FDA-4846-962C-0F04B05AF5E9}" type="pres">
      <dgm:prSet presAssocID="{553AD5FA-8B6A-4C09-92CB-4A31040B8D35}" presName="space" presStyleCnt="0"/>
      <dgm:spPr/>
    </dgm:pt>
    <dgm:pt modelId="{C2CD717B-7E80-4302-B703-AC3265BE4385}" type="pres">
      <dgm:prSet presAssocID="{ECF400A6-BE37-49BA-A4FF-63DFBDB7E568}" presName="composite" presStyleCnt="0"/>
      <dgm:spPr/>
    </dgm:pt>
    <dgm:pt modelId="{B17F5C12-1C2D-4574-A9F7-8FE9EB4E9EE8}" type="pres">
      <dgm:prSet presAssocID="{ECF400A6-BE37-49BA-A4FF-63DFBDB7E568}" presName="parTx" presStyleLbl="alignNode1" presStyleIdx="1" presStyleCnt="4">
        <dgm:presLayoutVars>
          <dgm:chMax val="0"/>
          <dgm:chPref val="0"/>
          <dgm:bulletEnabled val="1"/>
        </dgm:presLayoutVars>
      </dgm:prSet>
      <dgm:spPr/>
    </dgm:pt>
    <dgm:pt modelId="{1ADE9DE6-D860-4425-A598-F045BCE76DB3}" type="pres">
      <dgm:prSet presAssocID="{ECF400A6-BE37-49BA-A4FF-63DFBDB7E568}" presName="desTx" presStyleLbl="alignAccFollowNode1" presStyleIdx="1" presStyleCnt="4">
        <dgm:presLayoutVars>
          <dgm:bulletEnabled val="1"/>
        </dgm:presLayoutVars>
      </dgm:prSet>
      <dgm:spPr/>
    </dgm:pt>
    <dgm:pt modelId="{983E2E61-D0DF-4AC6-B2CD-C9A2E62574D8}" type="pres">
      <dgm:prSet presAssocID="{F52B21D3-5817-4610-8E2C-80B0CC1D9ED0}" presName="space" presStyleCnt="0"/>
      <dgm:spPr/>
    </dgm:pt>
    <dgm:pt modelId="{123BC9D7-89DB-4FB7-A3FB-78EEC8231B4E}" type="pres">
      <dgm:prSet presAssocID="{B21AC2C9-2265-49FD-B859-DFCEDF0F18D1}" presName="composite" presStyleCnt="0"/>
      <dgm:spPr/>
    </dgm:pt>
    <dgm:pt modelId="{75F508F8-F628-47F9-8C34-C5ED5BC5CF0C}" type="pres">
      <dgm:prSet presAssocID="{B21AC2C9-2265-49FD-B859-DFCEDF0F18D1}" presName="parTx" presStyleLbl="alignNode1" presStyleIdx="2" presStyleCnt="4">
        <dgm:presLayoutVars>
          <dgm:chMax val="0"/>
          <dgm:chPref val="0"/>
          <dgm:bulletEnabled val="1"/>
        </dgm:presLayoutVars>
      </dgm:prSet>
      <dgm:spPr/>
    </dgm:pt>
    <dgm:pt modelId="{0268EA2F-F364-475C-B0F2-D316A70CEF63}" type="pres">
      <dgm:prSet presAssocID="{B21AC2C9-2265-49FD-B859-DFCEDF0F18D1}" presName="desTx" presStyleLbl="alignAccFollowNode1" presStyleIdx="2" presStyleCnt="4">
        <dgm:presLayoutVars>
          <dgm:bulletEnabled val="1"/>
        </dgm:presLayoutVars>
      </dgm:prSet>
      <dgm:spPr/>
    </dgm:pt>
    <dgm:pt modelId="{FCD55F56-8A02-4EC2-AC3A-80490745AA3D}" type="pres">
      <dgm:prSet presAssocID="{193F7159-EC8B-43AF-8080-BCCAD592F3A3}" presName="space" presStyleCnt="0"/>
      <dgm:spPr/>
    </dgm:pt>
    <dgm:pt modelId="{BF868FD8-554E-4681-B5FF-727D69E272FA}" type="pres">
      <dgm:prSet presAssocID="{854410C7-84E3-45ED-8218-596045BFC8F5}" presName="composite" presStyleCnt="0"/>
      <dgm:spPr/>
    </dgm:pt>
    <dgm:pt modelId="{B64FA7D9-7192-47D5-98B7-03177BEEBF5E}" type="pres">
      <dgm:prSet presAssocID="{854410C7-84E3-45ED-8218-596045BFC8F5}" presName="parTx" presStyleLbl="alignNode1" presStyleIdx="3" presStyleCnt="4">
        <dgm:presLayoutVars>
          <dgm:chMax val="0"/>
          <dgm:chPref val="0"/>
          <dgm:bulletEnabled val="1"/>
        </dgm:presLayoutVars>
      </dgm:prSet>
      <dgm:spPr/>
    </dgm:pt>
    <dgm:pt modelId="{DD14E87B-1F65-4416-AEFD-87856B8A04B5}" type="pres">
      <dgm:prSet presAssocID="{854410C7-84E3-45ED-8218-596045BFC8F5}" presName="desTx" presStyleLbl="alignAccFollowNode1" presStyleIdx="3" presStyleCnt="4">
        <dgm:presLayoutVars>
          <dgm:bulletEnabled val="1"/>
        </dgm:presLayoutVars>
      </dgm:prSet>
      <dgm:spPr/>
    </dgm:pt>
  </dgm:ptLst>
  <dgm:cxnLst>
    <dgm:cxn modelId="{74204806-7600-45F6-80A3-080CEEA305AF}" srcId="{854410C7-84E3-45ED-8218-596045BFC8F5}" destId="{5D9B6B2A-11C7-4F17-9CC3-4629C1791303}" srcOrd="2" destOrd="0" parTransId="{A9B8E7AE-825F-4E2E-B701-6E16857D1669}" sibTransId="{74706C99-BF90-40D6-A108-CE084D69F922}"/>
    <dgm:cxn modelId="{A9E6AF13-41F7-4FFB-86FE-EEC7330F6091}" srcId="{A08D596D-6371-437D-BD30-290E06613509}" destId="{854410C7-84E3-45ED-8218-596045BFC8F5}" srcOrd="3" destOrd="0" parTransId="{79996199-021A-4F84-B607-3EA7AD2402A6}" sibTransId="{78887898-6429-49C4-BADD-122023725D20}"/>
    <dgm:cxn modelId="{91708F14-4602-41D4-84FE-4EE0DADE6F2F}" type="presOf" srcId="{A0C189B5-6AF9-4980-A244-8CCBC5AA39FA}" destId="{0268EA2F-F364-475C-B0F2-D316A70CEF63}" srcOrd="0" destOrd="2" presId="urn:microsoft.com/office/officeart/2005/8/layout/hList1"/>
    <dgm:cxn modelId="{00C62015-B73E-4BC1-8975-2606EBE65741}" type="presOf" srcId="{19C10466-E5EF-460D-AA5A-79B966249C45}" destId="{DD14E87B-1F65-4416-AEFD-87856B8A04B5}" srcOrd="0" destOrd="1" presId="urn:microsoft.com/office/officeart/2005/8/layout/hList1"/>
    <dgm:cxn modelId="{90C84E22-E449-4384-8DD2-C923EDE447A3}" type="presOf" srcId="{5D9B6B2A-11C7-4F17-9CC3-4629C1791303}" destId="{DD14E87B-1F65-4416-AEFD-87856B8A04B5}" srcOrd="0" destOrd="2" presId="urn:microsoft.com/office/officeart/2005/8/layout/hList1"/>
    <dgm:cxn modelId="{3A783E2E-7789-4943-8E38-B95FC91100D8}" srcId="{A08D596D-6371-437D-BD30-290E06613509}" destId="{ECF400A6-BE37-49BA-A4FF-63DFBDB7E568}" srcOrd="1" destOrd="0" parTransId="{00C5C2B2-5A0A-496D-BB87-0C0F2CEE6042}" sibTransId="{F52B21D3-5817-4610-8E2C-80B0CC1D9ED0}"/>
    <dgm:cxn modelId="{6D3FBA40-3F84-49D5-9C08-A7E032395B7E}" srcId="{ECF400A6-BE37-49BA-A4FF-63DFBDB7E568}" destId="{80CD6F00-CE9E-49E6-8A42-744CF3E0820E}" srcOrd="2" destOrd="0" parTransId="{94A52532-115F-4E94-8CFA-7C47FBA2E2C1}" sibTransId="{BF001DE2-0801-4AE0-9D2C-DB643ED90964}"/>
    <dgm:cxn modelId="{568BFC5D-DE26-4625-B50D-105AB6864691}" srcId="{B21AC2C9-2265-49FD-B859-DFCEDF0F18D1}" destId="{065A1CA6-48B6-4256-B317-AB55E6492817}" srcOrd="0" destOrd="0" parTransId="{591B8DC5-74ED-4D74-B468-25A707B31A81}" sibTransId="{A049D503-0BEB-4D94-8FF7-58E881C4C485}"/>
    <dgm:cxn modelId="{A7103B62-66FC-482E-921A-86B1E10C2EC9}" type="presOf" srcId="{C70A5BEF-5E33-4651-8908-A4C4C9ADA81F}" destId="{1ADE9DE6-D860-4425-A598-F045BCE76DB3}" srcOrd="0" destOrd="1" presId="urn:microsoft.com/office/officeart/2005/8/layout/hList1"/>
    <dgm:cxn modelId="{BABB1365-A4B6-4C9A-9000-4F4A94A35E81}" type="presOf" srcId="{065A1CA6-48B6-4256-B317-AB55E6492817}" destId="{0268EA2F-F364-475C-B0F2-D316A70CEF63}" srcOrd="0" destOrd="0" presId="urn:microsoft.com/office/officeart/2005/8/layout/hList1"/>
    <dgm:cxn modelId="{F7AFE667-0B2F-4368-9D52-A8D5C72CAA3D}" srcId="{854410C7-84E3-45ED-8218-596045BFC8F5}" destId="{19C10466-E5EF-460D-AA5A-79B966249C45}" srcOrd="1" destOrd="0" parTransId="{1DFD5E7F-AA4B-4D4F-8A1E-1FE8DD1771F4}" sibTransId="{8AC517E9-2E64-4DDC-BF5D-CC58D983055A}"/>
    <dgm:cxn modelId="{1B453254-A1AE-4170-B9B2-E146A3084672}" type="presOf" srcId="{80CD6F00-CE9E-49E6-8A42-744CF3E0820E}" destId="{1ADE9DE6-D860-4425-A598-F045BCE76DB3}" srcOrd="0" destOrd="2" presId="urn:microsoft.com/office/officeart/2005/8/layout/hList1"/>
    <dgm:cxn modelId="{BE98267D-132A-4266-AB89-ECB7F569D7F6}" type="presOf" srcId="{A08D596D-6371-437D-BD30-290E06613509}" destId="{CD7061E6-CF39-41D2-80FB-28FE58FB1030}" srcOrd="0" destOrd="0" presId="urn:microsoft.com/office/officeart/2005/8/layout/hList1"/>
    <dgm:cxn modelId="{9D3CF07F-E1D3-4DC7-A69E-32369256FC22}" type="presOf" srcId="{B67D5FF7-AC89-49EE-AE49-0A3F420312A1}" destId="{0268EA2F-F364-475C-B0F2-D316A70CEF63}" srcOrd="0" destOrd="1" presId="urn:microsoft.com/office/officeart/2005/8/layout/hList1"/>
    <dgm:cxn modelId="{35B67793-D483-4244-8FF4-A94C90DD5512}" type="presOf" srcId="{C79B2593-6A77-47E4-BC6D-EECDDD8D5F8D}" destId="{100EE1B7-2C24-4398-A4A7-D2FB9C3514F1}" srcOrd="0" destOrd="0" presId="urn:microsoft.com/office/officeart/2005/8/layout/hList1"/>
    <dgm:cxn modelId="{849A6B98-B756-41A4-86A5-B5F119770EC9}" type="presOf" srcId="{8845FCD7-1E40-499C-8E07-1E8EABAFDDEA}" destId="{A43BCF58-068D-45F7-9510-5F53C8401335}" srcOrd="0" destOrd="0" presId="urn:microsoft.com/office/officeart/2005/8/layout/hList1"/>
    <dgm:cxn modelId="{4D6FEE99-5A1B-434B-B847-126527BD5117}" srcId="{854410C7-84E3-45ED-8218-596045BFC8F5}" destId="{110A5E58-7AA9-4DBE-BD4C-CE61A3D3FEAF}" srcOrd="0" destOrd="0" parTransId="{B4FBBB62-FDCF-4C5F-8756-5CCB013B273F}" sibTransId="{DB812111-5AAA-44F7-8E81-0E2DB2EEE20D}"/>
    <dgm:cxn modelId="{0A49EA9B-ECD8-470A-9F21-1FD65B496775}" type="presOf" srcId="{6213116A-5F0D-4483-89BF-1CBD52D2D6EA}" destId="{1ADE9DE6-D860-4425-A598-F045BCE76DB3}" srcOrd="0" destOrd="0" presId="urn:microsoft.com/office/officeart/2005/8/layout/hList1"/>
    <dgm:cxn modelId="{F1AEACA0-540B-4AAF-B99D-83C4C03D2DF4}" type="presOf" srcId="{854410C7-84E3-45ED-8218-596045BFC8F5}" destId="{B64FA7D9-7192-47D5-98B7-03177BEEBF5E}" srcOrd="0" destOrd="0" presId="urn:microsoft.com/office/officeart/2005/8/layout/hList1"/>
    <dgm:cxn modelId="{1C32A8A1-C4BC-488D-85AD-A9390CAADCEC}" srcId="{A08D596D-6371-437D-BD30-290E06613509}" destId="{8845FCD7-1E40-499C-8E07-1E8EABAFDDEA}" srcOrd="0" destOrd="0" parTransId="{4E24B8AE-C99B-438C-918D-EE4FC1E21C94}" sibTransId="{553AD5FA-8B6A-4C09-92CB-4A31040B8D35}"/>
    <dgm:cxn modelId="{74E7DFA4-41A7-4B68-86AD-56ED2A46CB77}" srcId="{ECF400A6-BE37-49BA-A4FF-63DFBDB7E568}" destId="{C70A5BEF-5E33-4651-8908-A4C4C9ADA81F}" srcOrd="1" destOrd="0" parTransId="{8449536F-5735-4666-A37D-EBDBDD0809BF}" sibTransId="{EFE01ED2-1BDE-4A70-84A0-6190BD3E70E4}"/>
    <dgm:cxn modelId="{E3A685B1-B116-457C-8310-64E5AF24D571}" type="presOf" srcId="{ECF400A6-BE37-49BA-A4FF-63DFBDB7E568}" destId="{B17F5C12-1C2D-4574-A9F7-8FE9EB4E9EE8}" srcOrd="0" destOrd="0" presId="urn:microsoft.com/office/officeart/2005/8/layout/hList1"/>
    <dgm:cxn modelId="{899A32B9-C86F-45FE-A06D-750A4636251B}" srcId="{ECF400A6-BE37-49BA-A4FF-63DFBDB7E568}" destId="{6213116A-5F0D-4483-89BF-1CBD52D2D6EA}" srcOrd="0" destOrd="0" parTransId="{719A4CC5-3899-452B-8FDD-190FA688C4A1}" sibTransId="{92EF9AC3-8287-46DE-B388-168ACD42DC4C}"/>
    <dgm:cxn modelId="{FA6B40C3-B135-46DF-8998-3F36C296D8FA}" srcId="{A08D596D-6371-437D-BD30-290E06613509}" destId="{B21AC2C9-2265-49FD-B859-DFCEDF0F18D1}" srcOrd="2" destOrd="0" parTransId="{CEAAF7E0-0779-42B5-A9E4-B9F6FA21F829}" sibTransId="{193F7159-EC8B-43AF-8080-BCCAD592F3A3}"/>
    <dgm:cxn modelId="{1F15D9C9-246B-411E-8F4A-131ECC9E1FA8}" srcId="{8845FCD7-1E40-499C-8E07-1E8EABAFDDEA}" destId="{C79B2593-6A77-47E4-BC6D-EECDDD8D5F8D}" srcOrd="0" destOrd="0" parTransId="{13354699-847E-419E-9F33-54A60DA809DA}" sibTransId="{A889FE72-79CC-4D41-A420-08CEEECD2823}"/>
    <dgm:cxn modelId="{E2EB8FDC-C489-41D9-988B-8A1C70E7B8E4}" srcId="{B21AC2C9-2265-49FD-B859-DFCEDF0F18D1}" destId="{B67D5FF7-AC89-49EE-AE49-0A3F420312A1}" srcOrd="1" destOrd="0" parTransId="{9A3E6D74-4BA5-4F4C-AF75-344184463227}" sibTransId="{CB0AC034-2CB6-4C13-AA91-5023A3693D4C}"/>
    <dgm:cxn modelId="{DFEC20E2-6B2E-4687-BE52-825DEA8EB400}" type="presOf" srcId="{B21AC2C9-2265-49FD-B859-DFCEDF0F18D1}" destId="{75F508F8-F628-47F9-8C34-C5ED5BC5CF0C}" srcOrd="0" destOrd="0" presId="urn:microsoft.com/office/officeart/2005/8/layout/hList1"/>
    <dgm:cxn modelId="{E90AE6E3-B82E-4330-A936-C53D6C4D34B0}" srcId="{B21AC2C9-2265-49FD-B859-DFCEDF0F18D1}" destId="{A0C189B5-6AF9-4980-A244-8CCBC5AA39FA}" srcOrd="2" destOrd="0" parTransId="{F3F0227B-AC4D-49A0-B84E-CBFCF62D4248}" sibTransId="{123BFC18-1DEC-4F02-88A7-ED310D87FB49}"/>
    <dgm:cxn modelId="{198BEFF2-14E3-4952-A2FF-5A6004524CFF}" type="presOf" srcId="{110A5E58-7AA9-4DBE-BD4C-CE61A3D3FEAF}" destId="{DD14E87B-1F65-4416-AEFD-87856B8A04B5}" srcOrd="0" destOrd="0" presId="urn:microsoft.com/office/officeart/2005/8/layout/hList1"/>
    <dgm:cxn modelId="{3651C4FB-C4C8-4495-BE74-921E290677B0}" type="presParOf" srcId="{CD7061E6-CF39-41D2-80FB-28FE58FB1030}" destId="{B0444C1B-71B4-4C57-A9F6-2F923348E538}" srcOrd="0" destOrd="0" presId="urn:microsoft.com/office/officeart/2005/8/layout/hList1"/>
    <dgm:cxn modelId="{11862456-78C7-4046-ADF8-ABD0E804E920}" type="presParOf" srcId="{B0444C1B-71B4-4C57-A9F6-2F923348E538}" destId="{A43BCF58-068D-45F7-9510-5F53C8401335}" srcOrd="0" destOrd="0" presId="urn:microsoft.com/office/officeart/2005/8/layout/hList1"/>
    <dgm:cxn modelId="{AE9D9FAF-C3C0-40BC-8455-BE9252041517}" type="presParOf" srcId="{B0444C1B-71B4-4C57-A9F6-2F923348E538}" destId="{100EE1B7-2C24-4398-A4A7-D2FB9C3514F1}" srcOrd="1" destOrd="0" presId="urn:microsoft.com/office/officeart/2005/8/layout/hList1"/>
    <dgm:cxn modelId="{F7576D67-0549-403B-932B-0993ADE06C9E}" type="presParOf" srcId="{CD7061E6-CF39-41D2-80FB-28FE58FB1030}" destId="{0643866C-3FDA-4846-962C-0F04B05AF5E9}" srcOrd="1" destOrd="0" presId="urn:microsoft.com/office/officeart/2005/8/layout/hList1"/>
    <dgm:cxn modelId="{95074A1B-8705-4485-952D-67D59FFE4F98}" type="presParOf" srcId="{CD7061E6-CF39-41D2-80FB-28FE58FB1030}" destId="{C2CD717B-7E80-4302-B703-AC3265BE4385}" srcOrd="2" destOrd="0" presId="urn:microsoft.com/office/officeart/2005/8/layout/hList1"/>
    <dgm:cxn modelId="{F51CB321-2843-49C3-A851-881FDFD6E8DE}" type="presParOf" srcId="{C2CD717B-7E80-4302-B703-AC3265BE4385}" destId="{B17F5C12-1C2D-4574-A9F7-8FE9EB4E9EE8}" srcOrd="0" destOrd="0" presId="urn:microsoft.com/office/officeart/2005/8/layout/hList1"/>
    <dgm:cxn modelId="{F106F1BB-C250-4AD7-A940-337CDE5F6B8A}" type="presParOf" srcId="{C2CD717B-7E80-4302-B703-AC3265BE4385}" destId="{1ADE9DE6-D860-4425-A598-F045BCE76DB3}" srcOrd="1" destOrd="0" presId="urn:microsoft.com/office/officeart/2005/8/layout/hList1"/>
    <dgm:cxn modelId="{D34133FA-290A-4163-8298-DACC42412DA0}" type="presParOf" srcId="{CD7061E6-CF39-41D2-80FB-28FE58FB1030}" destId="{983E2E61-D0DF-4AC6-B2CD-C9A2E62574D8}" srcOrd="3" destOrd="0" presId="urn:microsoft.com/office/officeart/2005/8/layout/hList1"/>
    <dgm:cxn modelId="{67B5E890-BA0F-4CA2-BA37-149AEC7CB9B9}" type="presParOf" srcId="{CD7061E6-CF39-41D2-80FB-28FE58FB1030}" destId="{123BC9D7-89DB-4FB7-A3FB-78EEC8231B4E}" srcOrd="4" destOrd="0" presId="urn:microsoft.com/office/officeart/2005/8/layout/hList1"/>
    <dgm:cxn modelId="{840A4B7A-69A3-45DF-8A89-081141309225}" type="presParOf" srcId="{123BC9D7-89DB-4FB7-A3FB-78EEC8231B4E}" destId="{75F508F8-F628-47F9-8C34-C5ED5BC5CF0C}" srcOrd="0" destOrd="0" presId="urn:microsoft.com/office/officeart/2005/8/layout/hList1"/>
    <dgm:cxn modelId="{2E3BEA54-ED94-43D2-93C0-263588F1262D}" type="presParOf" srcId="{123BC9D7-89DB-4FB7-A3FB-78EEC8231B4E}" destId="{0268EA2F-F364-475C-B0F2-D316A70CEF63}" srcOrd="1" destOrd="0" presId="urn:microsoft.com/office/officeart/2005/8/layout/hList1"/>
    <dgm:cxn modelId="{5EA92528-E54B-41D2-81D3-507862D4EA53}" type="presParOf" srcId="{CD7061E6-CF39-41D2-80FB-28FE58FB1030}" destId="{FCD55F56-8A02-4EC2-AC3A-80490745AA3D}" srcOrd="5" destOrd="0" presId="urn:microsoft.com/office/officeart/2005/8/layout/hList1"/>
    <dgm:cxn modelId="{5863EDD7-38A0-46B9-A641-D784DB3B1F4E}" type="presParOf" srcId="{CD7061E6-CF39-41D2-80FB-28FE58FB1030}" destId="{BF868FD8-554E-4681-B5FF-727D69E272FA}" srcOrd="6" destOrd="0" presId="urn:microsoft.com/office/officeart/2005/8/layout/hList1"/>
    <dgm:cxn modelId="{C3B933E3-2515-4163-BAD8-A126C0E792FF}" type="presParOf" srcId="{BF868FD8-554E-4681-B5FF-727D69E272FA}" destId="{B64FA7D9-7192-47D5-98B7-03177BEEBF5E}" srcOrd="0" destOrd="0" presId="urn:microsoft.com/office/officeart/2005/8/layout/hList1"/>
    <dgm:cxn modelId="{7AD086DE-B8BB-42F3-B083-DFF9624067EB}" type="presParOf" srcId="{BF868FD8-554E-4681-B5FF-727D69E272FA}" destId="{DD14E87B-1F65-4416-AEFD-87856B8A04B5}" srcOrd="1" destOrd="0" presId="urn:microsoft.com/office/officeart/2005/8/layout/h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951BE0-82A2-4BD7-92CD-1412034E7AEB}" type="doc">
      <dgm:prSet loTypeId="urn:microsoft.com/office/officeart/2005/8/layout/radial5" loCatId="cycle" qsTypeId="urn:microsoft.com/office/officeart/2005/8/quickstyle/simple1" qsCatId="simple" csTypeId="urn:microsoft.com/office/officeart/2005/8/colors/colorful3" csCatId="colorful" phldr="1"/>
      <dgm:spPr/>
      <dgm:t>
        <a:bodyPr/>
        <a:lstStyle/>
        <a:p>
          <a:endParaRPr lang="zh-CN" altLang="en-US"/>
        </a:p>
      </dgm:t>
    </dgm:pt>
    <dgm:pt modelId="{EF62B97C-54F9-4463-A6A9-921ACE640476}">
      <dgm:prSet phldrT="[文本]" custT="1"/>
      <dgm:spPr/>
      <dgm:t>
        <a:bodyPr/>
        <a:lstStyle/>
        <a:p>
          <a:r>
            <a:rPr lang="zh-CN" altLang="en-US" sz="2000" b="0"/>
            <a:t>三个千亿计划</a:t>
          </a:r>
          <a:endParaRPr lang="zh-CN" altLang="en-US" sz="2000" b="0" dirty="0"/>
        </a:p>
      </dgm:t>
    </dgm:pt>
    <dgm:pt modelId="{B7EB7082-C7E9-4F73-8390-8EBB2C15B35D}" cxnId="{2AB80F02-9EB4-43F9-813F-655D4F4226AB}" type="parTrans">
      <dgm:prSet/>
      <dgm:spPr/>
      <dgm:t>
        <a:bodyPr/>
        <a:lstStyle/>
        <a:p>
          <a:endParaRPr lang="zh-CN" altLang="en-US" sz="2000" b="0"/>
        </a:p>
      </dgm:t>
    </dgm:pt>
    <dgm:pt modelId="{F7391388-FC0C-404F-BAAD-80739B370187}" cxnId="{2AB80F02-9EB4-43F9-813F-655D4F4226AB}" type="sibTrans">
      <dgm:prSet/>
      <dgm:spPr/>
      <dgm:t>
        <a:bodyPr/>
        <a:lstStyle/>
        <a:p>
          <a:endParaRPr lang="zh-CN" altLang="en-US" sz="2000" b="0"/>
        </a:p>
      </dgm:t>
    </dgm:pt>
    <dgm:pt modelId="{79E2369B-61D2-44C4-BD1D-11D203A39418}">
      <dgm:prSet phldrT="[文本]" custT="1"/>
      <dgm:spPr/>
      <dgm:t>
        <a:bodyPr/>
        <a:lstStyle/>
        <a:p>
          <a:pPr algn="ctr"/>
          <a:r>
            <a:rPr lang="zh-CN" altLang="en-US" sz="2000" b="0"/>
            <a:t>工业投资</a:t>
          </a:r>
          <a:endParaRPr lang="zh-CN" altLang="en-US" sz="2000" b="0" dirty="0"/>
        </a:p>
      </dgm:t>
    </dgm:pt>
    <dgm:pt modelId="{501C28FA-EC8C-4365-8913-9B5CB285B7E7}" cxnId="{844142E9-DAB0-4E9E-ADE9-3C4FF07CF077}" type="parTrans">
      <dgm:prSet custT="1"/>
      <dgm:spPr/>
      <dgm:t>
        <a:bodyPr/>
        <a:lstStyle/>
        <a:p>
          <a:endParaRPr lang="zh-CN" altLang="en-US" sz="2000" b="0"/>
        </a:p>
      </dgm:t>
    </dgm:pt>
    <dgm:pt modelId="{C9B58220-DD31-400C-96FA-412DC218EA4C}" cxnId="{844142E9-DAB0-4E9E-ADE9-3C4FF07CF077}" type="sibTrans">
      <dgm:prSet/>
      <dgm:spPr/>
      <dgm:t>
        <a:bodyPr/>
        <a:lstStyle/>
        <a:p>
          <a:endParaRPr lang="zh-CN" altLang="en-US" sz="2000" b="0"/>
        </a:p>
      </dgm:t>
    </dgm:pt>
    <dgm:pt modelId="{8E3FE728-B594-4443-AE2F-ADE27112DA71}">
      <dgm:prSet phldrT="[文本]" custT="1"/>
      <dgm:spPr>
        <a:solidFill>
          <a:srgbClr val="2BD560"/>
        </a:solidFill>
      </dgm:spPr>
      <dgm:t>
        <a:bodyPr/>
        <a:lstStyle/>
        <a:p>
          <a:r>
            <a:rPr lang="zh-CN" altLang="en-US" sz="2000" b="0"/>
            <a:t>城市建设投资</a:t>
          </a:r>
          <a:endParaRPr lang="zh-CN" altLang="en-US" sz="2000" b="0" dirty="0"/>
        </a:p>
      </dgm:t>
    </dgm:pt>
    <dgm:pt modelId="{A871F4AF-7398-4F24-B87C-2B0A52992161}" cxnId="{7609875C-071C-4EBE-89D3-A165FB6A0F8C}" type="parTrans">
      <dgm:prSet custT="1"/>
      <dgm:spPr/>
      <dgm:t>
        <a:bodyPr/>
        <a:lstStyle/>
        <a:p>
          <a:endParaRPr lang="zh-CN" altLang="en-US" sz="2000" b="0"/>
        </a:p>
      </dgm:t>
    </dgm:pt>
    <dgm:pt modelId="{CFB56345-2DC8-41B0-96B9-7CCB17FDDD49}" cxnId="{7609875C-071C-4EBE-89D3-A165FB6A0F8C}" type="sibTrans">
      <dgm:prSet/>
      <dgm:spPr/>
      <dgm:t>
        <a:bodyPr/>
        <a:lstStyle/>
        <a:p>
          <a:endParaRPr lang="zh-CN" altLang="en-US" sz="2000" b="0"/>
        </a:p>
      </dgm:t>
    </dgm:pt>
    <dgm:pt modelId="{B896C86E-9770-4B27-8126-7080F1107992}">
      <dgm:prSet phldrT="[文本]" custT="1"/>
      <dgm:spPr>
        <a:solidFill>
          <a:srgbClr val="00CC99"/>
        </a:solidFill>
      </dgm:spPr>
      <dgm:t>
        <a:bodyPr/>
        <a:lstStyle/>
        <a:p>
          <a:r>
            <a:rPr lang="zh-CN" altLang="en-US" sz="2000" b="0"/>
            <a:t>交通基础设施投资</a:t>
          </a:r>
          <a:endParaRPr lang="zh-CN" altLang="en-US" sz="2000" b="0" dirty="0"/>
        </a:p>
      </dgm:t>
    </dgm:pt>
    <dgm:pt modelId="{96EF1FD7-984C-4A5B-83E5-42309EAD2455}" cxnId="{6C3B4D33-6801-46DC-986E-EBA1D8052ADD}" type="parTrans">
      <dgm:prSet custT="1"/>
      <dgm:spPr/>
      <dgm:t>
        <a:bodyPr/>
        <a:lstStyle/>
        <a:p>
          <a:endParaRPr lang="zh-CN" altLang="en-US" sz="2000" b="0"/>
        </a:p>
      </dgm:t>
    </dgm:pt>
    <dgm:pt modelId="{0431C66E-452F-448F-A67E-0276A527F09B}" cxnId="{6C3B4D33-6801-46DC-986E-EBA1D8052ADD}" type="sibTrans">
      <dgm:prSet/>
      <dgm:spPr/>
      <dgm:t>
        <a:bodyPr/>
        <a:lstStyle/>
        <a:p>
          <a:endParaRPr lang="zh-CN" altLang="en-US" sz="2000" b="0"/>
        </a:p>
      </dgm:t>
    </dgm:pt>
    <dgm:pt modelId="{D1758FDA-FA4F-421A-9BB6-EC6C168DA654}" type="pres">
      <dgm:prSet presAssocID="{06951BE0-82A2-4BD7-92CD-1412034E7AEB}" presName="Name0" presStyleCnt="0">
        <dgm:presLayoutVars>
          <dgm:chMax val="1"/>
          <dgm:dir/>
          <dgm:animLvl val="ctr"/>
          <dgm:resizeHandles val="exact"/>
        </dgm:presLayoutVars>
      </dgm:prSet>
      <dgm:spPr/>
    </dgm:pt>
    <dgm:pt modelId="{0F8415EF-AF51-4A3C-94BE-F1A188CFFEFD}" type="pres">
      <dgm:prSet presAssocID="{EF62B97C-54F9-4463-A6A9-921ACE640476}" presName="centerShape" presStyleLbl="node0" presStyleIdx="0" presStyleCnt="1" custScaleX="127504" custScaleY="127504"/>
      <dgm:spPr/>
    </dgm:pt>
    <dgm:pt modelId="{85BF9B48-4BBF-406A-AE7B-6B96279DED2C}" type="pres">
      <dgm:prSet presAssocID="{501C28FA-EC8C-4365-8913-9B5CB285B7E7}" presName="parTrans" presStyleLbl="sibTrans2D1" presStyleIdx="0" presStyleCnt="3"/>
      <dgm:spPr/>
    </dgm:pt>
    <dgm:pt modelId="{F12107B6-BBBE-4CDF-94D0-844F27C71E3D}" type="pres">
      <dgm:prSet presAssocID="{501C28FA-EC8C-4365-8913-9B5CB285B7E7}" presName="connectorText" presStyleLbl="sibTrans2D1" presStyleIdx="0" presStyleCnt="3"/>
      <dgm:spPr/>
    </dgm:pt>
    <dgm:pt modelId="{3AEEF516-1422-4668-B8E4-064E3A05454F}" type="pres">
      <dgm:prSet presAssocID="{79E2369B-61D2-44C4-BD1D-11D203A39418}" presName="node" presStyleLbl="node1" presStyleIdx="0" presStyleCnt="3" custScaleX="116405" custScaleY="120475">
        <dgm:presLayoutVars>
          <dgm:bulletEnabled val="1"/>
        </dgm:presLayoutVars>
      </dgm:prSet>
      <dgm:spPr/>
    </dgm:pt>
    <dgm:pt modelId="{D0470C25-B2F8-45E8-BB20-87A0D75F12F8}" type="pres">
      <dgm:prSet presAssocID="{A871F4AF-7398-4F24-B87C-2B0A52992161}" presName="parTrans" presStyleLbl="sibTrans2D1" presStyleIdx="1" presStyleCnt="3"/>
      <dgm:spPr/>
    </dgm:pt>
    <dgm:pt modelId="{54CF5730-2A63-45C0-B200-E8CC61E3F519}" type="pres">
      <dgm:prSet presAssocID="{A871F4AF-7398-4F24-B87C-2B0A52992161}" presName="connectorText" presStyleLbl="sibTrans2D1" presStyleIdx="1" presStyleCnt="3"/>
      <dgm:spPr/>
    </dgm:pt>
    <dgm:pt modelId="{465C0584-1A0A-4488-88A3-75645DC437AB}" type="pres">
      <dgm:prSet presAssocID="{8E3FE728-B594-4443-AE2F-ADE27112DA71}" presName="node" presStyleLbl="node1" presStyleIdx="1" presStyleCnt="3" custScaleX="117506" custScaleY="117506">
        <dgm:presLayoutVars>
          <dgm:bulletEnabled val="1"/>
        </dgm:presLayoutVars>
      </dgm:prSet>
      <dgm:spPr/>
    </dgm:pt>
    <dgm:pt modelId="{E208B31A-1CBB-465F-B2B7-5DFA52648C93}" type="pres">
      <dgm:prSet presAssocID="{96EF1FD7-984C-4A5B-83E5-42309EAD2455}" presName="parTrans" presStyleLbl="sibTrans2D1" presStyleIdx="2" presStyleCnt="3"/>
      <dgm:spPr/>
    </dgm:pt>
    <dgm:pt modelId="{A4F476EA-54A8-4003-915A-8B7A384FF646}" type="pres">
      <dgm:prSet presAssocID="{96EF1FD7-984C-4A5B-83E5-42309EAD2455}" presName="connectorText" presStyleLbl="sibTrans2D1" presStyleIdx="2" presStyleCnt="3"/>
      <dgm:spPr/>
    </dgm:pt>
    <dgm:pt modelId="{59A85233-F0D3-4DF8-8717-D234408A6379}" type="pres">
      <dgm:prSet presAssocID="{B896C86E-9770-4B27-8126-7080F1107992}" presName="node" presStyleLbl="node1" presStyleIdx="2" presStyleCnt="3" custScaleX="121125" custScaleY="121125">
        <dgm:presLayoutVars>
          <dgm:bulletEnabled val="1"/>
        </dgm:presLayoutVars>
      </dgm:prSet>
      <dgm:spPr/>
    </dgm:pt>
  </dgm:ptLst>
  <dgm:cxnLst>
    <dgm:cxn modelId="{2AB80F02-9EB4-43F9-813F-655D4F4226AB}" srcId="{06951BE0-82A2-4BD7-92CD-1412034E7AEB}" destId="{EF62B97C-54F9-4463-A6A9-921ACE640476}" srcOrd="0" destOrd="0" parTransId="{B7EB7082-C7E9-4F73-8390-8EBB2C15B35D}" sibTransId="{F7391388-FC0C-404F-BAAD-80739B370187}"/>
    <dgm:cxn modelId="{FA72AD0A-4076-4D5F-8A61-46A6BE21DFE5}" type="presOf" srcId="{EF62B97C-54F9-4463-A6A9-921ACE640476}" destId="{0F8415EF-AF51-4A3C-94BE-F1A188CFFEFD}" srcOrd="0" destOrd="0" presId="urn:microsoft.com/office/officeart/2005/8/layout/radial5"/>
    <dgm:cxn modelId="{B11F5421-A7A7-4C42-84C5-809F67319613}" type="presOf" srcId="{8E3FE728-B594-4443-AE2F-ADE27112DA71}" destId="{465C0584-1A0A-4488-88A3-75645DC437AB}" srcOrd="0" destOrd="0" presId="urn:microsoft.com/office/officeart/2005/8/layout/radial5"/>
    <dgm:cxn modelId="{6C9A8D26-07A0-48FA-9A5E-72365D46F05C}" type="presOf" srcId="{A871F4AF-7398-4F24-B87C-2B0A52992161}" destId="{D0470C25-B2F8-45E8-BB20-87A0D75F12F8}" srcOrd="0" destOrd="0" presId="urn:microsoft.com/office/officeart/2005/8/layout/radial5"/>
    <dgm:cxn modelId="{6C3B4D33-6801-46DC-986E-EBA1D8052ADD}" srcId="{EF62B97C-54F9-4463-A6A9-921ACE640476}" destId="{B896C86E-9770-4B27-8126-7080F1107992}" srcOrd="2" destOrd="0" parTransId="{96EF1FD7-984C-4A5B-83E5-42309EAD2455}" sibTransId="{0431C66E-452F-448F-A67E-0276A527F09B}"/>
    <dgm:cxn modelId="{929A5A3B-7E92-43AF-A793-0D33251BD923}" type="presOf" srcId="{B896C86E-9770-4B27-8126-7080F1107992}" destId="{59A85233-F0D3-4DF8-8717-D234408A6379}" srcOrd="0" destOrd="0" presId="urn:microsoft.com/office/officeart/2005/8/layout/radial5"/>
    <dgm:cxn modelId="{7609875C-071C-4EBE-89D3-A165FB6A0F8C}" srcId="{EF62B97C-54F9-4463-A6A9-921ACE640476}" destId="{8E3FE728-B594-4443-AE2F-ADE27112DA71}" srcOrd="1" destOrd="0" parTransId="{A871F4AF-7398-4F24-B87C-2B0A52992161}" sibTransId="{CFB56345-2DC8-41B0-96B9-7CCB17FDDD49}"/>
    <dgm:cxn modelId="{3AD1305A-EBEC-48BA-A231-54F1CA6DB77F}" type="presOf" srcId="{A871F4AF-7398-4F24-B87C-2B0A52992161}" destId="{54CF5730-2A63-45C0-B200-E8CC61E3F519}" srcOrd="1" destOrd="0" presId="urn:microsoft.com/office/officeart/2005/8/layout/radial5"/>
    <dgm:cxn modelId="{2E55837C-8E15-4F27-8697-1A4BD6C34309}" type="presOf" srcId="{96EF1FD7-984C-4A5B-83E5-42309EAD2455}" destId="{E208B31A-1CBB-465F-B2B7-5DFA52648C93}" srcOrd="0" destOrd="0" presId="urn:microsoft.com/office/officeart/2005/8/layout/radial5"/>
    <dgm:cxn modelId="{BF00088C-4914-41FF-91A2-2C11C781EAA5}" type="presOf" srcId="{501C28FA-EC8C-4365-8913-9B5CB285B7E7}" destId="{F12107B6-BBBE-4CDF-94D0-844F27C71E3D}" srcOrd="1" destOrd="0" presId="urn:microsoft.com/office/officeart/2005/8/layout/radial5"/>
    <dgm:cxn modelId="{8D0E8197-2DE2-4373-B58D-C4A2DBA06FA2}" type="presOf" srcId="{06951BE0-82A2-4BD7-92CD-1412034E7AEB}" destId="{D1758FDA-FA4F-421A-9BB6-EC6C168DA654}" srcOrd="0" destOrd="0" presId="urn:microsoft.com/office/officeart/2005/8/layout/radial5"/>
    <dgm:cxn modelId="{0CD5B998-5F24-45C3-922F-ABD6EB62D83E}" type="presOf" srcId="{96EF1FD7-984C-4A5B-83E5-42309EAD2455}" destId="{A4F476EA-54A8-4003-915A-8B7A384FF646}" srcOrd="1" destOrd="0" presId="urn:microsoft.com/office/officeart/2005/8/layout/radial5"/>
    <dgm:cxn modelId="{9C1CCBDE-2D86-4369-9D89-F4FF1636B34E}" type="presOf" srcId="{501C28FA-EC8C-4365-8913-9B5CB285B7E7}" destId="{85BF9B48-4BBF-406A-AE7B-6B96279DED2C}" srcOrd="0" destOrd="0" presId="urn:microsoft.com/office/officeart/2005/8/layout/radial5"/>
    <dgm:cxn modelId="{844142E9-DAB0-4E9E-ADE9-3C4FF07CF077}" srcId="{EF62B97C-54F9-4463-A6A9-921ACE640476}" destId="{79E2369B-61D2-44C4-BD1D-11D203A39418}" srcOrd="0" destOrd="0" parTransId="{501C28FA-EC8C-4365-8913-9B5CB285B7E7}" sibTransId="{C9B58220-DD31-400C-96FA-412DC218EA4C}"/>
    <dgm:cxn modelId="{0AAB6FEA-FCC9-4BB6-9BE6-1DAB857DEABE}" type="presOf" srcId="{79E2369B-61D2-44C4-BD1D-11D203A39418}" destId="{3AEEF516-1422-4668-B8E4-064E3A05454F}" srcOrd="0" destOrd="0" presId="urn:microsoft.com/office/officeart/2005/8/layout/radial5"/>
    <dgm:cxn modelId="{0C5DE079-3511-4516-BC3E-6E7550F6B917}" type="presParOf" srcId="{D1758FDA-FA4F-421A-9BB6-EC6C168DA654}" destId="{0F8415EF-AF51-4A3C-94BE-F1A188CFFEFD}" srcOrd="0" destOrd="0" presId="urn:microsoft.com/office/officeart/2005/8/layout/radial5"/>
    <dgm:cxn modelId="{C12B1050-0C60-46A1-8029-BFEAC3B5F41F}" type="presParOf" srcId="{D1758FDA-FA4F-421A-9BB6-EC6C168DA654}" destId="{85BF9B48-4BBF-406A-AE7B-6B96279DED2C}" srcOrd="1" destOrd="0" presId="urn:microsoft.com/office/officeart/2005/8/layout/radial5"/>
    <dgm:cxn modelId="{0C320DEE-8F88-46E9-B556-9AD27A16D8F7}" type="presParOf" srcId="{85BF9B48-4BBF-406A-AE7B-6B96279DED2C}" destId="{F12107B6-BBBE-4CDF-94D0-844F27C71E3D}" srcOrd="0" destOrd="0" presId="urn:microsoft.com/office/officeart/2005/8/layout/radial5"/>
    <dgm:cxn modelId="{BA880996-9EBF-487D-8C95-C4FE0CA09AFB}" type="presParOf" srcId="{D1758FDA-FA4F-421A-9BB6-EC6C168DA654}" destId="{3AEEF516-1422-4668-B8E4-064E3A05454F}" srcOrd="2" destOrd="0" presId="urn:microsoft.com/office/officeart/2005/8/layout/radial5"/>
    <dgm:cxn modelId="{C3CC1834-6959-4A0B-9EE5-0F08C8BB1086}" type="presParOf" srcId="{D1758FDA-FA4F-421A-9BB6-EC6C168DA654}" destId="{D0470C25-B2F8-45E8-BB20-87A0D75F12F8}" srcOrd="3" destOrd="0" presId="urn:microsoft.com/office/officeart/2005/8/layout/radial5"/>
    <dgm:cxn modelId="{BB9892D0-F3DC-405B-BE6B-98316EC69623}" type="presParOf" srcId="{D0470C25-B2F8-45E8-BB20-87A0D75F12F8}" destId="{54CF5730-2A63-45C0-B200-E8CC61E3F519}" srcOrd="0" destOrd="0" presId="urn:microsoft.com/office/officeart/2005/8/layout/radial5"/>
    <dgm:cxn modelId="{0CCD823F-AC2C-4111-9466-31E01C5C6D46}" type="presParOf" srcId="{D1758FDA-FA4F-421A-9BB6-EC6C168DA654}" destId="{465C0584-1A0A-4488-88A3-75645DC437AB}" srcOrd="4" destOrd="0" presId="urn:microsoft.com/office/officeart/2005/8/layout/radial5"/>
    <dgm:cxn modelId="{CE1F09CF-FD75-4824-9A6F-1DD3912CD288}" type="presParOf" srcId="{D1758FDA-FA4F-421A-9BB6-EC6C168DA654}" destId="{E208B31A-1CBB-465F-B2B7-5DFA52648C93}" srcOrd="5" destOrd="0" presId="urn:microsoft.com/office/officeart/2005/8/layout/radial5"/>
    <dgm:cxn modelId="{1D06253F-3E44-4049-9CF1-A801A606F7D4}" type="presParOf" srcId="{E208B31A-1CBB-465F-B2B7-5DFA52648C93}" destId="{A4F476EA-54A8-4003-915A-8B7A384FF646}" srcOrd="0" destOrd="0" presId="urn:microsoft.com/office/officeart/2005/8/layout/radial5"/>
    <dgm:cxn modelId="{70EF0D57-01F6-480E-9479-05F5B5061354}" type="presParOf" srcId="{D1758FDA-FA4F-421A-9BB6-EC6C168DA654}" destId="{59A85233-F0D3-4DF8-8717-D234408A6379}" srcOrd="6" destOrd="0" presId="urn:microsoft.com/office/officeart/2005/8/layout/radial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D2F3D4-A041-45BF-B0D2-55990A0423F5}" type="doc">
      <dgm:prSet loTypeId="urn:microsoft.com/office/officeart/2005/8/layout/vList2#4" loCatId="list" qsTypeId="urn:microsoft.com/office/officeart/2005/8/quickstyle/simple1#13" qsCatId="simple" csTypeId="urn:microsoft.com/office/officeart/2005/8/colors/colorful3#12" csCatId="colorful" phldr="1"/>
      <dgm:spPr/>
      <dgm:t>
        <a:bodyPr/>
        <a:lstStyle/>
        <a:p>
          <a:endParaRPr lang="zh-CN" altLang="en-US"/>
        </a:p>
      </dgm:t>
    </dgm:pt>
    <dgm:pt modelId="{3481869B-031C-44F3-A6AB-0CE442671C3A}">
      <dgm:prSet phldrT="[文本]" custT="1"/>
      <dgm:spPr/>
      <dgm:t>
        <a:bodyPr/>
        <a:lstStyle/>
        <a:p>
          <a:r>
            <a:rPr lang="zh-CN" altLang="en-US" sz="1600"/>
            <a:t>滨江新城：人产城融合，未来之城</a:t>
          </a:r>
        </a:p>
      </dgm:t>
    </dgm:pt>
    <dgm:pt modelId="{44290BAB-7043-451F-A321-F5D091E3CDDA}" cxnId="{7671C03C-8F14-4D70-9017-D595CCC22212}" type="parTrans">
      <dgm:prSet/>
      <dgm:spPr/>
      <dgm:t>
        <a:bodyPr/>
        <a:lstStyle/>
        <a:p>
          <a:endParaRPr lang="zh-CN" altLang="en-US" sz="1500"/>
        </a:p>
      </dgm:t>
    </dgm:pt>
    <dgm:pt modelId="{BC01FC53-5A83-4B0D-9A56-9827A712AF5C}" cxnId="{7671C03C-8F14-4D70-9017-D595CCC22212}" type="sibTrans">
      <dgm:prSet/>
      <dgm:spPr/>
      <dgm:t>
        <a:bodyPr/>
        <a:lstStyle/>
        <a:p>
          <a:endParaRPr lang="zh-CN" altLang="en-US" sz="1500"/>
        </a:p>
      </dgm:t>
    </dgm:pt>
    <dgm:pt modelId="{A5ECCB48-4530-4435-87A9-C4578A2F7463}">
      <dgm:prSet custT="1"/>
      <dgm:spPr/>
      <dgm:t>
        <a:bodyPr/>
        <a:lstStyle/>
        <a:p>
          <a:r>
            <a:rPr lang="zh-CN" altLang="en-US" sz="1500"/>
            <a:t>珠西智谷：集聚智慧，辐射珠西</a:t>
          </a:r>
        </a:p>
      </dgm:t>
    </dgm:pt>
    <dgm:pt modelId="{3D152D9A-F087-4FB3-A011-E71274BBDB28}" cxnId="{20D4A475-A4AB-4FB7-902B-B6735AB8F765}" type="parTrans">
      <dgm:prSet/>
      <dgm:spPr/>
      <dgm:t>
        <a:bodyPr/>
        <a:lstStyle/>
        <a:p>
          <a:endParaRPr lang="zh-CN" altLang="en-US" sz="1500"/>
        </a:p>
      </dgm:t>
    </dgm:pt>
    <dgm:pt modelId="{3DD4C7E7-73F5-443E-88AA-4F70E0319C6A}" cxnId="{20D4A475-A4AB-4FB7-902B-B6735AB8F765}" type="sibTrans">
      <dgm:prSet/>
      <dgm:spPr/>
      <dgm:t>
        <a:bodyPr/>
        <a:lstStyle/>
        <a:p>
          <a:endParaRPr lang="zh-CN" altLang="en-US" sz="1500"/>
        </a:p>
      </dgm:t>
    </dgm:pt>
    <dgm:pt modelId="{70AFB5C9-2B80-493B-9C49-410ACB77E593}">
      <dgm:prSet custT="1"/>
      <dgm:spPr/>
      <dgm:t>
        <a:bodyPr/>
        <a:lstStyle/>
        <a:p>
          <a:r>
            <a:rPr lang="en-US" altLang="en-US" sz="1500" dirty="0"/>
            <a:t>33</a:t>
          </a:r>
          <a:r>
            <a:rPr lang="zh-CN" altLang="en-US" sz="1500"/>
            <a:t>墟街：文商发源地，历史文化街区典范</a:t>
          </a:r>
        </a:p>
      </dgm:t>
    </dgm:pt>
    <dgm:pt modelId="{A254C822-0A5B-40DA-83A8-2F0A16F66462}" cxnId="{5EA13F93-0284-4EE9-81B3-4B9B1CC52F1D}" type="parTrans">
      <dgm:prSet/>
      <dgm:spPr/>
      <dgm:t>
        <a:bodyPr/>
        <a:lstStyle/>
        <a:p>
          <a:endParaRPr lang="zh-CN" altLang="en-US" sz="1500"/>
        </a:p>
      </dgm:t>
    </dgm:pt>
    <dgm:pt modelId="{CD0788FA-24BF-43B7-A7D0-1B78C8ED75AC}" cxnId="{5EA13F93-0284-4EE9-81B3-4B9B1CC52F1D}" type="sibTrans">
      <dgm:prSet/>
      <dgm:spPr/>
      <dgm:t>
        <a:bodyPr/>
        <a:lstStyle/>
        <a:p>
          <a:endParaRPr lang="zh-CN" altLang="en-US" sz="1500"/>
        </a:p>
      </dgm:t>
    </dgm:pt>
    <dgm:pt modelId="{07B390DA-0311-409A-96DB-840DC7DABAC4}" type="pres">
      <dgm:prSet presAssocID="{07D2F3D4-A041-45BF-B0D2-55990A0423F5}" presName="linear" presStyleCnt="0">
        <dgm:presLayoutVars>
          <dgm:animLvl val="lvl"/>
          <dgm:resizeHandles val="exact"/>
        </dgm:presLayoutVars>
      </dgm:prSet>
      <dgm:spPr/>
    </dgm:pt>
    <dgm:pt modelId="{FBDD930C-2ACC-4813-A70C-6F8F387B1B80}" type="pres">
      <dgm:prSet presAssocID="{3481869B-031C-44F3-A6AB-0CE442671C3A}" presName="parentText" presStyleLbl="node1" presStyleIdx="0" presStyleCnt="3">
        <dgm:presLayoutVars>
          <dgm:chMax val="0"/>
          <dgm:bulletEnabled val="1"/>
        </dgm:presLayoutVars>
      </dgm:prSet>
      <dgm:spPr/>
    </dgm:pt>
    <dgm:pt modelId="{37122F43-B2A8-4D6F-B410-A60D15EFBF38}" type="pres">
      <dgm:prSet presAssocID="{BC01FC53-5A83-4B0D-9A56-9827A712AF5C}" presName="spacer" presStyleCnt="0"/>
      <dgm:spPr/>
    </dgm:pt>
    <dgm:pt modelId="{9963FD97-F6C0-4CB6-82DC-AD52EC2B857B}" type="pres">
      <dgm:prSet presAssocID="{A5ECCB48-4530-4435-87A9-C4578A2F7463}" presName="parentText" presStyleLbl="node1" presStyleIdx="1" presStyleCnt="3">
        <dgm:presLayoutVars>
          <dgm:chMax val="0"/>
          <dgm:bulletEnabled val="1"/>
        </dgm:presLayoutVars>
      </dgm:prSet>
      <dgm:spPr/>
    </dgm:pt>
    <dgm:pt modelId="{1D886BB3-0378-4E61-8847-468C49ACE8BA}" type="pres">
      <dgm:prSet presAssocID="{3DD4C7E7-73F5-443E-88AA-4F70E0319C6A}" presName="spacer" presStyleCnt="0"/>
      <dgm:spPr/>
    </dgm:pt>
    <dgm:pt modelId="{BBD1D628-ADD1-4DA0-8ABE-2A2F7B6DA93A}" type="pres">
      <dgm:prSet presAssocID="{70AFB5C9-2B80-493B-9C49-410ACB77E593}" presName="parentText" presStyleLbl="node1" presStyleIdx="2" presStyleCnt="3">
        <dgm:presLayoutVars>
          <dgm:chMax val="0"/>
          <dgm:bulletEnabled val="1"/>
        </dgm:presLayoutVars>
      </dgm:prSet>
      <dgm:spPr/>
    </dgm:pt>
  </dgm:ptLst>
  <dgm:cxnLst>
    <dgm:cxn modelId="{7671C03C-8F14-4D70-9017-D595CCC22212}" srcId="{07D2F3D4-A041-45BF-B0D2-55990A0423F5}" destId="{3481869B-031C-44F3-A6AB-0CE442671C3A}" srcOrd="0" destOrd="0" parTransId="{44290BAB-7043-451F-A321-F5D091E3CDDA}" sibTransId="{BC01FC53-5A83-4B0D-9A56-9827A712AF5C}"/>
    <dgm:cxn modelId="{87523967-5FFE-4789-A1F5-CCAD4BB20EF3}" type="presOf" srcId="{07D2F3D4-A041-45BF-B0D2-55990A0423F5}" destId="{07B390DA-0311-409A-96DB-840DC7DABAC4}" srcOrd="0" destOrd="0" presId="urn:microsoft.com/office/officeart/2005/8/layout/vList2#4"/>
    <dgm:cxn modelId="{B92D9653-03E1-4D4A-8DDD-C4DF1363C2E8}" type="presOf" srcId="{70AFB5C9-2B80-493B-9C49-410ACB77E593}" destId="{BBD1D628-ADD1-4DA0-8ABE-2A2F7B6DA93A}" srcOrd="0" destOrd="0" presId="urn:microsoft.com/office/officeart/2005/8/layout/vList2#4"/>
    <dgm:cxn modelId="{20D4A475-A4AB-4FB7-902B-B6735AB8F765}" srcId="{07D2F3D4-A041-45BF-B0D2-55990A0423F5}" destId="{A5ECCB48-4530-4435-87A9-C4578A2F7463}" srcOrd="1" destOrd="0" parTransId="{3D152D9A-F087-4FB3-A011-E71274BBDB28}" sibTransId="{3DD4C7E7-73F5-443E-88AA-4F70E0319C6A}"/>
    <dgm:cxn modelId="{9D847A79-7066-4BC7-9B85-AFF7D7FD704F}" type="presOf" srcId="{A5ECCB48-4530-4435-87A9-C4578A2F7463}" destId="{9963FD97-F6C0-4CB6-82DC-AD52EC2B857B}" srcOrd="0" destOrd="0" presId="urn:microsoft.com/office/officeart/2005/8/layout/vList2#4"/>
    <dgm:cxn modelId="{5EA13F93-0284-4EE9-81B3-4B9B1CC52F1D}" srcId="{07D2F3D4-A041-45BF-B0D2-55990A0423F5}" destId="{70AFB5C9-2B80-493B-9C49-410ACB77E593}" srcOrd="2" destOrd="0" parTransId="{A254C822-0A5B-40DA-83A8-2F0A16F66462}" sibTransId="{CD0788FA-24BF-43B7-A7D0-1B78C8ED75AC}"/>
    <dgm:cxn modelId="{939A6DB1-8F9B-4AA0-8C9E-062A550D116B}" type="presOf" srcId="{3481869B-031C-44F3-A6AB-0CE442671C3A}" destId="{FBDD930C-2ACC-4813-A70C-6F8F387B1B80}" srcOrd="0" destOrd="0" presId="urn:microsoft.com/office/officeart/2005/8/layout/vList2#4"/>
    <dgm:cxn modelId="{E4C2C849-13BD-424F-A424-4F9A6D810BBE}" type="presParOf" srcId="{07B390DA-0311-409A-96DB-840DC7DABAC4}" destId="{FBDD930C-2ACC-4813-A70C-6F8F387B1B80}" srcOrd="0" destOrd="0" presId="urn:microsoft.com/office/officeart/2005/8/layout/vList2#4"/>
    <dgm:cxn modelId="{B894CCB2-0D70-4130-84E2-A46D7B70CC0D}" type="presParOf" srcId="{07B390DA-0311-409A-96DB-840DC7DABAC4}" destId="{37122F43-B2A8-4D6F-B410-A60D15EFBF38}" srcOrd="1" destOrd="0" presId="urn:microsoft.com/office/officeart/2005/8/layout/vList2#4"/>
    <dgm:cxn modelId="{73DE9C9D-FBD8-469E-9C79-2AC8ACC837F5}" type="presParOf" srcId="{07B390DA-0311-409A-96DB-840DC7DABAC4}" destId="{9963FD97-F6C0-4CB6-82DC-AD52EC2B857B}" srcOrd="2" destOrd="0" presId="urn:microsoft.com/office/officeart/2005/8/layout/vList2#4"/>
    <dgm:cxn modelId="{B5810245-00DA-4B6C-9B52-D5C613ACDF4F}" type="presParOf" srcId="{07B390DA-0311-409A-96DB-840DC7DABAC4}" destId="{1D886BB3-0378-4E61-8847-468C49ACE8BA}" srcOrd="3" destOrd="0" presId="urn:microsoft.com/office/officeart/2005/8/layout/vList2#4"/>
    <dgm:cxn modelId="{83478691-994A-4F55-B3FD-A8BC3BB117FB}" type="presParOf" srcId="{07B390DA-0311-409A-96DB-840DC7DABAC4}" destId="{BBD1D628-ADD1-4DA0-8ABE-2A2F7B6DA93A}" srcOrd="4" destOrd="0" presId="urn:microsoft.com/office/officeart/2005/8/layout/vList2#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02B8B2-8418-4503-A619-D013B15469CA}" type="doc">
      <dgm:prSet loTypeId="urn:microsoft.com/office/officeart/2005/8/layout/vList2#5" loCatId="list" qsTypeId="urn:microsoft.com/office/officeart/2005/8/quickstyle/simple1#14" qsCatId="simple" csTypeId="urn:microsoft.com/office/officeart/2005/8/colors/colorful3#13" csCatId="colorful" phldr="1"/>
      <dgm:spPr/>
      <dgm:t>
        <a:bodyPr/>
        <a:lstStyle/>
        <a:p>
          <a:endParaRPr lang="zh-CN" altLang="en-US"/>
        </a:p>
      </dgm:t>
    </dgm:pt>
    <dgm:pt modelId="{984FB274-F9B2-4350-9526-8C779668DEDF}">
      <dgm:prSet phldrT="[文本]" custT="1"/>
      <dgm:spPr/>
      <dgm:t>
        <a:bodyPr/>
        <a:lstStyle/>
        <a:p>
          <a:r>
            <a:rPr lang="zh-CN" altLang="en-US" sz="1400" dirty="0"/>
            <a:t>“潮连人才岛”：人才岛、文化小镇、公园小镇</a:t>
          </a:r>
        </a:p>
      </dgm:t>
    </dgm:pt>
    <dgm:pt modelId="{DA7B5449-1308-4EAD-86BC-A0D0E752C28D}" cxnId="{B6ED4164-45F0-4E77-AA88-E3D418BB48B6}" type="parTrans">
      <dgm:prSet/>
      <dgm:spPr/>
      <dgm:t>
        <a:bodyPr/>
        <a:lstStyle/>
        <a:p>
          <a:endParaRPr lang="zh-CN" altLang="en-US" sz="1400"/>
        </a:p>
      </dgm:t>
    </dgm:pt>
    <dgm:pt modelId="{8E37172B-53D3-4F34-95A5-CEC2EDE67751}" cxnId="{B6ED4164-45F0-4E77-AA88-E3D418BB48B6}" type="sibTrans">
      <dgm:prSet/>
      <dgm:spPr/>
      <dgm:t>
        <a:bodyPr/>
        <a:lstStyle/>
        <a:p>
          <a:endParaRPr lang="zh-CN" altLang="en-US" sz="1400"/>
        </a:p>
      </dgm:t>
    </dgm:pt>
    <dgm:pt modelId="{BEE491A2-DA19-4841-B743-84C47ED76FAC}">
      <dgm:prSet custT="1"/>
      <dgm:spPr/>
      <dgm:t>
        <a:bodyPr/>
        <a:lstStyle/>
        <a:p>
          <a:r>
            <a:rPr lang="zh-CN" altLang="en-US" sz="1400"/>
            <a:t>荷塘全国重点镇：美丽新城镇</a:t>
          </a:r>
        </a:p>
      </dgm:t>
    </dgm:pt>
    <dgm:pt modelId="{870C8967-DAC9-484E-8DFE-5E3303D5650D}" cxnId="{73EB7E57-458F-44A5-9F97-E702C4B9729B}" type="parTrans">
      <dgm:prSet/>
      <dgm:spPr/>
      <dgm:t>
        <a:bodyPr/>
        <a:lstStyle/>
        <a:p>
          <a:endParaRPr lang="zh-CN" altLang="en-US" sz="1400"/>
        </a:p>
      </dgm:t>
    </dgm:pt>
    <dgm:pt modelId="{8618AF74-752B-4E8C-9C5D-2C681D8E6E5B}" cxnId="{73EB7E57-458F-44A5-9F97-E702C4B9729B}" type="sibTrans">
      <dgm:prSet/>
      <dgm:spPr/>
      <dgm:t>
        <a:bodyPr/>
        <a:lstStyle/>
        <a:p>
          <a:endParaRPr lang="zh-CN" altLang="en-US" sz="1400"/>
        </a:p>
      </dgm:t>
    </dgm:pt>
    <dgm:pt modelId="{4A1B5222-4A5C-43D9-989E-DBAE64F5B444}" type="pres">
      <dgm:prSet presAssocID="{6502B8B2-8418-4503-A619-D013B15469CA}" presName="linear" presStyleCnt="0">
        <dgm:presLayoutVars>
          <dgm:animLvl val="lvl"/>
          <dgm:resizeHandles val="exact"/>
        </dgm:presLayoutVars>
      </dgm:prSet>
      <dgm:spPr/>
    </dgm:pt>
    <dgm:pt modelId="{08A7F3C4-3BAB-4F0E-9BFB-32EB2C94A8F7}" type="pres">
      <dgm:prSet presAssocID="{984FB274-F9B2-4350-9526-8C779668DEDF}" presName="parentText" presStyleLbl="node1" presStyleIdx="0" presStyleCnt="2" custLinFactNeighborY="51003">
        <dgm:presLayoutVars>
          <dgm:chMax val="0"/>
          <dgm:bulletEnabled val="1"/>
        </dgm:presLayoutVars>
      </dgm:prSet>
      <dgm:spPr/>
    </dgm:pt>
    <dgm:pt modelId="{A9175E01-45B4-4C1E-AACB-3C5C1BE9A21D}" type="pres">
      <dgm:prSet presAssocID="{8E37172B-53D3-4F34-95A5-CEC2EDE67751}" presName="spacer" presStyleCnt="0"/>
      <dgm:spPr/>
    </dgm:pt>
    <dgm:pt modelId="{2D324D5D-E2C4-4B9B-BE38-CE4E6860EC62}" type="pres">
      <dgm:prSet presAssocID="{BEE491A2-DA19-4841-B743-84C47ED76FAC}" presName="parentText" presStyleLbl="node1" presStyleIdx="1" presStyleCnt="2" custLinFactY="33254" custLinFactNeighborX="-438" custLinFactNeighborY="100000">
        <dgm:presLayoutVars>
          <dgm:chMax val="0"/>
          <dgm:bulletEnabled val="1"/>
        </dgm:presLayoutVars>
      </dgm:prSet>
      <dgm:spPr/>
    </dgm:pt>
  </dgm:ptLst>
  <dgm:cxnLst>
    <dgm:cxn modelId="{4B9C0B0C-0584-4C5B-8B94-CE0D9DA5E41E}" type="presOf" srcId="{BEE491A2-DA19-4841-B743-84C47ED76FAC}" destId="{2D324D5D-E2C4-4B9B-BE38-CE4E6860EC62}" srcOrd="0" destOrd="0" presId="urn:microsoft.com/office/officeart/2005/8/layout/vList2#5"/>
    <dgm:cxn modelId="{EA08D91D-6327-445D-8417-2B3E3D82CB20}" type="presOf" srcId="{984FB274-F9B2-4350-9526-8C779668DEDF}" destId="{08A7F3C4-3BAB-4F0E-9BFB-32EB2C94A8F7}" srcOrd="0" destOrd="0" presId="urn:microsoft.com/office/officeart/2005/8/layout/vList2#5"/>
    <dgm:cxn modelId="{B6ED4164-45F0-4E77-AA88-E3D418BB48B6}" srcId="{6502B8B2-8418-4503-A619-D013B15469CA}" destId="{984FB274-F9B2-4350-9526-8C779668DEDF}" srcOrd="0" destOrd="0" parTransId="{DA7B5449-1308-4EAD-86BC-A0D0E752C28D}" sibTransId="{8E37172B-53D3-4F34-95A5-CEC2EDE67751}"/>
    <dgm:cxn modelId="{73EB7E57-458F-44A5-9F97-E702C4B9729B}" srcId="{6502B8B2-8418-4503-A619-D013B15469CA}" destId="{BEE491A2-DA19-4841-B743-84C47ED76FAC}" srcOrd="1" destOrd="0" parTransId="{870C8967-DAC9-484E-8DFE-5E3303D5650D}" sibTransId="{8618AF74-752B-4E8C-9C5D-2C681D8E6E5B}"/>
    <dgm:cxn modelId="{1072BBA1-E9CF-4937-A536-2AC9E5F7C988}" type="presOf" srcId="{6502B8B2-8418-4503-A619-D013B15469CA}" destId="{4A1B5222-4A5C-43D9-989E-DBAE64F5B444}" srcOrd="0" destOrd="0" presId="urn:microsoft.com/office/officeart/2005/8/layout/vList2#5"/>
    <dgm:cxn modelId="{1290A4E4-438D-4A64-BA43-513F6650C04D}" type="presParOf" srcId="{4A1B5222-4A5C-43D9-989E-DBAE64F5B444}" destId="{08A7F3C4-3BAB-4F0E-9BFB-32EB2C94A8F7}" srcOrd="0" destOrd="0" presId="urn:microsoft.com/office/officeart/2005/8/layout/vList2#5"/>
    <dgm:cxn modelId="{958CDB3C-1EA6-4D34-B337-E31A59B886E0}" type="presParOf" srcId="{4A1B5222-4A5C-43D9-989E-DBAE64F5B444}" destId="{A9175E01-45B4-4C1E-AACB-3C5C1BE9A21D}" srcOrd="1" destOrd="0" presId="urn:microsoft.com/office/officeart/2005/8/layout/vList2#5"/>
    <dgm:cxn modelId="{98713138-8ED0-4D85-B5CA-80715C522129}" type="presParOf" srcId="{4A1B5222-4A5C-43D9-989E-DBAE64F5B444}" destId="{2D324D5D-E2C4-4B9B-BE38-CE4E6860EC62}" srcOrd="2" destOrd="0" presId="urn:microsoft.com/office/officeart/2005/8/layout/vList2#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C01D5C-C79C-47F0-AEE8-520B299B9A5A}" type="doc">
      <dgm:prSet loTypeId="urn:microsoft.com/office/officeart/2005/8/layout/vList2#6" loCatId="list" qsTypeId="urn:microsoft.com/office/officeart/2005/8/quickstyle/simple1" qsCatId="simple" csTypeId="urn:microsoft.com/office/officeart/2005/8/colors/accent1_2" csCatId="accent1" phldr="0"/>
      <dgm:spPr/>
      <dgm:t>
        <a:bodyPr/>
        <a:lstStyle/>
        <a:p>
          <a:endParaRPr lang="zh-CN" altLang="en-US"/>
        </a:p>
      </dgm:t>
    </dgm:pt>
    <dgm:pt modelId="{E75EBC4B-DE53-49D5-8647-7126769D6256}" type="pres">
      <dgm:prSet presAssocID="{65C01D5C-C79C-47F0-AEE8-520B299B9A5A}" presName="linear" presStyleCnt="0">
        <dgm:presLayoutVars>
          <dgm:animLvl val="lvl"/>
          <dgm:resizeHandles val="exact"/>
        </dgm:presLayoutVars>
      </dgm:prSet>
      <dgm:spPr/>
    </dgm:pt>
  </dgm:ptLst>
  <dgm:cxnLst>
    <dgm:cxn modelId="{BCC6BB5E-CD81-46E6-A11B-448F8670F570}" type="presOf" srcId="{65C01D5C-C79C-47F0-AEE8-520B299B9A5A}" destId="{E75EBC4B-DE53-49D5-8647-7126769D6256}" srcOrd="0" destOrd="0" presId="urn:microsoft.com/office/officeart/2005/8/layout/vList2#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F6241C-6504-40A4-95C2-F1489510606D}"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zh-CN" altLang="en-US"/>
        </a:p>
      </dgm:t>
    </dgm:pt>
    <dgm:pt modelId="{D6B5FB7B-94C7-435C-998F-1BB6DC8F004D}">
      <dgm:prSet phldrT="[文本]" custT="1"/>
      <dgm:spPr/>
      <dgm:t>
        <a:bodyPr/>
        <a:lstStyle/>
        <a:p>
          <a:r>
            <a:rPr lang="zh-CN" altLang="en-US" sz="1600" dirty="0">
              <a:latin typeface="+mn-ea"/>
              <a:ea typeface="+mn-ea"/>
            </a:rPr>
            <a:t>建设产业、教育、医疗、环境保护等基础设施</a:t>
          </a:r>
        </a:p>
      </dgm:t>
    </dgm:pt>
    <dgm:pt modelId="{F394F11F-2FA8-4AD0-99B5-3EFB4D3E1775}" cxnId="{43422EB5-E3F6-42B9-AE0F-F438DEC299F4}" type="parTrans">
      <dgm:prSet/>
      <dgm:spPr/>
      <dgm:t>
        <a:bodyPr/>
        <a:lstStyle/>
        <a:p>
          <a:endParaRPr lang="zh-CN" altLang="en-US" sz="1800">
            <a:latin typeface="+mn-ea"/>
            <a:ea typeface="+mn-ea"/>
          </a:endParaRPr>
        </a:p>
      </dgm:t>
    </dgm:pt>
    <dgm:pt modelId="{4C0D508D-F4EE-440F-BB3E-52BDD2DC6F7E}" cxnId="{43422EB5-E3F6-42B9-AE0F-F438DEC299F4}" type="sibTrans">
      <dgm:prSet/>
      <dgm:spPr/>
      <dgm:t>
        <a:bodyPr/>
        <a:lstStyle/>
        <a:p>
          <a:endParaRPr lang="zh-CN" altLang="en-US" sz="1800">
            <a:latin typeface="+mn-ea"/>
            <a:ea typeface="+mn-ea"/>
          </a:endParaRPr>
        </a:p>
      </dgm:t>
    </dgm:pt>
    <dgm:pt modelId="{8F7AE021-EF34-46CA-A80A-E756250D777B}">
      <dgm:prSet phldrT="[文本]" custT="1"/>
      <dgm:spPr/>
      <dgm:t>
        <a:bodyPr/>
        <a:lstStyle/>
        <a:p>
          <a:r>
            <a:rPr lang="zh-CN" altLang="en-US" sz="1800" dirty="0">
              <a:latin typeface="+mn-ea"/>
              <a:ea typeface="+mn-ea"/>
            </a:rPr>
            <a:t>国有资金带动社会资金</a:t>
          </a:r>
        </a:p>
      </dgm:t>
    </dgm:pt>
    <dgm:pt modelId="{D29F749B-E982-476C-A468-7AE5F87FC18F}" cxnId="{15A6DBD9-C29D-432A-A3BF-187991ED203B}" type="parTrans">
      <dgm:prSet/>
      <dgm:spPr/>
      <dgm:t>
        <a:bodyPr/>
        <a:lstStyle/>
        <a:p>
          <a:endParaRPr lang="zh-CN" altLang="en-US" sz="1800">
            <a:latin typeface="+mn-ea"/>
            <a:ea typeface="+mn-ea"/>
          </a:endParaRPr>
        </a:p>
      </dgm:t>
    </dgm:pt>
    <dgm:pt modelId="{D49E39B6-F39B-4FFD-A69D-43EC1F6E4436}" cxnId="{15A6DBD9-C29D-432A-A3BF-187991ED203B}" type="sibTrans">
      <dgm:prSet/>
      <dgm:spPr/>
      <dgm:t>
        <a:bodyPr/>
        <a:lstStyle/>
        <a:p>
          <a:endParaRPr lang="zh-CN" altLang="en-US" sz="1800">
            <a:latin typeface="+mn-ea"/>
            <a:ea typeface="+mn-ea"/>
          </a:endParaRPr>
        </a:p>
      </dgm:t>
    </dgm:pt>
    <dgm:pt modelId="{C4111CF7-EB01-4D63-9EF4-FBE124F2213E}">
      <dgm:prSet phldrT="[文本]" custT="1"/>
      <dgm:spPr/>
      <dgm:t>
        <a:bodyPr/>
        <a:lstStyle/>
        <a:p>
          <a:r>
            <a:rPr lang="zh-CN" altLang="en-US" sz="1400" dirty="0">
              <a:latin typeface="+mn-ea"/>
              <a:ea typeface="+mn-ea"/>
            </a:rPr>
            <a:t>收储</a:t>
          </a:r>
          <a:r>
            <a:rPr lang="en-US" altLang="zh-CN" sz="1400" dirty="0">
              <a:latin typeface="+mn-ea"/>
              <a:ea typeface="+mn-ea"/>
            </a:rPr>
            <a:t>2</a:t>
          </a:r>
          <a:r>
            <a:rPr lang="zh-CN" altLang="en-US" sz="1400" dirty="0">
              <a:latin typeface="+mn-ea"/>
              <a:ea typeface="+mn-ea"/>
            </a:rPr>
            <a:t>万亩；</a:t>
          </a:r>
          <a:endParaRPr lang="en-US" altLang="zh-CN" sz="1400" dirty="0">
            <a:latin typeface="+mn-ea"/>
            <a:ea typeface="+mn-ea"/>
          </a:endParaRPr>
        </a:p>
        <a:p>
          <a:r>
            <a:rPr lang="zh-CN" altLang="en-US" sz="1400" dirty="0">
              <a:latin typeface="+mn-ea"/>
              <a:ea typeface="+mn-ea"/>
            </a:rPr>
            <a:t>租赁</a:t>
          </a:r>
          <a:r>
            <a:rPr lang="en-US" altLang="zh-CN" sz="1400" dirty="0">
              <a:latin typeface="+mn-ea"/>
              <a:ea typeface="+mn-ea"/>
            </a:rPr>
            <a:t>6</a:t>
          </a:r>
          <a:r>
            <a:rPr lang="zh-CN" altLang="en-US" sz="1400" dirty="0">
              <a:latin typeface="+mn-ea"/>
              <a:ea typeface="+mn-ea"/>
            </a:rPr>
            <a:t>万亩；</a:t>
          </a:r>
          <a:endParaRPr lang="en-US" altLang="zh-CN" sz="1400" dirty="0">
            <a:latin typeface="+mn-ea"/>
            <a:ea typeface="+mn-ea"/>
          </a:endParaRPr>
        </a:p>
        <a:p>
          <a:r>
            <a:rPr lang="zh-CN" altLang="en-US" sz="1400" dirty="0">
              <a:latin typeface="+mn-ea"/>
              <a:ea typeface="+mn-ea"/>
            </a:rPr>
            <a:t>收购</a:t>
          </a:r>
          <a:r>
            <a:rPr lang="en-US" altLang="zh-CN" sz="1400" dirty="0">
              <a:latin typeface="+mn-ea"/>
              <a:ea typeface="+mn-ea"/>
            </a:rPr>
            <a:t>1</a:t>
          </a:r>
          <a:r>
            <a:rPr lang="zh-CN" altLang="en-US" sz="1400" dirty="0">
              <a:latin typeface="+mn-ea"/>
              <a:ea typeface="+mn-ea"/>
            </a:rPr>
            <a:t>万亩</a:t>
          </a:r>
          <a:endParaRPr lang="en-US" altLang="zh-CN" sz="1400" dirty="0">
            <a:latin typeface="+mn-ea"/>
            <a:ea typeface="+mn-ea"/>
          </a:endParaRPr>
        </a:p>
        <a:p>
          <a:r>
            <a:rPr lang="zh-CN" altLang="en-US" sz="1200" dirty="0">
              <a:latin typeface="+mn-ea"/>
              <a:ea typeface="+mn-ea"/>
            </a:rPr>
            <a:t>建设</a:t>
          </a:r>
          <a:r>
            <a:rPr lang="en-US" altLang="zh-CN" sz="1200" dirty="0">
              <a:latin typeface="+mn-ea"/>
              <a:ea typeface="+mn-ea"/>
            </a:rPr>
            <a:t>1500</a:t>
          </a:r>
          <a:r>
            <a:rPr lang="zh-CN" altLang="en-US" sz="1200" dirty="0">
              <a:latin typeface="+mn-ea"/>
              <a:ea typeface="+mn-ea"/>
            </a:rPr>
            <a:t>万平方米载体</a:t>
          </a:r>
        </a:p>
      </dgm:t>
    </dgm:pt>
    <dgm:pt modelId="{B65A4DF4-5AD0-45F1-810A-C142B43DC856}" cxnId="{5C32473F-BA0B-4BA7-A703-3EB901AA1700}" type="parTrans">
      <dgm:prSet/>
      <dgm:spPr/>
      <dgm:t>
        <a:bodyPr/>
        <a:lstStyle/>
        <a:p>
          <a:endParaRPr lang="zh-CN" altLang="en-US" sz="1800">
            <a:latin typeface="+mn-ea"/>
            <a:ea typeface="+mn-ea"/>
          </a:endParaRPr>
        </a:p>
      </dgm:t>
    </dgm:pt>
    <dgm:pt modelId="{E87B63B0-F9CC-4BFE-A938-03EC9830755C}" cxnId="{5C32473F-BA0B-4BA7-A703-3EB901AA1700}" type="sibTrans">
      <dgm:prSet/>
      <dgm:spPr/>
      <dgm:t>
        <a:bodyPr/>
        <a:lstStyle/>
        <a:p>
          <a:endParaRPr lang="zh-CN" altLang="en-US" sz="1800">
            <a:latin typeface="+mn-ea"/>
            <a:ea typeface="+mn-ea"/>
          </a:endParaRPr>
        </a:p>
      </dgm:t>
    </dgm:pt>
    <dgm:pt modelId="{6C9DCD67-DD0B-4274-B0E5-9A38C32CCBDD}">
      <dgm:prSet phldrT="[文本]" custT="1"/>
      <dgm:spPr/>
      <dgm:t>
        <a:bodyPr/>
        <a:lstStyle/>
        <a:p>
          <a:r>
            <a:rPr lang="zh-CN" altLang="en-US" sz="1800" dirty="0">
              <a:latin typeface="+mn-ea"/>
              <a:ea typeface="+mn-ea"/>
            </a:rPr>
            <a:t>以政府、社会资金投入带动社会发展</a:t>
          </a:r>
        </a:p>
      </dgm:t>
    </dgm:pt>
    <dgm:pt modelId="{36840CF2-2D89-4934-8523-56FF8B7662A7}" cxnId="{AF38A779-0D83-49C1-BFFC-34CB48A4D8C8}" type="parTrans">
      <dgm:prSet/>
      <dgm:spPr/>
      <dgm:t>
        <a:bodyPr/>
        <a:lstStyle/>
        <a:p>
          <a:endParaRPr lang="zh-CN" altLang="en-US" sz="1800">
            <a:latin typeface="+mn-ea"/>
            <a:ea typeface="+mn-ea"/>
          </a:endParaRPr>
        </a:p>
      </dgm:t>
    </dgm:pt>
    <dgm:pt modelId="{8AD26C2C-3B6E-4459-8E6C-EDC585FAA3ED}" cxnId="{AF38A779-0D83-49C1-BFFC-34CB48A4D8C8}" type="sibTrans">
      <dgm:prSet/>
      <dgm:spPr/>
      <dgm:t>
        <a:bodyPr/>
        <a:lstStyle/>
        <a:p>
          <a:endParaRPr lang="zh-CN" altLang="en-US" sz="1800">
            <a:latin typeface="+mn-ea"/>
            <a:ea typeface="+mn-ea"/>
          </a:endParaRPr>
        </a:p>
      </dgm:t>
    </dgm:pt>
    <dgm:pt modelId="{6EB1DD77-EBB0-4500-BE60-843342220D32}">
      <dgm:prSet phldrT="[文本]" custT="1"/>
      <dgm:spPr/>
      <dgm:t>
        <a:bodyPr/>
        <a:lstStyle/>
        <a:p>
          <a:r>
            <a:rPr lang="en-US" altLang="zh-CN" sz="1800" dirty="0">
              <a:latin typeface="+mn-ea"/>
              <a:ea typeface="+mn-ea"/>
            </a:rPr>
            <a:t>1000-1500</a:t>
          </a:r>
          <a:r>
            <a:rPr lang="zh-CN" altLang="en-US" sz="1800" dirty="0">
              <a:latin typeface="+mn-ea"/>
              <a:ea typeface="+mn-ea"/>
            </a:rPr>
            <a:t>亿元投资</a:t>
          </a:r>
        </a:p>
      </dgm:t>
    </dgm:pt>
    <dgm:pt modelId="{DA88174E-3170-44F1-B167-435A1C18D780}" cxnId="{248B167A-5C99-415A-A5CD-FF0408BB3DBF}" type="parTrans">
      <dgm:prSet/>
      <dgm:spPr/>
      <dgm:t>
        <a:bodyPr/>
        <a:lstStyle/>
        <a:p>
          <a:endParaRPr lang="zh-CN" altLang="en-US" sz="1800">
            <a:latin typeface="+mn-ea"/>
            <a:ea typeface="+mn-ea"/>
          </a:endParaRPr>
        </a:p>
      </dgm:t>
    </dgm:pt>
    <dgm:pt modelId="{83008816-F14E-4CBC-AF9A-20044D1C273A}" cxnId="{248B167A-5C99-415A-A5CD-FF0408BB3DBF}" type="sibTrans">
      <dgm:prSet/>
      <dgm:spPr/>
      <dgm:t>
        <a:bodyPr/>
        <a:lstStyle/>
        <a:p>
          <a:endParaRPr lang="zh-CN" altLang="en-US" sz="1800">
            <a:latin typeface="+mn-ea"/>
            <a:ea typeface="+mn-ea"/>
          </a:endParaRPr>
        </a:p>
      </dgm:t>
    </dgm:pt>
    <dgm:pt modelId="{5CAE31BD-0207-45B4-9C3E-236E2507B798}" type="pres">
      <dgm:prSet presAssocID="{A0F6241C-6504-40A4-95C2-F1489510606D}" presName="cycle" presStyleCnt="0">
        <dgm:presLayoutVars>
          <dgm:dir/>
          <dgm:resizeHandles val="exact"/>
        </dgm:presLayoutVars>
      </dgm:prSet>
      <dgm:spPr/>
    </dgm:pt>
    <dgm:pt modelId="{7EC14A45-C717-43DE-BC41-1AEB1A0E6BD3}" type="pres">
      <dgm:prSet presAssocID="{D6B5FB7B-94C7-435C-998F-1BB6DC8F004D}" presName="node" presStyleLbl="node1" presStyleIdx="0" presStyleCnt="5">
        <dgm:presLayoutVars>
          <dgm:bulletEnabled val="1"/>
        </dgm:presLayoutVars>
      </dgm:prSet>
      <dgm:spPr/>
    </dgm:pt>
    <dgm:pt modelId="{D405AB71-10C0-45CD-B324-A604B7D6CBE4}" type="pres">
      <dgm:prSet presAssocID="{4C0D508D-F4EE-440F-BB3E-52BDD2DC6F7E}" presName="sibTrans" presStyleLbl="sibTrans2D1" presStyleIdx="0" presStyleCnt="5"/>
      <dgm:spPr/>
    </dgm:pt>
    <dgm:pt modelId="{1A95944F-A306-4AB2-9645-844C88CCC411}" type="pres">
      <dgm:prSet presAssocID="{4C0D508D-F4EE-440F-BB3E-52BDD2DC6F7E}" presName="connectorText" presStyleLbl="sibTrans2D1" presStyleIdx="0" presStyleCnt="5"/>
      <dgm:spPr/>
    </dgm:pt>
    <dgm:pt modelId="{ADF15990-95FE-40D6-A5BC-A08D4F66A05E}" type="pres">
      <dgm:prSet presAssocID="{8F7AE021-EF34-46CA-A80A-E756250D777B}" presName="node" presStyleLbl="node1" presStyleIdx="1" presStyleCnt="5">
        <dgm:presLayoutVars>
          <dgm:bulletEnabled val="1"/>
        </dgm:presLayoutVars>
      </dgm:prSet>
      <dgm:spPr/>
    </dgm:pt>
    <dgm:pt modelId="{2686CEC9-B61D-42E6-8FD9-FB704FBDBA66}" type="pres">
      <dgm:prSet presAssocID="{D49E39B6-F39B-4FFD-A69D-43EC1F6E4436}" presName="sibTrans" presStyleLbl="sibTrans2D1" presStyleIdx="1" presStyleCnt="5"/>
      <dgm:spPr/>
    </dgm:pt>
    <dgm:pt modelId="{335115E5-D569-49B4-9C5C-ED0A14F94F92}" type="pres">
      <dgm:prSet presAssocID="{D49E39B6-F39B-4FFD-A69D-43EC1F6E4436}" presName="connectorText" presStyleLbl="sibTrans2D1" presStyleIdx="1" presStyleCnt="5"/>
      <dgm:spPr/>
    </dgm:pt>
    <dgm:pt modelId="{DC6FFAA2-8722-448D-8179-AB3B919EB2A5}" type="pres">
      <dgm:prSet presAssocID="{C4111CF7-EB01-4D63-9EF4-FBE124F2213E}" presName="node" presStyleLbl="node1" presStyleIdx="2" presStyleCnt="5">
        <dgm:presLayoutVars>
          <dgm:bulletEnabled val="1"/>
        </dgm:presLayoutVars>
      </dgm:prSet>
      <dgm:spPr/>
    </dgm:pt>
    <dgm:pt modelId="{25063204-B083-4FB2-8500-A938FD08B458}" type="pres">
      <dgm:prSet presAssocID="{E87B63B0-F9CC-4BFE-A938-03EC9830755C}" presName="sibTrans" presStyleLbl="sibTrans2D1" presStyleIdx="2" presStyleCnt="5"/>
      <dgm:spPr/>
    </dgm:pt>
    <dgm:pt modelId="{ECEDD1C5-D167-45A4-9699-89A3C0C998F8}" type="pres">
      <dgm:prSet presAssocID="{E87B63B0-F9CC-4BFE-A938-03EC9830755C}" presName="connectorText" presStyleLbl="sibTrans2D1" presStyleIdx="2" presStyleCnt="5"/>
      <dgm:spPr/>
    </dgm:pt>
    <dgm:pt modelId="{7D67134B-9B0D-47DC-BD7A-4428B822BD3E}" type="pres">
      <dgm:prSet presAssocID="{6C9DCD67-DD0B-4274-B0E5-9A38C32CCBDD}" presName="node" presStyleLbl="node1" presStyleIdx="3" presStyleCnt="5">
        <dgm:presLayoutVars>
          <dgm:bulletEnabled val="1"/>
        </dgm:presLayoutVars>
      </dgm:prSet>
      <dgm:spPr/>
    </dgm:pt>
    <dgm:pt modelId="{4A75C071-C074-4A5A-B506-80AA686C3782}" type="pres">
      <dgm:prSet presAssocID="{8AD26C2C-3B6E-4459-8E6C-EDC585FAA3ED}" presName="sibTrans" presStyleLbl="sibTrans2D1" presStyleIdx="3" presStyleCnt="5"/>
      <dgm:spPr/>
    </dgm:pt>
    <dgm:pt modelId="{624E32CA-193B-4C14-AC03-133C1DA60143}" type="pres">
      <dgm:prSet presAssocID="{8AD26C2C-3B6E-4459-8E6C-EDC585FAA3ED}" presName="connectorText" presStyleLbl="sibTrans2D1" presStyleIdx="3" presStyleCnt="5"/>
      <dgm:spPr/>
    </dgm:pt>
    <dgm:pt modelId="{33817419-2C31-44FB-8D03-75AAD64EBAE6}" type="pres">
      <dgm:prSet presAssocID="{6EB1DD77-EBB0-4500-BE60-843342220D32}" presName="node" presStyleLbl="node1" presStyleIdx="4" presStyleCnt="5">
        <dgm:presLayoutVars>
          <dgm:bulletEnabled val="1"/>
        </dgm:presLayoutVars>
      </dgm:prSet>
      <dgm:spPr/>
    </dgm:pt>
    <dgm:pt modelId="{221AFF2F-2814-466E-B055-AC022FF15BD2}" type="pres">
      <dgm:prSet presAssocID="{83008816-F14E-4CBC-AF9A-20044D1C273A}" presName="sibTrans" presStyleLbl="sibTrans2D1" presStyleIdx="4" presStyleCnt="5"/>
      <dgm:spPr/>
    </dgm:pt>
    <dgm:pt modelId="{F6FA08E8-91E6-4512-96C7-75FC74A10A02}" type="pres">
      <dgm:prSet presAssocID="{83008816-F14E-4CBC-AF9A-20044D1C273A}" presName="connectorText" presStyleLbl="sibTrans2D1" presStyleIdx="4" presStyleCnt="5"/>
      <dgm:spPr/>
    </dgm:pt>
  </dgm:ptLst>
  <dgm:cxnLst>
    <dgm:cxn modelId="{BD67A12D-3F2F-4D35-88C7-D885CF0E3D3F}" type="presOf" srcId="{83008816-F14E-4CBC-AF9A-20044D1C273A}" destId="{221AFF2F-2814-466E-B055-AC022FF15BD2}" srcOrd="0" destOrd="0" presId="urn:microsoft.com/office/officeart/2005/8/layout/cycle2"/>
    <dgm:cxn modelId="{D453DE37-037A-4821-A398-ACC56168364D}" type="presOf" srcId="{6C9DCD67-DD0B-4274-B0E5-9A38C32CCBDD}" destId="{7D67134B-9B0D-47DC-BD7A-4428B822BD3E}" srcOrd="0" destOrd="0" presId="urn:microsoft.com/office/officeart/2005/8/layout/cycle2"/>
    <dgm:cxn modelId="{5C32473F-BA0B-4BA7-A703-3EB901AA1700}" srcId="{A0F6241C-6504-40A4-95C2-F1489510606D}" destId="{C4111CF7-EB01-4D63-9EF4-FBE124F2213E}" srcOrd="2" destOrd="0" parTransId="{B65A4DF4-5AD0-45F1-810A-C142B43DC856}" sibTransId="{E87B63B0-F9CC-4BFE-A938-03EC9830755C}"/>
    <dgm:cxn modelId="{B9966F47-9A8C-4ACA-B46C-24720E744A04}" type="presOf" srcId="{8AD26C2C-3B6E-4459-8E6C-EDC585FAA3ED}" destId="{624E32CA-193B-4C14-AC03-133C1DA60143}" srcOrd="1" destOrd="0" presId="urn:microsoft.com/office/officeart/2005/8/layout/cycle2"/>
    <dgm:cxn modelId="{8471DF68-B776-4182-93AC-580E8EFEBFBC}" type="presOf" srcId="{D49E39B6-F39B-4FFD-A69D-43EC1F6E4436}" destId="{335115E5-D569-49B4-9C5C-ED0A14F94F92}" srcOrd="1" destOrd="0" presId="urn:microsoft.com/office/officeart/2005/8/layout/cycle2"/>
    <dgm:cxn modelId="{A82E226A-2BA9-4985-A675-AD719935C636}" type="presOf" srcId="{D49E39B6-F39B-4FFD-A69D-43EC1F6E4436}" destId="{2686CEC9-B61D-42E6-8FD9-FB704FBDBA66}" srcOrd="0" destOrd="0" presId="urn:microsoft.com/office/officeart/2005/8/layout/cycle2"/>
    <dgm:cxn modelId="{02006D53-3A54-4C62-9080-856CA65828C1}" type="presOf" srcId="{4C0D508D-F4EE-440F-BB3E-52BDD2DC6F7E}" destId="{1A95944F-A306-4AB2-9645-844C88CCC411}" srcOrd="1" destOrd="0" presId="urn:microsoft.com/office/officeart/2005/8/layout/cycle2"/>
    <dgm:cxn modelId="{123C3F59-0358-48DE-AA73-1078B90A85F7}" type="presOf" srcId="{4C0D508D-F4EE-440F-BB3E-52BDD2DC6F7E}" destId="{D405AB71-10C0-45CD-B324-A604B7D6CBE4}" srcOrd="0" destOrd="0" presId="urn:microsoft.com/office/officeart/2005/8/layout/cycle2"/>
    <dgm:cxn modelId="{AF38A779-0D83-49C1-BFFC-34CB48A4D8C8}" srcId="{A0F6241C-6504-40A4-95C2-F1489510606D}" destId="{6C9DCD67-DD0B-4274-B0E5-9A38C32CCBDD}" srcOrd="3" destOrd="0" parTransId="{36840CF2-2D89-4934-8523-56FF8B7662A7}" sibTransId="{8AD26C2C-3B6E-4459-8E6C-EDC585FAA3ED}"/>
    <dgm:cxn modelId="{248B167A-5C99-415A-A5CD-FF0408BB3DBF}" srcId="{A0F6241C-6504-40A4-95C2-F1489510606D}" destId="{6EB1DD77-EBB0-4500-BE60-843342220D32}" srcOrd="4" destOrd="0" parTransId="{DA88174E-3170-44F1-B167-435A1C18D780}" sibTransId="{83008816-F14E-4CBC-AF9A-20044D1C273A}"/>
    <dgm:cxn modelId="{BF4E2081-E80D-4649-B3C7-55B3F0B5F7CC}" type="presOf" srcId="{A0F6241C-6504-40A4-95C2-F1489510606D}" destId="{5CAE31BD-0207-45B4-9C3E-236E2507B798}" srcOrd="0" destOrd="0" presId="urn:microsoft.com/office/officeart/2005/8/layout/cycle2"/>
    <dgm:cxn modelId="{A7BDEEA4-5927-4EBD-B5C0-89BB96D66742}" type="presOf" srcId="{D6B5FB7B-94C7-435C-998F-1BB6DC8F004D}" destId="{7EC14A45-C717-43DE-BC41-1AEB1A0E6BD3}" srcOrd="0" destOrd="0" presId="urn:microsoft.com/office/officeart/2005/8/layout/cycle2"/>
    <dgm:cxn modelId="{7092DFB0-C8A5-4A84-AFBE-FA8F3E3EEF8F}" type="presOf" srcId="{83008816-F14E-4CBC-AF9A-20044D1C273A}" destId="{F6FA08E8-91E6-4512-96C7-75FC74A10A02}" srcOrd="1" destOrd="0" presId="urn:microsoft.com/office/officeart/2005/8/layout/cycle2"/>
    <dgm:cxn modelId="{43422EB5-E3F6-42B9-AE0F-F438DEC299F4}" srcId="{A0F6241C-6504-40A4-95C2-F1489510606D}" destId="{D6B5FB7B-94C7-435C-998F-1BB6DC8F004D}" srcOrd="0" destOrd="0" parTransId="{F394F11F-2FA8-4AD0-99B5-3EFB4D3E1775}" sibTransId="{4C0D508D-F4EE-440F-BB3E-52BDD2DC6F7E}"/>
    <dgm:cxn modelId="{9A289BB7-8CD4-4631-977F-3F5689B2998B}" type="presOf" srcId="{8AD26C2C-3B6E-4459-8E6C-EDC585FAA3ED}" destId="{4A75C071-C074-4A5A-B506-80AA686C3782}" srcOrd="0" destOrd="0" presId="urn:microsoft.com/office/officeart/2005/8/layout/cycle2"/>
    <dgm:cxn modelId="{304137BF-C72F-40C2-B383-79FAD948897C}" type="presOf" srcId="{6EB1DD77-EBB0-4500-BE60-843342220D32}" destId="{33817419-2C31-44FB-8D03-75AAD64EBAE6}" srcOrd="0" destOrd="0" presId="urn:microsoft.com/office/officeart/2005/8/layout/cycle2"/>
    <dgm:cxn modelId="{31B287D0-D97D-42FA-8871-0A4873FFA7AD}" type="presOf" srcId="{E87B63B0-F9CC-4BFE-A938-03EC9830755C}" destId="{25063204-B083-4FB2-8500-A938FD08B458}" srcOrd="0" destOrd="0" presId="urn:microsoft.com/office/officeart/2005/8/layout/cycle2"/>
    <dgm:cxn modelId="{2B77D7D0-804D-456C-856D-F7DEF223F303}" type="presOf" srcId="{8F7AE021-EF34-46CA-A80A-E756250D777B}" destId="{ADF15990-95FE-40D6-A5BC-A08D4F66A05E}" srcOrd="0" destOrd="0" presId="urn:microsoft.com/office/officeart/2005/8/layout/cycle2"/>
    <dgm:cxn modelId="{21F96CD1-39A5-45EC-8AFB-F179CD9FD7E8}" type="presOf" srcId="{E87B63B0-F9CC-4BFE-A938-03EC9830755C}" destId="{ECEDD1C5-D167-45A4-9699-89A3C0C998F8}" srcOrd="1" destOrd="0" presId="urn:microsoft.com/office/officeart/2005/8/layout/cycle2"/>
    <dgm:cxn modelId="{15A6DBD9-C29D-432A-A3BF-187991ED203B}" srcId="{A0F6241C-6504-40A4-95C2-F1489510606D}" destId="{8F7AE021-EF34-46CA-A80A-E756250D777B}" srcOrd="1" destOrd="0" parTransId="{D29F749B-E982-476C-A468-7AE5F87FC18F}" sibTransId="{D49E39B6-F39B-4FFD-A69D-43EC1F6E4436}"/>
    <dgm:cxn modelId="{7C2F66F1-9936-42C7-B337-6B24E8A1A7AA}" type="presOf" srcId="{C4111CF7-EB01-4D63-9EF4-FBE124F2213E}" destId="{DC6FFAA2-8722-448D-8179-AB3B919EB2A5}" srcOrd="0" destOrd="0" presId="urn:microsoft.com/office/officeart/2005/8/layout/cycle2"/>
    <dgm:cxn modelId="{98417C91-E6D0-4481-A7FF-8B00F4A3B821}" type="presParOf" srcId="{5CAE31BD-0207-45B4-9C3E-236E2507B798}" destId="{7EC14A45-C717-43DE-BC41-1AEB1A0E6BD3}" srcOrd="0" destOrd="0" presId="urn:microsoft.com/office/officeart/2005/8/layout/cycle2"/>
    <dgm:cxn modelId="{3660D2E0-455E-43B8-A263-0E3AC0A47E37}" type="presParOf" srcId="{5CAE31BD-0207-45B4-9C3E-236E2507B798}" destId="{D405AB71-10C0-45CD-B324-A604B7D6CBE4}" srcOrd="1" destOrd="0" presId="urn:microsoft.com/office/officeart/2005/8/layout/cycle2"/>
    <dgm:cxn modelId="{5EE4E03A-80A1-414A-901D-8B8794397AC8}" type="presParOf" srcId="{D405AB71-10C0-45CD-B324-A604B7D6CBE4}" destId="{1A95944F-A306-4AB2-9645-844C88CCC411}" srcOrd="0" destOrd="0" presId="urn:microsoft.com/office/officeart/2005/8/layout/cycle2"/>
    <dgm:cxn modelId="{FD82CA77-260D-417B-A58C-FDFF6C980DFD}" type="presParOf" srcId="{5CAE31BD-0207-45B4-9C3E-236E2507B798}" destId="{ADF15990-95FE-40D6-A5BC-A08D4F66A05E}" srcOrd="2" destOrd="0" presId="urn:microsoft.com/office/officeart/2005/8/layout/cycle2"/>
    <dgm:cxn modelId="{1D7E6563-482B-44BB-B0B8-0F85780ECB48}" type="presParOf" srcId="{5CAE31BD-0207-45B4-9C3E-236E2507B798}" destId="{2686CEC9-B61D-42E6-8FD9-FB704FBDBA66}" srcOrd="3" destOrd="0" presId="urn:microsoft.com/office/officeart/2005/8/layout/cycle2"/>
    <dgm:cxn modelId="{8E02B5D7-8781-4FA2-97C4-408961ABB885}" type="presParOf" srcId="{2686CEC9-B61D-42E6-8FD9-FB704FBDBA66}" destId="{335115E5-D569-49B4-9C5C-ED0A14F94F92}" srcOrd="0" destOrd="0" presId="urn:microsoft.com/office/officeart/2005/8/layout/cycle2"/>
    <dgm:cxn modelId="{046A7A52-A6CE-47B6-A50C-2D82EABA64C0}" type="presParOf" srcId="{5CAE31BD-0207-45B4-9C3E-236E2507B798}" destId="{DC6FFAA2-8722-448D-8179-AB3B919EB2A5}" srcOrd="4" destOrd="0" presId="urn:microsoft.com/office/officeart/2005/8/layout/cycle2"/>
    <dgm:cxn modelId="{70520728-1E8A-416C-8C88-127472127E4B}" type="presParOf" srcId="{5CAE31BD-0207-45B4-9C3E-236E2507B798}" destId="{25063204-B083-4FB2-8500-A938FD08B458}" srcOrd="5" destOrd="0" presId="urn:microsoft.com/office/officeart/2005/8/layout/cycle2"/>
    <dgm:cxn modelId="{625C8250-E1E8-4286-A2F2-4820E1B8D266}" type="presParOf" srcId="{25063204-B083-4FB2-8500-A938FD08B458}" destId="{ECEDD1C5-D167-45A4-9699-89A3C0C998F8}" srcOrd="0" destOrd="0" presId="urn:microsoft.com/office/officeart/2005/8/layout/cycle2"/>
    <dgm:cxn modelId="{02B652F9-BF42-446D-B8C8-8F68A5736493}" type="presParOf" srcId="{5CAE31BD-0207-45B4-9C3E-236E2507B798}" destId="{7D67134B-9B0D-47DC-BD7A-4428B822BD3E}" srcOrd="6" destOrd="0" presId="urn:microsoft.com/office/officeart/2005/8/layout/cycle2"/>
    <dgm:cxn modelId="{53C6EDA4-EDAE-4DB3-84DC-9E00787E8F9C}" type="presParOf" srcId="{5CAE31BD-0207-45B4-9C3E-236E2507B798}" destId="{4A75C071-C074-4A5A-B506-80AA686C3782}" srcOrd="7" destOrd="0" presId="urn:microsoft.com/office/officeart/2005/8/layout/cycle2"/>
    <dgm:cxn modelId="{532D863D-5723-4636-B47D-CF93338EE92D}" type="presParOf" srcId="{4A75C071-C074-4A5A-B506-80AA686C3782}" destId="{624E32CA-193B-4C14-AC03-133C1DA60143}" srcOrd="0" destOrd="0" presId="urn:microsoft.com/office/officeart/2005/8/layout/cycle2"/>
    <dgm:cxn modelId="{FCA9DA0F-7FBB-401C-AC8B-6EBD2363E642}" type="presParOf" srcId="{5CAE31BD-0207-45B4-9C3E-236E2507B798}" destId="{33817419-2C31-44FB-8D03-75AAD64EBAE6}" srcOrd="8" destOrd="0" presId="urn:microsoft.com/office/officeart/2005/8/layout/cycle2"/>
    <dgm:cxn modelId="{C215BB8A-8406-419A-A13C-6A1A3D2A1FF6}" type="presParOf" srcId="{5CAE31BD-0207-45B4-9C3E-236E2507B798}" destId="{221AFF2F-2814-466E-B055-AC022FF15BD2}" srcOrd="9" destOrd="0" presId="urn:microsoft.com/office/officeart/2005/8/layout/cycle2"/>
    <dgm:cxn modelId="{27E17689-99DE-4075-9246-3014018FB876}" type="presParOf" srcId="{221AFF2F-2814-466E-B055-AC022FF15BD2}" destId="{F6FA08E8-91E6-4512-96C7-75FC74A10A02}"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3D2377-420F-4E69-BED9-5B54DC954D3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zh-CN" altLang="en-US"/>
        </a:p>
      </dgm:t>
    </dgm:pt>
    <dgm:pt modelId="{0BE83A5D-F079-4BDC-B696-C7D3F54EA836}">
      <dgm:prSet phldrT="[文本]" custT="1"/>
      <dgm:spPr/>
      <dgm:t>
        <a:bodyPr lIns="288000"/>
        <a:lstStyle/>
        <a:p>
          <a:pPr>
            <a:buFont typeface="Wingdings" panose="05000000000000000000" pitchFamily="2" charset="2"/>
            <a:buChar char="n"/>
          </a:pPr>
          <a:r>
            <a:rPr lang="zh-CN" altLang="en-US" sz="2000" dirty="0">
              <a:latin typeface="+mn-ea"/>
              <a:ea typeface="+mn-ea"/>
            </a:rPr>
            <a:t>经济总量保持全市第一，占全市四分之一；</a:t>
          </a:r>
          <a:endParaRPr lang="zh-CN" altLang="en-US" sz="2000" dirty="0"/>
        </a:p>
      </dgm:t>
    </dgm:pt>
    <dgm:pt modelId="{4A40868F-DEB2-4DEA-9B11-B2DBB42FDF6D}" cxnId="{CAB3C9D7-D7D6-4A6B-8122-C32856300FE8}" type="parTrans">
      <dgm:prSet/>
      <dgm:spPr/>
      <dgm:t>
        <a:bodyPr/>
        <a:lstStyle/>
        <a:p>
          <a:endParaRPr lang="zh-CN" altLang="en-US" sz="2000"/>
        </a:p>
      </dgm:t>
    </dgm:pt>
    <dgm:pt modelId="{9F03F5D5-4076-4D88-8718-1A084648C8C5}" cxnId="{CAB3C9D7-D7D6-4A6B-8122-C32856300FE8}" type="sibTrans">
      <dgm:prSet/>
      <dgm:spPr/>
      <dgm:t>
        <a:bodyPr/>
        <a:lstStyle/>
        <a:p>
          <a:endParaRPr lang="zh-CN" altLang="en-US" sz="2000"/>
        </a:p>
      </dgm:t>
    </dgm:pt>
    <dgm:pt modelId="{FE690192-CFA9-4C25-879F-A42D242CBD50}">
      <dgm:prSet custT="1"/>
      <dgm:spPr/>
      <dgm:t>
        <a:bodyPr lIns="288000"/>
        <a:lstStyle/>
        <a:p>
          <a:r>
            <a:rPr lang="en-US" altLang="zh-CN" sz="2000">
              <a:latin typeface="+mn-ea"/>
              <a:ea typeface="+mn-ea"/>
            </a:rPr>
            <a:t>2016</a:t>
          </a:r>
          <a:r>
            <a:rPr lang="zh-CN" altLang="zh-CN" sz="2000">
              <a:latin typeface="+mn-ea"/>
              <a:ea typeface="+mn-ea"/>
            </a:rPr>
            <a:t>年全国中小城市综合实力百强区</a:t>
          </a:r>
          <a:r>
            <a:rPr lang="zh-CN" altLang="en-US" sz="2000">
              <a:latin typeface="+mn-ea"/>
              <a:ea typeface="+mn-ea"/>
            </a:rPr>
            <a:t>；</a:t>
          </a:r>
          <a:endParaRPr lang="en-US" altLang="zh-CN" sz="2000" dirty="0">
            <a:latin typeface="+mn-ea"/>
            <a:ea typeface="+mn-ea"/>
          </a:endParaRPr>
        </a:p>
      </dgm:t>
    </dgm:pt>
    <dgm:pt modelId="{6C997ECA-1A66-4B74-BB1D-EBC14102AC9F}" cxnId="{CBB1B6DE-A2BF-48E6-A724-EC6878A35934}" type="parTrans">
      <dgm:prSet/>
      <dgm:spPr/>
      <dgm:t>
        <a:bodyPr/>
        <a:lstStyle/>
        <a:p>
          <a:endParaRPr lang="zh-CN" altLang="en-US" sz="2000"/>
        </a:p>
      </dgm:t>
    </dgm:pt>
    <dgm:pt modelId="{D0396BBA-332A-41E2-B52A-9D99F016B814}" cxnId="{CBB1B6DE-A2BF-48E6-A724-EC6878A35934}" type="sibTrans">
      <dgm:prSet/>
      <dgm:spPr/>
      <dgm:t>
        <a:bodyPr/>
        <a:lstStyle/>
        <a:p>
          <a:endParaRPr lang="zh-CN" altLang="en-US" sz="2000"/>
        </a:p>
      </dgm:t>
    </dgm:pt>
    <dgm:pt modelId="{1894F4DF-B545-4011-B5A3-66015396F13B}">
      <dgm:prSet custT="1"/>
      <dgm:spPr/>
      <dgm:t>
        <a:bodyPr lIns="288000"/>
        <a:lstStyle/>
        <a:p>
          <a:r>
            <a:rPr lang="zh-CN" altLang="en-US" sz="2000" dirty="0">
              <a:latin typeface="+mn-ea"/>
              <a:ea typeface="+mn-ea"/>
            </a:rPr>
            <a:t>摩托车及汽车配件、五金卫浴、电子信息、化工制品及健康食品等五大传统支柱产业；</a:t>
          </a:r>
          <a:endParaRPr lang="en-US" altLang="zh-CN" sz="2000" dirty="0">
            <a:latin typeface="+mn-ea"/>
            <a:ea typeface="+mn-ea"/>
          </a:endParaRPr>
        </a:p>
      </dgm:t>
    </dgm:pt>
    <dgm:pt modelId="{8DFC0A51-7132-428E-A87D-2F32E56B143C}" cxnId="{86187B21-CF6F-43AD-ACF8-83414E9CF188}" type="parTrans">
      <dgm:prSet/>
      <dgm:spPr/>
      <dgm:t>
        <a:bodyPr/>
        <a:lstStyle/>
        <a:p>
          <a:endParaRPr lang="zh-CN" altLang="en-US" sz="2000"/>
        </a:p>
      </dgm:t>
    </dgm:pt>
    <dgm:pt modelId="{8BB53698-6253-4894-A0BC-78106A8535FE}" cxnId="{86187B21-CF6F-43AD-ACF8-83414E9CF188}" type="sibTrans">
      <dgm:prSet/>
      <dgm:spPr/>
      <dgm:t>
        <a:bodyPr/>
        <a:lstStyle/>
        <a:p>
          <a:endParaRPr lang="zh-CN" altLang="en-US" sz="2000"/>
        </a:p>
      </dgm:t>
    </dgm:pt>
    <dgm:pt modelId="{C5321089-0CFF-4208-971F-5796A65F8A37}">
      <dgm:prSet custT="1"/>
      <dgm:spPr/>
      <dgm:t>
        <a:bodyPr lIns="288000"/>
        <a:lstStyle/>
        <a:p>
          <a:r>
            <a:rPr lang="zh-CN" altLang="zh-CN" sz="2000">
              <a:latin typeface="+mn-ea"/>
              <a:ea typeface="+mn-ea"/>
            </a:rPr>
            <a:t>大长江、海信、康师傅、天地壹号、东望洋、滨崎等世界或全国</a:t>
          </a:r>
          <a:r>
            <a:rPr lang="en-US" altLang="zh-CN" sz="2000">
              <a:latin typeface="+mn-ea"/>
              <a:ea typeface="+mn-ea"/>
            </a:rPr>
            <a:t>500</a:t>
          </a:r>
          <a:r>
            <a:rPr lang="zh-CN" altLang="zh-CN" sz="2000">
              <a:latin typeface="+mn-ea"/>
              <a:ea typeface="+mn-ea"/>
            </a:rPr>
            <a:t>强企业落户蓬江</a:t>
          </a:r>
          <a:r>
            <a:rPr lang="zh-CN" altLang="en-US" sz="2000">
              <a:latin typeface="+mn-ea"/>
              <a:ea typeface="+mn-ea"/>
            </a:rPr>
            <a:t>；</a:t>
          </a:r>
          <a:endParaRPr lang="en-US" altLang="zh-CN" sz="2000" dirty="0">
            <a:latin typeface="+mn-ea"/>
            <a:ea typeface="+mn-ea"/>
          </a:endParaRPr>
        </a:p>
      </dgm:t>
    </dgm:pt>
    <dgm:pt modelId="{AE3C09B1-8728-4E0C-B023-AC14FE0BAA90}" cxnId="{7D19F0DA-6423-4D22-9CF5-5479D98E300F}" type="parTrans">
      <dgm:prSet/>
      <dgm:spPr/>
      <dgm:t>
        <a:bodyPr/>
        <a:lstStyle/>
        <a:p>
          <a:endParaRPr lang="zh-CN" altLang="en-US" sz="2000"/>
        </a:p>
      </dgm:t>
    </dgm:pt>
    <dgm:pt modelId="{ACE7420A-BFB1-4264-A867-E1A0185A90CB}" cxnId="{7D19F0DA-6423-4D22-9CF5-5479D98E300F}" type="sibTrans">
      <dgm:prSet/>
      <dgm:spPr/>
      <dgm:t>
        <a:bodyPr/>
        <a:lstStyle/>
        <a:p>
          <a:endParaRPr lang="zh-CN" altLang="en-US" sz="2000"/>
        </a:p>
      </dgm:t>
    </dgm:pt>
    <dgm:pt modelId="{53BFE48C-6072-411B-BC96-165C4E526A76}">
      <dgm:prSet custT="1"/>
      <dgm:spPr/>
      <dgm:t>
        <a:bodyPr lIns="288000"/>
        <a:lstStyle/>
        <a:p>
          <a:r>
            <a:rPr lang="zh-CN" altLang="en-US" sz="2000">
              <a:latin typeface="+mn-ea"/>
              <a:ea typeface="+mn-ea"/>
            </a:rPr>
            <a:t>以教育装备、智能制造（激光）、大健康产业为主攻方向的全新产业体系。</a:t>
          </a:r>
          <a:endParaRPr lang="zh-CN" altLang="en-US" sz="2000" dirty="0">
            <a:latin typeface="+mn-ea"/>
            <a:ea typeface="+mn-ea"/>
          </a:endParaRPr>
        </a:p>
      </dgm:t>
    </dgm:pt>
    <dgm:pt modelId="{5D384486-EB8A-4BAD-B493-DE6B08C5B138}" cxnId="{0DE4490F-9CE5-4C29-A974-BE1EA8212C25}" type="parTrans">
      <dgm:prSet/>
      <dgm:spPr/>
      <dgm:t>
        <a:bodyPr/>
        <a:lstStyle/>
        <a:p>
          <a:endParaRPr lang="zh-CN" altLang="en-US" sz="2000"/>
        </a:p>
      </dgm:t>
    </dgm:pt>
    <dgm:pt modelId="{CB987C19-AEB0-416D-8EE2-31AC300AB685}" cxnId="{0DE4490F-9CE5-4C29-A974-BE1EA8212C25}" type="sibTrans">
      <dgm:prSet/>
      <dgm:spPr/>
      <dgm:t>
        <a:bodyPr/>
        <a:lstStyle/>
        <a:p>
          <a:endParaRPr lang="zh-CN" altLang="en-US" sz="2000"/>
        </a:p>
      </dgm:t>
    </dgm:pt>
    <dgm:pt modelId="{39E89D3A-B670-405A-8049-3A368CEB7B69}">
      <dgm:prSet/>
      <dgm:spPr/>
      <dgm:t>
        <a:bodyPr/>
        <a:lstStyle/>
        <a:p>
          <a:endParaRPr lang="zh-CN" altLang="en-US"/>
        </a:p>
      </dgm:t>
    </dgm:pt>
    <dgm:pt modelId="{BEE91395-FFA7-453B-9646-EE5C26BBAA35}" cxnId="{9B00FE2B-A41C-4BE0-9D6B-E4357DE9C898}" type="parTrans">
      <dgm:prSet/>
      <dgm:spPr/>
      <dgm:t>
        <a:bodyPr/>
        <a:lstStyle/>
        <a:p>
          <a:endParaRPr lang="zh-CN" altLang="en-US"/>
        </a:p>
      </dgm:t>
    </dgm:pt>
    <dgm:pt modelId="{EECF0A18-72C4-4A65-BD15-21BAE435C211}" cxnId="{9B00FE2B-A41C-4BE0-9D6B-E4357DE9C898}" type="sibTrans">
      <dgm:prSet/>
      <dgm:spPr/>
      <dgm:t>
        <a:bodyPr/>
        <a:lstStyle/>
        <a:p>
          <a:endParaRPr lang="zh-CN" altLang="en-US"/>
        </a:p>
      </dgm:t>
    </dgm:pt>
    <dgm:pt modelId="{E3A0EA3D-9721-4306-9BAC-FA11BFB53B87}" type="pres">
      <dgm:prSet presAssocID="{FD3D2377-420F-4E69-BED9-5B54DC954D30}" presName="linear" presStyleCnt="0">
        <dgm:presLayoutVars>
          <dgm:animLvl val="lvl"/>
          <dgm:resizeHandles val="exact"/>
        </dgm:presLayoutVars>
      </dgm:prSet>
      <dgm:spPr/>
    </dgm:pt>
    <dgm:pt modelId="{A5BE9D66-EB11-4B9B-BCAA-2A03B8892235}" type="pres">
      <dgm:prSet presAssocID="{0BE83A5D-F079-4BDC-B696-C7D3F54EA836}" presName="parentText" presStyleLbl="node1" presStyleIdx="0" presStyleCnt="6">
        <dgm:presLayoutVars>
          <dgm:chMax val="0"/>
          <dgm:bulletEnabled val="1"/>
        </dgm:presLayoutVars>
      </dgm:prSet>
      <dgm:spPr/>
    </dgm:pt>
    <dgm:pt modelId="{4DDA8DEE-2180-4B66-8F05-AD531EB4957E}" type="pres">
      <dgm:prSet presAssocID="{9F03F5D5-4076-4D88-8718-1A084648C8C5}" presName="spacer" presStyleCnt="0"/>
      <dgm:spPr/>
    </dgm:pt>
    <dgm:pt modelId="{1A53419E-35B5-4411-AC93-1E43E9A31C7A}" type="pres">
      <dgm:prSet presAssocID="{FE690192-CFA9-4C25-879F-A42D242CBD50}" presName="parentText" presStyleLbl="node1" presStyleIdx="1" presStyleCnt="6">
        <dgm:presLayoutVars>
          <dgm:chMax val="0"/>
          <dgm:bulletEnabled val="1"/>
        </dgm:presLayoutVars>
      </dgm:prSet>
      <dgm:spPr/>
    </dgm:pt>
    <dgm:pt modelId="{A3C057E9-A7E2-4DBA-A2EF-384208AC7364}" type="pres">
      <dgm:prSet presAssocID="{D0396BBA-332A-41E2-B52A-9D99F016B814}" presName="spacer" presStyleCnt="0"/>
      <dgm:spPr/>
    </dgm:pt>
    <dgm:pt modelId="{4D72E962-E2D6-4084-889E-B1B920A35687}" type="pres">
      <dgm:prSet presAssocID="{1894F4DF-B545-4011-B5A3-66015396F13B}" presName="parentText" presStyleLbl="node1" presStyleIdx="2" presStyleCnt="6">
        <dgm:presLayoutVars>
          <dgm:chMax val="0"/>
          <dgm:bulletEnabled val="1"/>
        </dgm:presLayoutVars>
      </dgm:prSet>
      <dgm:spPr/>
    </dgm:pt>
    <dgm:pt modelId="{872E7628-7E06-4B60-9005-07AC7BD15138}" type="pres">
      <dgm:prSet presAssocID="{8BB53698-6253-4894-A0BC-78106A8535FE}" presName="spacer" presStyleCnt="0"/>
      <dgm:spPr/>
    </dgm:pt>
    <dgm:pt modelId="{92E607D3-5A91-4B9F-B3CF-806707220EBA}" type="pres">
      <dgm:prSet presAssocID="{39E89D3A-B670-405A-8049-3A368CEB7B69}" presName="parentText" presStyleLbl="node1" presStyleIdx="3" presStyleCnt="6">
        <dgm:presLayoutVars>
          <dgm:chMax val="0"/>
          <dgm:bulletEnabled val="1"/>
        </dgm:presLayoutVars>
      </dgm:prSet>
      <dgm:spPr/>
    </dgm:pt>
    <dgm:pt modelId="{76BBA476-5BC3-44D3-BF5D-20F1670A9B96}" type="pres">
      <dgm:prSet presAssocID="{EECF0A18-72C4-4A65-BD15-21BAE435C211}" presName="spacer" presStyleCnt="0"/>
      <dgm:spPr/>
    </dgm:pt>
    <dgm:pt modelId="{F0A15439-D357-47D3-BBA2-0A6E7CD49E9A}" type="pres">
      <dgm:prSet presAssocID="{C5321089-0CFF-4208-971F-5796A65F8A37}" presName="parentText" presStyleLbl="node1" presStyleIdx="4" presStyleCnt="6">
        <dgm:presLayoutVars>
          <dgm:chMax val="0"/>
          <dgm:bulletEnabled val="1"/>
        </dgm:presLayoutVars>
      </dgm:prSet>
      <dgm:spPr/>
    </dgm:pt>
    <dgm:pt modelId="{CEC00364-F597-4605-9B21-A1688A65F068}" type="pres">
      <dgm:prSet presAssocID="{ACE7420A-BFB1-4264-A867-E1A0185A90CB}" presName="spacer" presStyleCnt="0"/>
      <dgm:spPr/>
    </dgm:pt>
    <dgm:pt modelId="{17EC9F4B-C96C-42AC-8EB5-93A1FCB4E159}" type="pres">
      <dgm:prSet presAssocID="{53BFE48C-6072-411B-BC96-165C4E526A76}" presName="parentText" presStyleLbl="node1" presStyleIdx="5" presStyleCnt="6">
        <dgm:presLayoutVars>
          <dgm:chMax val="0"/>
          <dgm:bulletEnabled val="1"/>
        </dgm:presLayoutVars>
      </dgm:prSet>
      <dgm:spPr/>
    </dgm:pt>
  </dgm:ptLst>
  <dgm:cxnLst>
    <dgm:cxn modelId="{0DE4490F-9CE5-4C29-A974-BE1EA8212C25}" srcId="{FD3D2377-420F-4E69-BED9-5B54DC954D30}" destId="{53BFE48C-6072-411B-BC96-165C4E526A76}" srcOrd="5" destOrd="0" parTransId="{5D384486-EB8A-4BAD-B493-DE6B08C5B138}" sibTransId="{CB987C19-AEB0-416D-8EE2-31AC300AB685}"/>
    <dgm:cxn modelId="{86187B21-CF6F-43AD-ACF8-83414E9CF188}" srcId="{FD3D2377-420F-4E69-BED9-5B54DC954D30}" destId="{1894F4DF-B545-4011-B5A3-66015396F13B}" srcOrd="2" destOrd="0" parTransId="{8DFC0A51-7132-428E-A87D-2F32E56B143C}" sibTransId="{8BB53698-6253-4894-A0BC-78106A8535FE}"/>
    <dgm:cxn modelId="{9B00FE2B-A41C-4BE0-9D6B-E4357DE9C898}" srcId="{FD3D2377-420F-4E69-BED9-5B54DC954D30}" destId="{39E89D3A-B670-405A-8049-3A368CEB7B69}" srcOrd="3" destOrd="0" parTransId="{BEE91395-FFA7-453B-9646-EE5C26BBAA35}" sibTransId="{EECF0A18-72C4-4A65-BD15-21BAE435C211}"/>
    <dgm:cxn modelId="{C27C122D-78B2-4073-8AAC-02D73873475F}" type="presOf" srcId="{53BFE48C-6072-411B-BC96-165C4E526A76}" destId="{17EC9F4B-C96C-42AC-8EB5-93A1FCB4E159}" srcOrd="0" destOrd="0" presId="urn:microsoft.com/office/officeart/2005/8/layout/vList2"/>
    <dgm:cxn modelId="{F0F46260-71E1-4450-B0C9-45AD7E7A48D5}" type="presOf" srcId="{FD3D2377-420F-4E69-BED9-5B54DC954D30}" destId="{E3A0EA3D-9721-4306-9BAC-FA11BFB53B87}" srcOrd="0" destOrd="0" presId="urn:microsoft.com/office/officeart/2005/8/layout/vList2"/>
    <dgm:cxn modelId="{8D2FC349-7445-4550-AB8A-3CA5D1B4AC05}" type="presOf" srcId="{0BE83A5D-F079-4BDC-B696-C7D3F54EA836}" destId="{A5BE9D66-EB11-4B9B-BCAA-2A03B8892235}" srcOrd="0" destOrd="0" presId="urn:microsoft.com/office/officeart/2005/8/layout/vList2"/>
    <dgm:cxn modelId="{C497A382-E205-47D6-AF39-AC15C68EA6CF}" type="presOf" srcId="{C5321089-0CFF-4208-971F-5796A65F8A37}" destId="{F0A15439-D357-47D3-BBA2-0A6E7CD49E9A}" srcOrd="0" destOrd="0" presId="urn:microsoft.com/office/officeart/2005/8/layout/vList2"/>
    <dgm:cxn modelId="{42C22FCC-8D0E-4D58-A0B2-B2BB50E98584}" type="presOf" srcId="{39E89D3A-B670-405A-8049-3A368CEB7B69}" destId="{92E607D3-5A91-4B9F-B3CF-806707220EBA}" srcOrd="0" destOrd="0" presId="urn:microsoft.com/office/officeart/2005/8/layout/vList2"/>
    <dgm:cxn modelId="{B32023D7-0826-4C55-BBFF-F1EA0054A2FF}" type="presOf" srcId="{FE690192-CFA9-4C25-879F-A42D242CBD50}" destId="{1A53419E-35B5-4411-AC93-1E43E9A31C7A}" srcOrd="0" destOrd="0" presId="urn:microsoft.com/office/officeart/2005/8/layout/vList2"/>
    <dgm:cxn modelId="{CAB3C9D7-D7D6-4A6B-8122-C32856300FE8}" srcId="{FD3D2377-420F-4E69-BED9-5B54DC954D30}" destId="{0BE83A5D-F079-4BDC-B696-C7D3F54EA836}" srcOrd="0" destOrd="0" parTransId="{4A40868F-DEB2-4DEA-9B11-B2DBB42FDF6D}" sibTransId="{9F03F5D5-4076-4D88-8718-1A084648C8C5}"/>
    <dgm:cxn modelId="{7D19F0DA-6423-4D22-9CF5-5479D98E300F}" srcId="{FD3D2377-420F-4E69-BED9-5B54DC954D30}" destId="{C5321089-0CFF-4208-971F-5796A65F8A37}" srcOrd="4" destOrd="0" parTransId="{AE3C09B1-8728-4E0C-B023-AC14FE0BAA90}" sibTransId="{ACE7420A-BFB1-4264-A867-E1A0185A90CB}"/>
    <dgm:cxn modelId="{CBB1B6DE-A2BF-48E6-A724-EC6878A35934}" srcId="{FD3D2377-420F-4E69-BED9-5B54DC954D30}" destId="{FE690192-CFA9-4C25-879F-A42D242CBD50}" srcOrd="1" destOrd="0" parTransId="{6C997ECA-1A66-4B74-BB1D-EBC14102AC9F}" sibTransId="{D0396BBA-332A-41E2-B52A-9D99F016B814}"/>
    <dgm:cxn modelId="{56CD67FA-C82B-4131-9028-BD2A6DE2ED5B}" type="presOf" srcId="{1894F4DF-B545-4011-B5A3-66015396F13B}" destId="{4D72E962-E2D6-4084-889E-B1B920A35687}" srcOrd="0" destOrd="0" presId="urn:microsoft.com/office/officeart/2005/8/layout/vList2"/>
    <dgm:cxn modelId="{8B60D342-3795-4779-84A8-4650060D3AF3}" type="presParOf" srcId="{E3A0EA3D-9721-4306-9BAC-FA11BFB53B87}" destId="{A5BE9D66-EB11-4B9B-BCAA-2A03B8892235}" srcOrd="0" destOrd="0" presId="urn:microsoft.com/office/officeart/2005/8/layout/vList2"/>
    <dgm:cxn modelId="{93322F3A-530C-44AA-AEC7-4034AC6D1A62}" type="presParOf" srcId="{E3A0EA3D-9721-4306-9BAC-FA11BFB53B87}" destId="{4DDA8DEE-2180-4B66-8F05-AD531EB4957E}" srcOrd="1" destOrd="0" presId="urn:microsoft.com/office/officeart/2005/8/layout/vList2"/>
    <dgm:cxn modelId="{6974DA4C-253C-42AE-95DE-7BA5C5622900}" type="presParOf" srcId="{E3A0EA3D-9721-4306-9BAC-FA11BFB53B87}" destId="{1A53419E-35B5-4411-AC93-1E43E9A31C7A}" srcOrd="2" destOrd="0" presId="urn:microsoft.com/office/officeart/2005/8/layout/vList2"/>
    <dgm:cxn modelId="{76985B44-05B8-4511-A151-5109643FD470}" type="presParOf" srcId="{E3A0EA3D-9721-4306-9BAC-FA11BFB53B87}" destId="{A3C057E9-A7E2-4DBA-A2EF-384208AC7364}" srcOrd="3" destOrd="0" presId="urn:microsoft.com/office/officeart/2005/8/layout/vList2"/>
    <dgm:cxn modelId="{97094236-A847-41EE-AB36-2FEEB21612EA}" type="presParOf" srcId="{E3A0EA3D-9721-4306-9BAC-FA11BFB53B87}" destId="{4D72E962-E2D6-4084-889E-B1B920A35687}" srcOrd="4" destOrd="0" presId="urn:microsoft.com/office/officeart/2005/8/layout/vList2"/>
    <dgm:cxn modelId="{63831C62-856D-4BCD-8173-8CD90921CCB8}" type="presParOf" srcId="{E3A0EA3D-9721-4306-9BAC-FA11BFB53B87}" destId="{872E7628-7E06-4B60-9005-07AC7BD15138}" srcOrd="5" destOrd="0" presId="urn:microsoft.com/office/officeart/2005/8/layout/vList2"/>
    <dgm:cxn modelId="{70EE7555-B2A5-4914-9AE0-FDDBDD4F8A83}" type="presParOf" srcId="{E3A0EA3D-9721-4306-9BAC-FA11BFB53B87}" destId="{92E607D3-5A91-4B9F-B3CF-806707220EBA}" srcOrd="6" destOrd="0" presId="urn:microsoft.com/office/officeart/2005/8/layout/vList2"/>
    <dgm:cxn modelId="{9E4A5650-3BAE-417B-B7B9-61561D6830DF}" type="presParOf" srcId="{E3A0EA3D-9721-4306-9BAC-FA11BFB53B87}" destId="{76BBA476-5BC3-44D3-BF5D-20F1670A9B96}" srcOrd="7" destOrd="0" presId="urn:microsoft.com/office/officeart/2005/8/layout/vList2"/>
    <dgm:cxn modelId="{56B60CBD-4513-4255-AF23-26CA2E1C9751}" type="presParOf" srcId="{E3A0EA3D-9721-4306-9BAC-FA11BFB53B87}" destId="{F0A15439-D357-47D3-BBA2-0A6E7CD49E9A}" srcOrd="8" destOrd="0" presId="urn:microsoft.com/office/officeart/2005/8/layout/vList2"/>
    <dgm:cxn modelId="{809B4995-1BF6-44B5-B5D2-396BE19EA1E4}" type="presParOf" srcId="{E3A0EA3D-9721-4306-9BAC-FA11BFB53B87}" destId="{CEC00364-F597-4605-9B21-A1688A65F068}" srcOrd="9" destOrd="0" presId="urn:microsoft.com/office/officeart/2005/8/layout/vList2"/>
    <dgm:cxn modelId="{6484CAC0-51A0-418F-A72E-72AB59ECFB22}" type="presParOf" srcId="{E3A0EA3D-9721-4306-9BAC-FA11BFB53B87}" destId="{17EC9F4B-C96C-42AC-8EB5-93A1FCB4E159}" srcOrd="10"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6BED7DC-4A76-47CE-814B-3143119AFB7E}" type="doc">
      <dgm:prSet loTypeId="urn:microsoft.com/office/officeart/2005/8/layout/radial5" loCatId="cycle" qsTypeId="urn:microsoft.com/office/officeart/2005/8/quickstyle/simple1#19" qsCatId="simple" csTypeId="urn:microsoft.com/office/officeart/2005/8/colors/colorful3#18" csCatId="colorful" phldr="1"/>
      <dgm:spPr/>
      <dgm:t>
        <a:bodyPr/>
        <a:lstStyle/>
        <a:p>
          <a:endParaRPr lang="zh-CN" altLang="en-US"/>
        </a:p>
      </dgm:t>
    </dgm:pt>
    <dgm:pt modelId="{1C5AE833-7A3B-4C84-99BD-37DBE108F033}">
      <dgm:prSet phldrT="[文本]"/>
      <dgm:spPr/>
      <dgm:t>
        <a:bodyPr/>
        <a:lstStyle/>
        <a:p>
          <a:r>
            <a:rPr lang="zh-CN" altLang="en-US" b="1">
              <a:latin typeface="+mn-ea"/>
              <a:ea typeface="+mn-ea"/>
            </a:rPr>
            <a:t>集聚</a:t>
          </a:r>
          <a:br>
            <a:rPr lang="en-US" altLang="zh-CN" b="1" dirty="0">
              <a:latin typeface="+mn-ea"/>
              <a:ea typeface="+mn-ea"/>
            </a:rPr>
          </a:br>
          <a:r>
            <a:rPr lang="zh-CN" altLang="en-US" b="1">
              <a:latin typeface="+mn-ea"/>
              <a:ea typeface="+mn-ea"/>
            </a:rPr>
            <a:t>发展</a:t>
          </a:r>
        </a:p>
      </dgm:t>
    </dgm:pt>
    <dgm:pt modelId="{CDF5A4E5-826D-4DF8-9B58-D6873352D4B1}" cxnId="{89F846CB-3A70-409F-B032-7AE508A727D9}" type="parTrans">
      <dgm:prSet/>
      <dgm:spPr/>
      <dgm:t>
        <a:bodyPr/>
        <a:lstStyle/>
        <a:p>
          <a:endParaRPr lang="zh-CN" altLang="en-US">
            <a:latin typeface="+mn-ea"/>
            <a:ea typeface="+mn-ea"/>
          </a:endParaRPr>
        </a:p>
      </dgm:t>
    </dgm:pt>
    <dgm:pt modelId="{7C4EE918-C6D6-4E23-B278-F41D9F296385}" cxnId="{89F846CB-3A70-409F-B032-7AE508A727D9}" type="sibTrans">
      <dgm:prSet/>
      <dgm:spPr/>
      <dgm:t>
        <a:bodyPr/>
        <a:lstStyle/>
        <a:p>
          <a:endParaRPr lang="zh-CN" altLang="en-US">
            <a:latin typeface="+mn-ea"/>
            <a:ea typeface="+mn-ea"/>
          </a:endParaRPr>
        </a:p>
      </dgm:t>
    </dgm:pt>
    <dgm:pt modelId="{7268BB80-8D4E-4541-BBF3-6634108B5AB2}">
      <dgm:prSet phldrT="[文本]" custT="1"/>
      <dgm:spPr/>
      <dgm:t>
        <a:bodyPr/>
        <a:lstStyle/>
        <a:p>
          <a:r>
            <a:rPr lang="zh-CN" altLang="en-US" sz="1800">
              <a:latin typeface="+mn-ea"/>
              <a:ea typeface="+mn-ea"/>
            </a:rPr>
            <a:t>金融</a:t>
          </a:r>
          <a:br>
            <a:rPr lang="en-US" altLang="zh-CN" sz="1800" dirty="0">
              <a:latin typeface="+mn-ea"/>
              <a:ea typeface="+mn-ea"/>
            </a:rPr>
          </a:br>
          <a:r>
            <a:rPr lang="zh-CN" altLang="en-US" sz="1800">
              <a:latin typeface="+mn-ea"/>
              <a:ea typeface="+mn-ea"/>
            </a:rPr>
            <a:t>会展</a:t>
          </a:r>
        </a:p>
      </dgm:t>
    </dgm:pt>
    <dgm:pt modelId="{AD973BBF-8E87-47B3-85EB-3B086442DAC4}" cxnId="{043AC85C-01A2-4F67-BD86-F8ACADA69C2F}" type="parTrans">
      <dgm:prSet/>
      <dgm:spPr/>
      <dgm:t>
        <a:bodyPr/>
        <a:lstStyle/>
        <a:p>
          <a:endParaRPr lang="zh-CN" altLang="en-US">
            <a:latin typeface="+mn-ea"/>
            <a:ea typeface="+mn-ea"/>
          </a:endParaRPr>
        </a:p>
      </dgm:t>
    </dgm:pt>
    <dgm:pt modelId="{98768F9C-2720-484A-B848-2DE98C00FCB6}" cxnId="{043AC85C-01A2-4F67-BD86-F8ACADA69C2F}" type="sibTrans">
      <dgm:prSet/>
      <dgm:spPr/>
      <dgm:t>
        <a:bodyPr/>
        <a:lstStyle/>
        <a:p>
          <a:endParaRPr lang="zh-CN" altLang="en-US">
            <a:latin typeface="+mn-ea"/>
            <a:ea typeface="+mn-ea"/>
          </a:endParaRPr>
        </a:p>
      </dgm:t>
    </dgm:pt>
    <dgm:pt modelId="{AC024463-E526-451A-86D2-554C37285F16}">
      <dgm:prSet custT="1"/>
      <dgm:spPr/>
      <dgm:t>
        <a:bodyPr/>
        <a:lstStyle/>
        <a:p>
          <a:r>
            <a:rPr lang="zh-CN" altLang="en-US" sz="1800">
              <a:latin typeface="+mn-ea"/>
              <a:ea typeface="+mn-ea"/>
            </a:rPr>
            <a:t>科技</a:t>
          </a:r>
          <a:br>
            <a:rPr lang="en-US" altLang="zh-CN" sz="1800" dirty="0">
              <a:latin typeface="+mn-ea"/>
              <a:ea typeface="+mn-ea"/>
            </a:rPr>
          </a:br>
          <a:r>
            <a:rPr lang="zh-CN" altLang="en-US" sz="1800">
              <a:latin typeface="+mn-ea"/>
              <a:ea typeface="+mn-ea"/>
            </a:rPr>
            <a:t>孵化</a:t>
          </a:r>
        </a:p>
      </dgm:t>
    </dgm:pt>
    <dgm:pt modelId="{594CA935-8AE2-44D1-87BF-75BFE196D5A6}" cxnId="{68C7E8D4-0F5A-479D-BD0D-AA0F2B41FA73}" type="parTrans">
      <dgm:prSet/>
      <dgm:spPr/>
      <dgm:t>
        <a:bodyPr/>
        <a:lstStyle/>
        <a:p>
          <a:endParaRPr lang="zh-CN" altLang="en-US">
            <a:latin typeface="+mn-ea"/>
            <a:ea typeface="+mn-ea"/>
          </a:endParaRPr>
        </a:p>
      </dgm:t>
    </dgm:pt>
    <dgm:pt modelId="{C2E441A5-C217-4342-8F52-F35F64AE7B91}" cxnId="{68C7E8D4-0F5A-479D-BD0D-AA0F2B41FA73}" type="sibTrans">
      <dgm:prSet/>
      <dgm:spPr/>
      <dgm:t>
        <a:bodyPr/>
        <a:lstStyle/>
        <a:p>
          <a:endParaRPr lang="zh-CN" altLang="en-US">
            <a:latin typeface="+mn-ea"/>
            <a:ea typeface="+mn-ea"/>
          </a:endParaRPr>
        </a:p>
      </dgm:t>
    </dgm:pt>
    <dgm:pt modelId="{873C25E5-7771-4307-9441-33F7AAECB2EF}">
      <dgm:prSet custT="1"/>
      <dgm:spPr/>
      <dgm:t>
        <a:bodyPr/>
        <a:lstStyle/>
        <a:p>
          <a:r>
            <a:rPr lang="zh-CN" altLang="en-US" sz="1800">
              <a:latin typeface="+mn-ea"/>
              <a:ea typeface="+mn-ea"/>
            </a:rPr>
            <a:t>创意</a:t>
          </a:r>
          <a:br>
            <a:rPr lang="en-US" altLang="zh-CN" sz="1800" dirty="0">
              <a:latin typeface="+mn-ea"/>
              <a:ea typeface="+mn-ea"/>
            </a:rPr>
          </a:br>
          <a:r>
            <a:rPr lang="zh-CN" altLang="en-US" sz="1800">
              <a:latin typeface="+mn-ea"/>
              <a:ea typeface="+mn-ea"/>
            </a:rPr>
            <a:t>创客</a:t>
          </a:r>
        </a:p>
      </dgm:t>
    </dgm:pt>
    <dgm:pt modelId="{F3B5353F-A044-4B90-9809-8FBDF647E858}" cxnId="{2C501C6C-3418-4D81-8479-E0CED9AA1DD3}" type="parTrans">
      <dgm:prSet/>
      <dgm:spPr/>
      <dgm:t>
        <a:bodyPr/>
        <a:lstStyle/>
        <a:p>
          <a:endParaRPr lang="zh-CN" altLang="en-US">
            <a:latin typeface="+mn-ea"/>
            <a:ea typeface="+mn-ea"/>
          </a:endParaRPr>
        </a:p>
      </dgm:t>
    </dgm:pt>
    <dgm:pt modelId="{2942264A-1D85-4FF5-940C-E0B92CE4B309}" cxnId="{2C501C6C-3418-4D81-8479-E0CED9AA1DD3}" type="sibTrans">
      <dgm:prSet/>
      <dgm:spPr/>
      <dgm:t>
        <a:bodyPr/>
        <a:lstStyle/>
        <a:p>
          <a:endParaRPr lang="zh-CN" altLang="en-US">
            <a:latin typeface="+mn-ea"/>
            <a:ea typeface="+mn-ea"/>
          </a:endParaRPr>
        </a:p>
      </dgm:t>
    </dgm:pt>
    <dgm:pt modelId="{F6EBCCAC-77F5-4048-B7D0-7985D693922F}">
      <dgm:prSet custT="1"/>
      <dgm:spPr/>
      <dgm:t>
        <a:bodyPr/>
        <a:lstStyle/>
        <a:p>
          <a:r>
            <a:rPr lang="zh-CN" altLang="en-US" sz="1800">
              <a:latin typeface="+mn-ea"/>
              <a:ea typeface="+mn-ea"/>
            </a:rPr>
            <a:t>电商</a:t>
          </a:r>
          <a:br>
            <a:rPr lang="en-US" altLang="zh-CN" sz="1800" dirty="0">
              <a:latin typeface="+mn-ea"/>
              <a:ea typeface="+mn-ea"/>
            </a:rPr>
          </a:br>
          <a:r>
            <a:rPr lang="zh-CN" altLang="en-US" sz="1800">
              <a:latin typeface="+mn-ea"/>
              <a:ea typeface="+mn-ea"/>
            </a:rPr>
            <a:t>物流</a:t>
          </a:r>
        </a:p>
      </dgm:t>
    </dgm:pt>
    <dgm:pt modelId="{BD3FA8A7-B011-4A94-BF39-0585972FE688}" cxnId="{22DA8879-0463-40BC-BF6D-3F80665043CE}" type="parTrans">
      <dgm:prSet/>
      <dgm:spPr/>
      <dgm:t>
        <a:bodyPr/>
        <a:lstStyle/>
        <a:p>
          <a:endParaRPr lang="zh-CN" altLang="en-US">
            <a:latin typeface="+mn-ea"/>
            <a:ea typeface="+mn-ea"/>
          </a:endParaRPr>
        </a:p>
      </dgm:t>
    </dgm:pt>
    <dgm:pt modelId="{F66FF4F4-0693-4D7D-9154-73A2B11A72BC}" cxnId="{22DA8879-0463-40BC-BF6D-3F80665043CE}" type="sibTrans">
      <dgm:prSet/>
      <dgm:spPr/>
      <dgm:t>
        <a:bodyPr/>
        <a:lstStyle/>
        <a:p>
          <a:endParaRPr lang="zh-CN" altLang="en-US">
            <a:latin typeface="+mn-ea"/>
            <a:ea typeface="+mn-ea"/>
          </a:endParaRPr>
        </a:p>
      </dgm:t>
    </dgm:pt>
    <dgm:pt modelId="{C303386C-37F5-4A97-9CC4-2B7CA4A68B73}">
      <dgm:prSet custT="1"/>
      <dgm:spPr/>
      <dgm:t>
        <a:bodyPr/>
        <a:lstStyle/>
        <a:p>
          <a:r>
            <a:rPr lang="zh-CN" altLang="en-US" sz="1800">
              <a:latin typeface="+mn-ea"/>
              <a:ea typeface="+mn-ea"/>
            </a:rPr>
            <a:t>区域</a:t>
          </a:r>
          <a:br>
            <a:rPr lang="en-US" altLang="zh-CN" sz="1800" dirty="0">
              <a:latin typeface="+mn-ea"/>
              <a:ea typeface="+mn-ea"/>
            </a:rPr>
          </a:br>
          <a:r>
            <a:rPr lang="zh-CN" altLang="en-US" sz="1800">
              <a:latin typeface="+mn-ea"/>
              <a:ea typeface="+mn-ea"/>
            </a:rPr>
            <a:t>总部</a:t>
          </a:r>
        </a:p>
      </dgm:t>
    </dgm:pt>
    <dgm:pt modelId="{92DC8B53-0335-4949-B058-B2A0980F56B2}" cxnId="{E6A722C5-6B70-4642-B67A-622F72A7514E}" type="parTrans">
      <dgm:prSet/>
      <dgm:spPr/>
      <dgm:t>
        <a:bodyPr/>
        <a:lstStyle/>
        <a:p>
          <a:endParaRPr lang="zh-CN" altLang="en-US">
            <a:latin typeface="+mn-ea"/>
            <a:ea typeface="+mn-ea"/>
          </a:endParaRPr>
        </a:p>
      </dgm:t>
    </dgm:pt>
    <dgm:pt modelId="{76190DC6-0151-47B2-8920-5B0F3203883D}" cxnId="{E6A722C5-6B70-4642-B67A-622F72A7514E}" type="sibTrans">
      <dgm:prSet/>
      <dgm:spPr/>
      <dgm:t>
        <a:bodyPr/>
        <a:lstStyle/>
        <a:p>
          <a:endParaRPr lang="zh-CN" altLang="en-US">
            <a:latin typeface="+mn-ea"/>
            <a:ea typeface="+mn-ea"/>
          </a:endParaRPr>
        </a:p>
      </dgm:t>
    </dgm:pt>
    <dgm:pt modelId="{FAD65291-BD9A-4CE8-A94F-D6D5F809E861}">
      <dgm:prSet custT="1"/>
      <dgm:spPr/>
      <dgm:t>
        <a:bodyPr/>
        <a:lstStyle/>
        <a:p>
          <a:r>
            <a:rPr lang="zh-CN" altLang="en-US" sz="1600" dirty="0">
              <a:latin typeface="+mn-ea"/>
              <a:ea typeface="+mn-ea"/>
            </a:rPr>
            <a:t>物联网和云计算</a:t>
          </a:r>
        </a:p>
      </dgm:t>
    </dgm:pt>
    <dgm:pt modelId="{3AD7DFE8-ACC4-4C4C-97FC-CE2C418B7EA4}" cxnId="{4BC338BE-84D2-4F3A-9400-AAF63C482176}" type="parTrans">
      <dgm:prSet/>
      <dgm:spPr/>
      <dgm:t>
        <a:bodyPr/>
        <a:lstStyle/>
        <a:p>
          <a:endParaRPr lang="zh-CN" altLang="en-US">
            <a:latin typeface="+mn-ea"/>
            <a:ea typeface="+mn-ea"/>
          </a:endParaRPr>
        </a:p>
      </dgm:t>
    </dgm:pt>
    <dgm:pt modelId="{5BFFCE79-2D8D-48AD-A740-9F821F1A5AED}" cxnId="{4BC338BE-84D2-4F3A-9400-AAF63C482176}" type="sibTrans">
      <dgm:prSet/>
      <dgm:spPr/>
      <dgm:t>
        <a:bodyPr/>
        <a:lstStyle/>
        <a:p>
          <a:endParaRPr lang="zh-CN" altLang="en-US">
            <a:latin typeface="+mn-ea"/>
            <a:ea typeface="+mn-ea"/>
          </a:endParaRPr>
        </a:p>
      </dgm:t>
    </dgm:pt>
    <dgm:pt modelId="{CCCBD4E9-90FB-4967-807F-AB4EAED8B8D5}" type="pres">
      <dgm:prSet presAssocID="{26BED7DC-4A76-47CE-814B-3143119AFB7E}" presName="Name0" presStyleCnt="0">
        <dgm:presLayoutVars>
          <dgm:chMax val="1"/>
          <dgm:dir/>
          <dgm:animLvl val="ctr"/>
          <dgm:resizeHandles val="exact"/>
        </dgm:presLayoutVars>
      </dgm:prSet>
      <dgm:spPr/>
    </dgm:pt>
    <dgm:pt modelId="{BB360DEA-3217-47D0-A9EF-14D59F75045F}" type="pres">
      <dgm:prSet presAssocID="{1C5AE833-7A3B-4C84-99BD-37DBE108F033}" presName="centerShape" presStyleLbl="node0" presStyleIdx="0" presStyleCnt="1"/>
      <dgm:spPr/>
    </dgm:pt>
    <dgm:pt modelId="{61A3D341-04FA-40BE-A7E2-8A0D88631FC2}" type="pres">
      <dgm:prSet presAssocID="{AD973BBF-8E87-47B3-85EB-3B086442DAC4}" presName="parTrans" presStyleLbl="sibTrans2D1" presStyleIdx="0" presStyleCnt="6"/>
      <dgm:spPr/>
    </dgm:pt>
    <dgm:pt modelId="{69775F85-4337-4CB3-BA59-AD37440A8A25}" type="pres">
      <dgm:prSet presAssocID="{AD973BBF-8E87-47B3-85EB-3B086442DAC4}" presName="connectorText" presStyleLbl="sibTrans2D1" presStyleIdx="0" presStyleCnt="6"/>
      <dgm:spPr/>
    </dgm:pt>
    <dgm:pt modelId="{0595CCA6-1D3C-43EA-9ADE-C6B1E4D47181}" type="pres">
      <dgm:prSet presAssocID="{7268BB80-8D4E-4541-BBF3-6634108B5AB2}" presName="node" presStyleLbl="node1" presStyleIdx="0" presStyleCnt="6">
        <dgm:presLayoutVars>
          <dgm:bulletEnabled val="1"/>
        </dgm:presLayoutVars>
      </dgm:prSet>
      <dgm:spPr/>
    </dgm:pt>
    <dgm:pt modelId="{A454DF13-757E-4CA0-ABFC-27154FA08AF2}" type="pres">
      <dgm:prSet presAssocID="{594CA935-8AE2-44D1-87BF-75BFE196D5A6}" presName="parTrans" presStyleLbl="sibTrans2D1" presStyleIdx="1" presStyleCnt="6"/>
      <dgm:spPr/>
    </dgm:pt>
    <dgm:pt modelId="{2D08EC5F-BDA8-4A9A-B5FF-856C82DE58AC}" type="pres">
      <dgm:prSet presAssocID="{594CA935-8AE2-44D1-87BF-75BFE196D5A6}" presName="connectorText" presStyleLbl="sibTrans2D1" presStyleIdx="1" presStyleCnt="6"/>
      <dgm:spPr/>
    </dgm:pt>
    <dgm:pt modelId="{AF2E4016-D137-45C7-BB07-F0E90B1BB400}" type="pres">
      <dgm:prSet presAssocID="{AC024463-E526-451A-86D2-554C37285F16}" presName="node" presStyleLbl="node1" presStyleIdx="1" presStyleCnt="6">
        <dgm:presLayoutVars>
          <dgm:bulletEnabled val="1"/>
        </dgm:presLayoutVars>
      </dgm:prSet>
      <dgm:spPr/>
    </dgm:pt>
    <dgm:pt modelId="{92342411-6BE9-44EC-AFF7-72B463919F5B}" type="pres">
      <dgm:prSet presAssocID="{F3B5353F-A044-4B90-9809-8FBDF647E858}" presName="parTrans" presStyleLbl="sibTrans2D1" presStyleIdx="2" presStyleCnt="6"/>
      <dgm:spPr/>
    </dgm:pt>
    <dgm:pt modelId="{041932C9-BF82-49E2-BEE7-4586E10A4B2E}" type="pres">
      <dgm:prSet presAssocID="{F3B5353F-A044-4B90-9809-8FBDF647E858}" presName="connectorText" presStyleLbl="sibTrans2D1" presStyleIdx="2" presStyleCnt="6"/>
      <dgm:spPr/>
    </dgm:pt>
    <dgm:pt modelId="{48F8A8C9-4775-454C-8422-09FA4B6FF889}" type="pres">
      <dgm:prSet presAssocID="{873C25E5-7771-4307-9441-33F7AAECB2EF}" presName="node" presStyleLbl="node1" presStyleIdx="2" presStyleCnt="6">
        <dgm:presLayoutVars>
          <dgm:bulletEnabled val="1"/>
        </dgm:presLayoutVars>
      </dgm:prSet>
      <dgm:spPr/>
    </dgm:pt>
    <dgm:pt modelId="{D427EB82-AF38-499C-92DE-461CDD3A64D1}" type="pres">
      <dgm:prSet presAssocID="{BD3FA8A7-B011-4A94-BF39-0585972FE688}" presName="parTrans" presStyleLbl="sibTrans2D1" presStyleIdx="3" presStyleCnt="6"/>
      <dgm:spPr/>
    </dgm:pt>
    <dgm:pt modelId="{471A25DB-D687-4C73-9CEB-E0BF16113D3D}" type="pres">
      <dgm:prSet presAssocID="{BD3FA8A7-B011-4A94-BF39-0585972FE688}" presName="connectorText" presStyleLbl="sibTrans2D1" presStyleIdx="3" presStyleCnt="6"/>
      <dgm:spPr/>
    </dgm:pt>
    <dgm:pt modelId="{554521CA-285F-48B2-975E-48514D7DC752}" type="pres">
      <dgm:prSet presAssocID="{F6EBCCAC-77F5-4048-B7D0-7985D693922F}" presName="node" presStyleLbl="node1" presStyleIdx="3" presStyleCnt="6">
        <dgm:presLayoutVars>
          <dgm:bulletEnabled val="1"/>
        </dgm:presLayoutVars>
      </dgm:prSet>
      <dgm:spPr/>
    </dgm:pt>
    <dgm:pt modelId="{315E82D7-4055-46FE-A37D-0AB91F09E87D}" type="pres">
      <dgm:prSet presAssocID="{92DC8B53-0335-4949-B058-B2A0980F56B2}" presName="parTrans" presStyleLbl="sibTrans2D1" presStyleIdx="4" presStyleCnt="6"/>
      <dgm:spPr/>
    </dgm:pt>
    <dgm:pt modelId="{D8FEFEF0-6689-4B7D-9047-A6939542A2A5}" type="pres">
      <dgm:prSet presAssocID="{92DC8B53-0335-4949-B058-B2A0980F56B2}" presName="connectorText" presStyleLbl="sibTrans2D1" presStyleIdx="4" presStyleCnt="6"/>
      <dgm:spPr/>
    </dgm:pt>
    <dgm:pt modelId="{EC625573-3DB3-4211-BAE3-97F9B38D7DB6}" type="pres">
      <dgm:prSet presAssocID="{C303386C-37F5-4A97-9CC4-2B7CA4A68B73}" presName="node" presStyleLbl="node1" presStyleIdx="4" presStyleCnt="6">
        <dgm:presLayoutVars>
          <dgm:bulletEnabled val="1"/>
        </dgm:presLayoutVars>
      </dgm:prSet>
      <dgm:spPr/>
    </dgm:pt>
    <dgm:pt modelId="{C220A000-69C9-46A2-B012-3DB4CF879DB0}" type="pres">
      <dgm:prSet presAssocID="{3AD7DFE8-ACC4-4C4C-97FC-CE2C418B7EA4}" presName="parTrans" presStyleLbl="sibTrans2D1" presStyleIdx="5" presStyleCnt="6"/>
      <dgm:spPr/>
    </dgm:pt>
    <dgm:pt modelId="{4FDF6006-4C30-415F-A39E-143B0AA0084F}" type="pres">
      <dgm:prSet presAssocID="{3AD7DFE8-ACC4-4C4C-97FC-CE2C418B7EA4}" presName="connectorText" presStyleLbl="sibTrans2D1" presStyleIdx="5" presStyleCnt="6"/>
      <dgm:spPr/>
    </dgm:pt>
    <dgm:pt modelId="{8ED0004B-84E2-45A1-9113-4A2ADAEB7F89}" type="pres">
      <dgm:prSet presAssocID="{FAD65291-BD9A-4CE8-A94F-D6D5F809E861}" presName="node" presStyleLbl="node1" presStyleIdx="5" presStyleCnt="6">
        <dgm:presLayoutVars>
          <dgm:bulletEnabled val="1"/>
        </dgm:presLayoutVars>
      </dgm:prSet>
      <dgm:spPr/>
    </dgm:pt>
  </dgm:ptLst>
  <dgm:cxnLst>
    <dgm:cxn modelId="{6DF97805-46FB-4C28-85F3-A3051007B1C5}" type="presOf" srcId="{AC024463-E526-451A-86D2-554C37285F16}" destId="{AF2E4016-D137-45C7-BB07-F0E90B1BB400}" srcOrd="0" destOrd="0" presId="urn:microsoft.com/office/officeart/2005/8/layout/radial5"/>
    <dgm:cxn modelId="{0A5FDF21-E717-4474-9891-5AEFF5610B95}" type="presOf" srcId="{BD3FA8A7-B011-4A94-BF39-0585972FE688}" destId="{D427EB82-AF38-499C-92DE-461CDD3A64D1}" srcOrd="0" destOrd="0" presId="urn:microsoft.com/office/officeart/2005/8/layout/radial5"/>
    <dgm:cxn modelId="{8A1DAD28-B8F6-41E5-B8AA-64FD88FC1ED0}" type="presOf" srcId="{7268BB80-8D4E-4541-BBF3-6634108B5AB2}" destId="{0595CCA6-1D3C-43EA-9ADE-C6B1E4D47181}" srcOrd="0" destOrd="0" presId="urn:microsoft.com/office/officeart/2005/8/layout/radial5"/>
    <dgm:cxn modelId="{8FC6022D-2192-4041-8476-05D08FAAEACA}" type="presOf" srcId="{26BED7DC-4A76-47CE-814B-3143119AFB7E}" destId="{CCCBD4E9-90FB-4967-807F-AB4EAED8B8D5}" srcOrd="0" destOrd="0" presId="urn:microsoft.com/office/officeart/2005/8/layout/radial5"/>
    <dgm:cxn modelId="{ABE54A2D-CD8E-437F-AFFA-16AB3B52A969}" type="presOf" srcId="{594CA935-8AE2-44D1-87BF-75BFE196D5A6}" destId="{A454DF13-757E-4CA0-ABFC-27154FA08AF2}" srcOrd="0" destOrd="0" presId="urn:microsoft.com/office/officeart/2005/8/layout/radial5"/>
    <dgm:cxn modelId="{4A7B1134-62B2-4BFC-9D71-8899830EAFA1}" type="presOf" srcId="{F3B5353F-A044-4B90-9809-8FBDF647E858}" destId="{92342411-6BE9-44EC-AFF7-72B463919F5B}" srcOrd="0" destOrd="0" presId="urn:microsoft.com/office/officeart/2005/8/layout/radial5"/>
    <dgm:cxn modelId="{E6EC2C5C-74AF-4C87-9D01-6248963D1434}" type="presOf" srcId="{873C25E5-7771-4307-9441-33F7AAECB2EF}" destId="{48F8A8C9-4775-454C-8422-09FA4B6FF889}" srcOrd="0" destOrd="0" presId="urn:microsoft.com/office/officeart/2005/8/layout/radial5"/>
    <dgm:cxn modelId="{043AC85C-01A2-4F67-BD86-F8ACADA69C2F}" srcId="{1C5AE833-7A3B-4C84-99BD-37DBE108F033}" destId="{7268BB80-8D4E-4541-BBF3-6634108B5AB2}" srcOrd="0" destOrd="0" parTransId="{AD973BBF-8E87-47B3-85EB-3B086442DAC4}" sibTransId="{98768F9C-2720-484A-B848-2DE98C00FCB6}"/>
    <dgm:cxn modelId="{75092B41-0FDF-4519-9AE3-D17CC6900B79}" type="presOf" srcId="{AD973BBF-8E87-47B3-85EB-3B086442DAC4}" destId="{61A3D341-04FA-40BE-A7E2-8A0D88631FC2}" srcOrd="0" destOrd="0" presId="urn:microsoft.com/office/officeart/2005/8/layout/radial5"/>
    <dgm:cxn modelId="{2EF02346-3839-4DCE-ABBD-04D2B06AEDCB}" type="presOf" srcId="{AD973BBF-8E87-47B3-85EB-3B086442DAC4}" destId="{69775F85-4337-4CB3-BA59-AD37440A8A25}" srcOrd="1" destOrd="0" presId="urn:microsoft.com/office/officeart/2005/8/layout/radial5"/>
    <dgm:cxn modelId="{2C501C6C-3418-4D81-8479-E0CED9AA1DD3}" srcId="{1C5AE833-7A3B-4C84-99BD-37DBE108F033}" destId="{873C25E5-7771-4307-9441-33F7AAECB2EF}" srcOrd="2" destOrd="0" parTransId="{F3B5353F-A044-4B90-9809-8FBDF647E858}" sibTransId="{2942264A-1D85-4FF5-940C-E0B92CE4B309}"/>
    <dgm:cxn modelId="{6988C94E-3D55-4531-BC99-1108B893B6EF}" type="presOf" srcId="{92DC8B53-0335-4949-B058-B2A0980F56B2}" destId="{315E82D7-4055-46FE-A37D-0AB91F09E87D}" srcOrd="0" destOrd="0" presId="urn:microsoft.com/office/officeart/2005/8/layout/radial5"/>
    <dgm:cxn modelId="{70CD244F-A6BB-4DB2-AA26-5EFEB2BE860E}" type="presOf" srcId="{FAD65291-BD9A-4CE8-A94F-D6D5F809E861}" destId="{8ED0004B-84E2-45A1-9113-4A2ADAEB7F89}" srcOrd="0" destOrd="0" presId="urn:microsoft.com/office/officeart/2005/8/layout/radial5"/>
    <dgm:cxn modelId="{65EAAB72-8D64-496B-987A-E0937456CA31}" type="presOf" srcId="{92DC8B53-0335-4949-B058-B2A0980F56B2}" destId="{D8FEFEF0-6689-4B7D-9047-A6939542A2A5}" srcOrd="1" destOrd="0" presId="urn:microsoft.com/office/officeart/2005/8/layout/radial5"/>
    <dgm:cxn modelId="{22DA8879-0463-40BC-BF6D-3F80665043CE}" srcId="{1C5AE833-7A3B-4C84-99BD-37DBE108F033}" destId="{F6EBCCAC-77F5-4048-B7D0-7985D693922F}" srcOrd="3" destOrd="0" parTransId="{BD3FA8A7-B011-4A94-BF39-0585972FE688}" sibTransId="{F66FF4F4-0693-4D7D-9154-73A2B11A72BC}"/>
    <dgm:cxn modelId="{66CDE97C-A0AC-4DB4-A151-FE22C3BD6CBE}" type="presOf" srcId="{594CA935-8AE2-44D1-87BF-75BFE196D5A6}" destId="{2D08EC5F-BDA8-4A9A-B5FF-856C82DE58AC}" srcOrd="1" destOrd="0" presId="urn:microsoft.com/office/officeart/2005/8/layout/radial5"/>
    <dgm:cxn modelId="{2B98B381-12A4-4CA6-972C-A9EAF3BB30A0}" type="presOf" srcId="{3AD7DFE8-ACC4-4C4C-97FC-CE2C418B7EA4}" destId="{4FDF6006-4C30-415F-A39E-143B0AA0084F}" srcOrd="1" destOrd="0" presId="urn:microsoft.com/office/officeart/2005/8/layout/radial5"/>
    <dgm:cxn modelId="{0BC0A895-D2B6-463D-AB0C-6A85B1A374D8}" type="presOf" srcId="{1C5AE833-7A3B-4C84-99BD-37DBE108F033}" destId="{BB360DEA-3217-47D0-A9EF-14D59F75045F}" srcOrd="0" destOrd="0" presId="urn:microsoft.com/office/officeart/2005/8/layout/radial5"/>
    <dgm:cxn modelId="{E27F2BA5-A7E2-4B68-B215-DBC1BD07B8DE}" type="presOf" srcId="{F3B5353F-A044-4B90-9809-8FBDF647E858}" destId="{041932C9-BF82-49E2-BEE7-4586E10A4B2E}" srcOrd="1" destOrd="0" presId="urn:microsoft.com/office/officeart/2005/8/layout/radial5"/>
    <dgm:cxn modelId="{A138FEB5-6981-481E-A24E-15B8FB4A1817}" type="presOf" srcId="{3AD7DFE8-ACC4-4C4C-97FC-CE2C418B7EA4}" destId="{C220A000-69C9-46A2-B012-3DB4CF879DB0}" srcOrd="0" destOrd="0" presId="urn:microsoft.com/office/officeart/2005/8/layout/radial5"/>
    <dgm:cxn modelId="{4BC338BE-84D2-4F3A-9400-AAF63C482176}" srcId="{1C5AE833-7A3B-4C84-99BD-37DBE108F033}" destId="{FAD65291-BD9A-4CE8-A94F-D6D5F809E861}" srcOrd="5" destOrd="0" parTransId="{3AD7DFE8-ACC4-4C4C-97FC-CE2C418B7EA4}" sibTransId="{5BFFCE79-2D8D-48AD-A740-9F821F1A5AED}"/>
    <dgm:cxn modelId="{35BA75C4-EF32-4831-AFD6-1B62F9982932}" type="presOf" srcId="{BD3FA8A7-B011-4A94-BF39-0585972FE688}" destId="{471A25DB-D687-4C73-9CEB-E0BF16113D3D}" srcOrd="1" destOrd="0" presId="urn:microsoft.com/office/officeart/2005/8/layout/radial5"/>
    <dgm:cxn modelId="{E6A722C5-6B70-4642-B67A-622F72A7514E}" srcId="{1C5AE833-7A3B-4C84-99BD-37DBE108F033}" destId="{C303386C-37F5-4A97-9CC4-2B7CA4A68B73}" srcOrd="4" destOrd="0" parTransId="{92DC8B53-0335-4949-B058-B2A0980F56B2}" sibTransId="{76190DC6-0151-47B2-8920-5B0F3203883D}"/>
    <dgm:cxn modelId="{89F846CB-3A70-409F-B032-7AE508A727D9}" srcId="{26BED7DC-4A76-47CE-814B-3143119AFB7E}" destId="{1C5AE833-7A3B-4C84-99BD-37DBE108F033}" srcOrd="0" destOrd="0" parTransId="{CDF5A4E5-826D-4DF8-9B58-D6873352D4B1}" sibTransId="{7C4EE918-C6D6-4E23-B278-F41D9F296385}"/>
    <dgm:cxn modelId="{68C7E8D4-0F5A-479D-BD0D-AA0F2B41FA73}" srcId="{1C5AE833-7A3B-4C84-99BD-37DBE108F033}" destId="{AC024463-E526-451A-86D2-554C37285F16}" srcOrd="1" destOrd="0" parTransId="{594CA935-8AE2-44D1-87BF-75BFE196D5A6}" sibTransId="{C2E441A5-C217-4342-8F52-F35F64AE7B91}"/>
    <dgm:cxn modelId="{F13BA9EF-2081-4B36-9D21-F058F824B4A1}" type="presOf" srcId="{C303386C-37F5-4A97-9CC4-2B7CA4A68B73}" destId="{EC625573-3DB3-4211-BAE3-97F9B38D7DB6}" srcOrd="0" destOrd="0" presId="urn:microsoft.com/office/officeart/2005/8/layout/radial5"/>
    <dgm:cxn modelId="{A3ACCAF2-E8E9-44FE-A046-6DE635ED1859}" type="presOf" srcId="{F6EBCCAC-77F5-4048-B7D0-7985D693922F}" destId="{554521CA-285F-48B2-975E-48514D7DC752}" srcOrd="0" destOrd="0" presId="urn:microsoft.com/office/officeart/2005/8/layout/radial5"/>
    <dgm:cxn modelId="{E4B143D4-4D80-4993-9248-18C83BE83EA4}" type="presParOf" srcId="{CCCBD4E9-90FB-4967-807F-AB4EAED8B8D5}" destId="{BB360DEA-3217-47D0-A9EF-14D59F75045F}" srcOrd="0" destOrd="0" presId="urn:microsoft.com/office/officeart/2005/8/layout/radial5"/>
    <dgm:cxn modelId="{F48F09DB-0195-4AD1-A6DB-A61EA7E76CD3}" type="presParOf" srcId="{CCCBD4E9-90FB-4967-807F-AB4EAED8B8D5}" destId="{61A3D341-04FA-40BE-A7E2-8A0D88631FC2}" srcOrd="1" destOrd="0" presId="urn:microsoft.com/office/officeart/2005/8/layout/radial5"/>
    <dgm:cxn modelId="{874DD97B-4831-405D-8A49-798EEDE8149B}" type="presParOf" srcId="{61A3D341-04FA-40BE-A7E2-8A0D88631FC2}" destId="{69775F85-4337-4CB3-BA59-AD37440A8A25}" srcOrd="0" destOrd="0" presId="urn:microsoft.com/office/officeart/2005/8/layout/radial5"/>
    <dgm:cxn modelId="{360D0AA9-A3E8-48C9-8659-17195B4B9E15}" type="presParOf" srcId="{CCCBD4E9-90FB-4967-807F-AB4EAED8B8D5}" destId="{0595CCA6-1D3C-43EA-9ADE-C6B1E4D47181}" srcOrd="2" destOrd="0" presId="urn:microsoft.com/office/officeart/2005/8/layout/radial5"/>
    <dgm:cxn modelId="{F8E910BD-182D-4E02-AFA7-8D21CDCBA053}" type="presParOf" srcId="{CCCBD4E9-90FB-4967-807F-AB4EAED8B8D5}" destId="{A454DF13-757E-4CA0-ABFC-27154FA08AF2}" srcOrd="3" destOrd="0" presId="urn:microsoft.com/office/officeart/2005/8/layout/radial5"/>
    <dgm:cxn modelId="{FBB87A96-D149-4E2B-9B31-2909B3C1DE04}" type="presParOf" srcId="{A454DF13-757E-4CA0-ABFC-27154FA08AF2}" destId="{2D08EC5F-BDA8-4A9A-B5FF-856C82DE58AC}" srcOrd="0" destOrd="0" presId="urn:microsoft.com/office/officeart/2005/8/layout/radial5"/>
    <dgm:cxn modelId="{2A123FCA-96DB-431F-B7D4-DA41D84B7579}" type="presParOf" srcId="{CCCBD4E9-90FB-4967-807F-AB4EAED8B8D5}" destId="{AF2E4016-D137-45C7-BB07-F0E90B1BB400}" srcOrd="4" destOrd="0" presId="urn:microsoft.com/office/officeart/2005/8/layout/radial5"/>
    <dgm:cxn modelId="{E12C9B24-2EE9-4D64-BED1-E99AD587B28B}" type="presParOf" srcId="{CCCBD4E9-90FB-4967-807F-AB4EAED8B8D5}" destId="{92342411-6BE9-44EC-AFF7-72B463919F5B}" srcOrd="5" destOrd="0" presId="urn:microsoft.com/office/officeart/2005/8/layout/radial5"/>
    <dgm:cxn modelId="{E267BAF9-61DD-4C06-AB27-696F2EE60868}" type="presParOf" srcId="{92342411-6BE9-44EC-AFF7-72B463919F5B}" destId="{041932C9-BF82-49E2-BEE7-4586E10A4B2E}" srcOrd="0" destOrd="0" presId="urn:microsoft.com/office/officeart/2005/8/layout/radial5"/>
    <dgm:cxn modelId="{3DC2F9BC-3CCE-4769-AB96-C77C60DB57F4}" type="presParOf" srcId="{CCCBD4E9-90FB-4967-807F-AB4EAED8B8D5}" destId="{48F8A8C9-4775-454C-8422-09FA4B6FF889}" srcOrd="6" destOrd="0" presId="urn:microsoft.com/office/officeart/2005/8/layout/radial5"/>
    <dgm:cxn modelId="{7F5A7316-FBAE-4336-ADD8-266FC370B398}" type="presParOf" srcId="{CCCBD4E9-90FB-4967-807F-AB4EAED8B8D5}" destId="{D427EB82-AF38-499C-92DE-461CDD3A64D1}" srcOrd="7" destOrd="0" presId="urn:microsoft.com/office/officeart/2005/8/layout/radial5"/>
    <dgm:cxn modelId="{0BA5F85F-24EB-42EF-A2A9-90117346D12E}" type="presParOf" srcId="{D427EB82-AF38-499C-92DE-461CDD3A64D1}" destId="{471A25DB-D687-4C73-9CEB-E0BF16113D3D}" srcOrd="0" destOrd="0" presId="urn:microsoft.com/office/officeart/2005/8/layout/radial5"/>
    <dgm:cxn modelId="{DAA4890C-9CB9-4F3F-89C6-E83B996183CF}" type="presParOf" srcId="{CCCBD4E9-90FB-4967-807F-AB4EAED8B8D5}" destId="{554521CA-285F-48B2-975E-48514D7DC752}" srcOrd="8" destOrd="0" presId="urn:microsoft.com/office/officeart/2005/8/layout/radial5"/>
    <dgm:cxn modelId="{BEB78E32-8267-4E0C-A133-CFF8B1B381EA}" type="presParOf" srcId="{CCCBD4E9-90FB-4967-807F-AB4EAED8B8D5}" destId="{315E82D7-4055-46FE-A37D-0AB91F09E87D}" srcOrd="9" destOrd="0" presId="urn:microsoft.com/office/officeart/2005/8/layout/radial5"/>
    <dgm:cxn modelId="{A0694C6F-C7B3-4CDD-8342-0D3F4A2D758C}" type="presParOf" srcId="{315E82D7-4055-46FE-A37D-0AB91F09E87D}" destId="{D8FEFEF0-6689-4B7D-9047-A6939542A2A5}" srcOrd="0" destOrd="0" presId="urn:microsoft.com/office/officeart/2005/8/layout/radial5"/>
    <dgm:cxn modelId="{E6845095-7AC1-4816-9A45-112881775200}" type="presParOf" srcId="{CCCBD4E9-90FB-4967-807F-AB4EAED8B8D5}" destId="{EC625573-3DB3-4211-BAE3-97F9B38D7DB6}" srcOrd="10" destOrd="0" presId="urn:microsoft.com/office/officeart/2005/8/layout/radial5"/>
    <dgm:cxn modelId="{55363702-ABF4-458D-B4FC-9D2F9347D633}" type="presParOf" srcId="{CCCBD4E9-90FB-4967-807F-AB4EAED8B8D5}" destId="{C220A000-69C9-46A2-B012-3DB4CF879DB0}" srcOrd="11" destOrd="0" presId="urn:microsoft.com/office/officeart/2005/8/layout/radial5"/>
    <dgm:cxn modelId="{2785D39D-FA91-4ACB-938E-A3E10810D7C5}" type="presParOf" srcId="{C220A000-69C9-46A2-B012-3DB4CF879DB0}" destId="{4FDF6006-4C30-415F-A39E-143B0AA0084F}" srcOrd="0" destOrd="0" presId="urn:microsoft.com/office/officeart/2005/8/layout/radial5"/>
    <dgm:cxn modelId="{AF009418-DCE4-474E-A331-A2D3C662BE9F}" type="presParOf" srcId="{CCCBD4E9-90FB-4967-807F-AB4EAED8B8D5}" destId="{8ED0004B-84E2-45A1-9113-4A2ADAEB7F89}" srcOrd="12"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19873-43C9-44C6-932B-6955A6294F97}">
      <dsp:nvSpPr>
        <dsp:cNvPr id="0" name=""/>
        <dsp:cNvSpPr/>
      </dsp:nvSpPr>
      <dsp:spPr>
        <a:xfrm>
          <a:off x="2156372" y="980126"/>
          <a:ext cx="2033322" cy="2033310"/>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zh-CN" altLang="en-US" sz="2100" kern="1200" dirty="0"/>
            <a:t>    江门发展</a:t>
          </a:r>
          <a:br>
            <a:rPr lang="en-US" altLang="zh-CN" sz="2100" kern="1200" dirty="0"/>
          </a:br>
          <a:r>
            <a:rPr lang="zh-CN" altLang="en-US" sz="2100" kern="1200" dirty="0"/>
            <a:t>“五大定位”</a:t>
          </a:r>
        </a:p>
      </dsp:txBody>
      <dsp:txXfrm>
        <a:off x="2454145" y="1277897"/>
        <a:ext cx="1437776" cy="1437768"/>
      </dsp:txXfrm>
    </dsp:sp>
    <dsp:sp modelId="{38586D2B-4157-40D3-80C6-D16BB155319D}">
      <dsp:nvSpPr>
        <dsp:cNvPr id="0" name=""/>
        <dsp:cNvSpPr/>
      </dsp:nvSpPr>
      <dsp:spPr>
        <a:xfrm rot="5531988">
          <a:off x="3030644" y="1138928"/>
          <a:ext cx="349413" cy="33050"/>
        </a:xfrm>
        <a:custGeom>
          <a:avLst/>
          <a:gdLst/>
          <a:ahLst/>
          <a:cxnLst/>
          <a:rect l="0" t="0" r="0" b="0"/>
          <a:pathLst>
            <a:path>
              <a:moveTo>
                <a:pt x="0" y="16525"/>
              </a:moveTo>
              <a:lnTo>
                <a:pt x="349413" y="16525"/>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rot="10800000">
        <a:off x="3196615" y="1146717"/>
        <a:ext cx="17470" cy="17470"/>
      </dsp:txXfrm>
    </dsp:sp>
    <dsp:sp modelId="{0E900B3F-5AEF-4039-AF97-A6FA0ECCA0EC}">
      <dsp:nvSpPr>
        <dsp:cNvPr id="0" name=""/>
        <dsp:cNvSpPr/>
      </dsp:nvSpPr>
      <dsp:spPr>
        <a:xfrm>
          <a:off x="2629867" y="147505"/>
          <a:ext cx="1182961" cy="118296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endParaRPr lang="zh-CN" altLang="en-US" sz="2700" kern="1200" dirty="0"/>
        </a:p>
      </dsp:txBody>
      <dsp:txXfrm>
        <a:off x="2803108" y="320746"/>
        <a:ext cx="836479" cy="836479"/>
      </dsp:txXfrm>
    </dsp:sp>
    <dsp:sp modelId="{CC1AA4C9-CE65-4DD2-B675-304AC5EBE9A3}">
      <dsp:nvSpPr>
        <dsp:cNvPr id="0" name=""/>
        <dsp:cNvSpPr/>
      </dsp:nvSpPr>
      <dsp:spPr>
        <a:xfrm rot="20897849">
          <a:off x="4157550" y="1666596"/>
          <a:ext cx="1059508" cy="33050"/>
        </a:xfrm>
        <a:custGeom>
          <a:avLst/>
          <a:gdLst/>
          <a:ahLst/>
          <a:cxnLst/>
          <a:rect l="0" t="0" r="0" b="0"/>
          <a:pathLst>
            <a:path>
              <a:moveTo>
                <a:pt x="0" y="16525"/>
              </a:moveTo>
              <a:lnTo>
                <a:pt x="1059508" y="1652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660816" y="1656633"/>
        <a:ext cx="52975" cy="52975"/>
      </dsp:txXfrm>
    </dsp:sp>
    <dsp:sp modelId="{96A08B4C-4B55-450F-9434-F21C04BA2E20}">
      <dsp:nvSpPr>
        <dsp:cNvPr id="0" name=""/>
        <dsp:cNvSpPr/>
      </dsp:nvSpPr>
      <dsp:spPr>
        <a:xfrm>
          <a:off x="5199243" y="1181961"/>
          <a:ext cx="654639" cy="65463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altLang="zh-CN" sz="3200" kern="1200" dirty="0"/>
            <a:t>5</a:t>
          </a:r>
          <a:endParaRPr lang="zh-CN" altLang="en-US" sz="3200" kern="1200" dirty="0"/>
        </a:p>
      </dsp:txBody>
      <dsp:txXfrm>
        <a:off x="5295113" y="1277831"/>
        <a:ext cx="462899" cy="462899"/>
      </dsp:txXfrm>
    </dsp:sp>
    <dsp:sp modelId="{EBAAACF3-F398-4E47-B50A-77DDECC58AC5}">
      <dsp:nvSpPr>
        <dsp:cNvPr id="0" name=""/>
        <dsp:cNvSpPr/>
      </dsp:nvSpPr>
      <dsp:spPr>
        <a:xfrm rot="1753840">
          <a:off x="4008475" y="2675197"/>
          <a:ext cx="812892" cy="33050"/>
        </a:xfrm>
        <a:custGeom>
          <a:avLst/>
          <a:gdLst/>
          <a:ahLst/>
          <a:cxnLst/>
          <a:rect l="0" t="0" r="0" b="0"/>
          <a:pathLst>
            <a:path>
              <a:moveTo>
                <a:pt x="0" y="16525"/>
              </a:moveTo>
              <a:lnTo>
                <a:pt x="812892" y="1652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394599" y="2671399"/>
        <a:ext cx="40644" cy="40644"/>
      </dsp:txXfrm>
    </dsp:sp>
    <dsp:sp modelId="{AEE77F92-BB73-412D-8D3F-0EF5922CA3E3}">
      <dsp:nvSpPr>
        <dsp:cNvPr id="0" name=""/>
        <dsp:cNvSpPr/>
      </dsp:nvSpPr>
      <dsp:spPr>
        <a:xfrm>
          <a:off x="4727931" y="2722720"/>
          <a:ext cx="654639" cy="654639"/>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altLang="zh-CN" sz="3200" kern="1200" dirty="0"/>
            <a:t>4</a:t>
          </a:r>
          <a:endParaRPr lang="zh-CN" altLang="en-US" sz="3200" kern="1200" dirty="0"/>
        </a:p>
      </dsp:txBody>
      <dsp:txXfrm>
        <a:off x="4823801" y="2818590"/>
        <a:ext cx="462899" cy="462899"/>
      </dsp:txXfrm>
    </dsp:sp>
    <dsp:sp modelId="{1C99C85B-DA00-4BFF-A8EF-086770B44FE2}">
      <dsp:nvSpPr>
        <dsp:cNvPr id="0" name=""/>
        <dsp:cNvSpPr/>
      </dsp:nvSpPr>
      <dsp:spPr>
        <a:xfrm rot="5308937">
          <a:off x="2966224" y="3236565"/>
          <a:ext cx="480190" cy="33050"/>
        </a:xfrm>
        <a:custGeom>
          <a:avLst/>
          <a:gdLst/>
          <a:ahLst/>
          <a:cxnLst/>
          <a:rect l="0" t="0" r="0" b="0"/>
          <a:pathLst>
            <a:path>
              <a:moveTo>
                <a:pt x="0" y="16525"/>
              </a:moveTo>
              <a:lnTo>
                <a:pt x="480190" y="1652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94315" y="3241086"/>
        <a:ext cx="24009" cy="24009"/>
      </dsp:txXfrm>
    </dsp:sp>
    <dsp:sp modelId="{C36E25B0-AE78-426F-8367-4829329D0C1A}">
      <dsp:nvSpPr>
        <dsp:cNvPr id="0" name=""/>
        <dsp:cNvSpPr/>
      </dsp:nvSpPr>
      <dsp:spPr>
        <a:xfrm>
          <a:off x="2894028" y="3492987"/>
          <a:ext cx="654639" cy="65463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altLang="zh-CN" sz="3200" kern="1200" dirty="0"/>
            <a:t>3</a:t>
          </a:r>
          <a:endParaRPr lang="zh-CN" altLang="en-US" sz="3200" kern="1200" dirty="0"/>
        </a:p>
      </dsp:txBody>
      <dsp:txXfrm>
        <a:off x="2989898" y="3588857"/>
        <a:ext cx="462899" cy="462899"/>
      </dsp:txXfrm>
    </dsp:sp>
    <dsp:sp modelId="{93853669-6A8F-43EA-A5FE-DB116FCF25BB}">
      <dsp:nvSpPr>
        <dsp:cNvPr id="0" name=""/>
        <dsp:cNvSpPr/>
      </dsp:nvSpPr>
      <dsp:spPr>
        <a:xfrm rot="9214679">
          <a:off x="1293118" y="2660229"/>
          <a:ext cx="1022879" cy="33050"/>
        </a:xfrm>
        <a:custGeom>
          <a:avLst/>
          <a:gdLst/>
          <a:ahLst/>
          <a:cxnLst/>
          <a:rect l="0" t="0" r="0" b="0"/>
          <a:pathLst>
            <a:path>
              <a:moveTo>
                <a:pt x="0" y="16525"/>
              </a:moveTo>
              <a:lnTo>
                <a:pt x="1022879" y="1652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rot="10800000">
        <a:off x="1778985" y="2651182"/>
        <a:ext cx="51143" cy="51143"/>
      </dsp:txXfrm>
    </dsp:sp>
    <dsp:sp modelId="{DD13377B-EAC2-405F-910F-DC315A43E074}">
      <dsp:nvSpPr>
        <dsp:cNvPr id="0" name=""/>
        <dsp:cNvSpPr/>
      </dsp:nvSpPr>
      <dsp:spPr>
        <a:xfrm>
          <a:off x="726095" y="2722665"/>
          <a:ext cx="654639" cy="654639"/>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altLang="zh-CN" sz="3200" kern="1200" dirty="0"/>
            <a:t>2</a:t>
          </a:r>
          <a:endParaRPr lang="zh-CN" altLang="en-US" sz="3200" kern="1200" dirty="0"/>
        </a:p>
      </dsp:txBody>
      <dsp:txXfrm>
        <a:off x="821965" y="2818535"/>
        <a:ext cx="462899" cy="462899"/>
      </dsp:txXfrm>
    </dsp:sp>
    <dsp:sp modelId="{54F139A6-254D-4C56-BD5B-3F49A67708DD}">
      <dsp:nvSpPr>
        <dsp:cNvPr id="0" name=""/>
        <dsp:cNvSpPr/>
      </dsp:nvSpPr>
      <dsp:spPr>
        <a:xfrm rot="11466445">
          <a:off x="999948" y="1670100"/>
          <a:ext cx="1186582" cy="33050"/>
        </a:xfrm>
        <a:custGeom>
          <a:avLst/>
          <a:gdLst/>
          <a:ahLst/>
          <a:cxnLst/>
          <a:rect l="0" t="0" r="0" b="0"/>
          <a:pathLst>
            <a:path>
              <a:moveTo>
                <a:pt x="0" y="16525"/>
              </a:moveTo>
              <a:lnTo>
                <a:pt x="1186582" y="1652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rot="10800000">
        <a:off x="1563574" y="1656961"/>
        <a:ext cx="59329" cy="59329"/>
      </dsp:txXfrm>
    </dsp:sp>
    <dsp:sp modelId="{7FFE5C60-DF39-475E-ABF8-E0BA3B1F4F50}">
      <dsp:nvSpPr>
        <dsp:cNvPr id="0" name=""/>
        <dsp:cNvSpPr/>
      </dsp:nvSpPr>
      <dsp:spPr>
        <a:xfrm>
          <a:off x="362554" y="1181951"/>
          <a:ext cx="654639" cy="65463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altLang="zh-CN" sz="3200" kern="1200" dirty="0"/>
            <a:t>1</a:t>
          </a:r>
          <a:endParaRPr lang="zh-CN" altLang="en-US" sz="3200" kern="1200" dirty="0"/>
        </a:p>
      </dsp:txBody>
      <dsp:txXfrm>
        <a:off x="458424" y="1277821"/>
        <a:ext cx="462899" cy="462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3BCF58-068D-45F7-9510-5F53C8401335}">
      <dsp:nvSpPr>
        <dsp:cNvPr id="0" name=""/>
        <dsp:cNvSpPr/>
      </dsp:nvSpPr>
      <dsp:spPr>
        <a:xfrm>
          <a:off x="4113" y="372153"/>
          <a:ext cx="2473482" cy="68030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坚持</a:t>
          </a:r>
        </a:p>
      </dsp:txBody>
      <dsp:txXfrm>
        <a:off x="4113" y="372153"/>
        <a:ext cx="2473482" cy="680303"/>
      </dsp:txXfrm>
    </dsp:sp>
    <dsp:sp modelId="{100EE1B7-2C24-4398-A4A7-D2FB9C3514F1}">
      <dsp:nvSpPr>
        <dsp:cNvPr id="0" name=""/>
        <dsp:cNvSpPr/>
      </dsp:nvSpPr>
      <dsp:spPr>
        <a:xfrm>
          <a:off x="4113" y="1052456"/>
          <a:ext cx="2473482" cy="143288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solidFill>
                <a:schemeClr val="accent1">
                  <a:lumMod val="75000"/>
                </a:schemeClr>
              </a:solidFill>
            </a:rPr>
            <a:t>工业立市</a:t>
          </a:r>
        </a:p>
      </dsp:txBody>
      <dsp:txXfrm>
        <a:off x="4113" y="1052456"/>
        <a:ext cx="2473482" cy="1432889"/>
      </dsp:txXfrm>
    </dsp:sp>
    <dsp:sp modelId="{B17F5C12-1C2D-4574-A9F7-8FE9EB4E9EE8}">
      <dsp:nvSpPr>
        <dsp:cNvPr id="0" name=""/>
        <dsp:cNvSpPr/>
      </dsp:nvSpPr>
      <dsp:spPr>
        <a:xfrm>
          <a:off x="2823883" y="372153"/>
          <a:ext cx="2473482" cy="68030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实施</a:t>
          </a:r>
        </a:p>
      </dsp:txBody>
      <dsp:txXfrm>
        <a:off x="2823883" y="372153"/>
        <a:ext cx="2473482" cy="680303"/>
      </dsp:txXfrm>
    </dsp:sp>
    <dsp:sp modelId="{1ADE9DE6-D860-4425-A598-F045BCE76DB3}">
      <dsp:nvSpPr>
        <dsp:cNvPr id="0" name=""/>
        <dsp:cNvSpPr/>
      </dsp:nvSpPr>
      <dsp:spPr>
        <a:xfrm>
          <a:off x="2823883" y="1052456"/>
          <a:ext cx="2473482" cy="143288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a:solidFill>
                <a:schemeClr val="accent1">
                  <a:lumMod val="75000"/>
                </a:schemeClr>
              </a:solidFill>
            </a:rPr>
            <a:t>珠西战略</a:t>
          </a:r>
          <a:endParaRPr lang="zh-CN" altLang="en-US" sz="1800" kern="1200" dirty="0">
            <a:solidFill>
              <a:schemeClr val="accent1">
                <a:lumMod val="75000"/>
              </a:schemeClr>
            </a:solidFill>
          </a:endParaRPr>
        </a:p>
        <a:p>
          <a:pPr marL="171450" lvl="1" indent="-171450" algn="l" defTabSz="800100">
            <a:lnSpc>
              <a:spcPct val="90000"/>
            </a:lnSpc>
            <a:spcBef>
              <a:spcPct val="0"/>
            </a:spcBef>
            <a:spcAft>
              <a:spcPct val="15000"/>
            </a:spcAft>
            <a:buChar char="•"/>
          </a:pPr>
          <a:r>
            <a:rPr lang="zh-CN" altLang="en-US" sz="1800" kern="1200">
              <a:solidFill>
                <a:schemeClr val="accent1">
                  <a:lumMod val="75000"/>
                </a:schemeClr>
              </a:solidFill>
            </a:rPr>
            <a:t>创新驱动发展战略</a:t>
          </a:r>
          <a:endParaRPr lang="zh-CN" altLang="en-US" sz="1800" kern="1200" dirty="0">
            <a:solidFill>
              <a:schemeClr val="accent1">
                <a:lumMod val="75000"/>
              </a:schemeClr>
            </a:solidFill>
          </a:endParaRPr>
        </a:p>
        <a:p>
          <a:pPr marL="171450" lvl="1" indent="-171450" algn="l" defTabSz="800100">
            <a:lnSpc>
              <a:spcPct val="90000"/>
            </a:lnSpc>
            <a:spcBef>
              <a:spcPct val="0"/>
            </a:spcBef>
            <a:spcAft>
              <a:spcPct val="15000"/>
            </a:spcAft>
            <a:buChar char="•"/>
          </a:pPr>
          <a:r>
            <a:rPr lang="zh-CN" altLang="en-US" sz="1800" kern="1200">
              <a:solidFill>
                <a:schemeClr val="accent1">
                  <a:lumMod val="75000"/>
                </a:schemeClr>
              </a:solidFill>
            </a:rPr>
            <a:t>大交通发展战略</a:t>
          </a:r>
          <a:endParaRPr lang="zh-CN" altLang="en-US" sz="1800" kern="1200" dirty="0">
            <a:solidFill>
              <a:schemeClr val="accent1">
                <a:lumMod val="75000"/>
              </a:schemeClr>
            </a:solidFill>
          </a:endParaRPr>
        </a:p>
      </dsp:txBody>
      <dsp:txXfrm>
        <a:off x="2823883" y="1052456"/>
        <a:ext cx="2473482" cy="1432889"/>
      </dsp:txXfrm>
    </dsp:sp>
    <dsp:sp modelId="{75F508F8-F628-47F9-8C34-C5ED5BC5CF0C}">
      <dsp:nvSpPr>
        <dsp:cNvPr id="0" name=""/>
        <dsp:cNvSpPr/>
      </dsp:nvSpPr>
      <dsp:spPr>
        <a:xfrm>
          <a:off x="5643654" y="372153"/>
          <a:ext cx="2473482" cy="68030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突出</a:t>
          </a:r>
        </a:p>
      </dsp:txBody>
      <dsp:txXfrm>
        <a:off x="5643654" y="372153"/>
        <a:ext cx="2473482" cy="680303"/>
      </dsp:txXfrm>
    </dsp:sp>
    <dsp:sp modelId="{0268EA2F-F364-475C-B0F2-D316A70CEF63}">
      <dsp:nvSpPr>
        <dsp:cNvPr id="0" name=""/>
        <dsp:cNvSpPr/>
      </dsp:nvSpPr>
      <dsp:spPr>
        <a:xfrm>
          <a:off x="5643654" y="1052456"/>
          <a:ext cx="2473482" cy="143288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a:solidFill>
                <a:schemeClr val="accent1">
                  <a:lumMod val="75000"/>
                </a:schemeClr>
              </a:solidFill>
            </a:rPr>
            <a:t>有效投资</a:t>
          </a:r>
          <a:endParaRPr lang="zh-CN" altLang="en-US" sz="1800" kern="1200" dirty="0">
            <a:solidFill>
              <a:schemeClr val="accent1">
                <a:lumMod val="75000"/>
              </a:schemeClr>
            </a:solidFill>
          </a:endParaRPr>
        </a:p>
        <a:p>
          <a:pPr marL="171450" lvl="1" indent="-171450" algn="l" defTabSz="800100">
            <a:lnSpc>
              <a:spcPct val="90000"/>
            </a:lnSpc>
            <a:spcBef>
              <a:spcPct val="0"/>
            </a:spcBef>
            <a:spcAft>
              <a:spcPct val="15000"/>
            </a:spcAft>
            <a:buChar char="•"/>
          </a:pPr>
          <a:r>
            <a:rPr lang="zh-CN" altLang="en-US" sz="1800" kern="1200">
              <a:solidFill>
                <a:schemeClr val="accent1">
                  <a:lumMod val="75000"/>
                </a:schemeClr>
              </a:solidFill>
            </a:rPr>
            <a:t>新兴消费</a:t>
          </a:r>
          <a:endParaRPr lang="zh-CN" altLang="en-US" sz="1800" kern="1200" dirty="0">
            <a:solidFill>
              <a:schemeClr val="accent1">
                <a:lumMod val="75000"/>
              </a:schemeClr>
            </a:solidFill>
          </a:endParaRPr>
        </a:p>
        <a:p>
          <a:pPr marL="171450" lvl="1" indent="-171450" algn="l" defTabSz="800100">
            <a:lnSpc>
              <a:spcPct val="90000"/>
            </a:lnSpc>
            <a:spcBef>
              <a:spcPct val="0"/>
            </a:spcBef>
            <a:spcAft>
              <a:spcPct val="15000"/>
            </a:spcAft>
            <a:buChar char="•"/>
          </a:pPr>
          <a:r>
            <a:rPr lang="zh-CN" altLang="en-US" sz="1800" kern="1200">
              <a:solidFill>
                <a:schemeClr val="accent1">
                  <a:lumMod val="75000"/>
                </a:schemeClr>
              </a:solidFill>
            </a:rPr>
            <a:t>全面开放</a:t>
          </a:r>
          <a:endParaRPr lang="zh-CN" altLang="en-US" sz="1800" kern="1200" dirty="0">
            <a:solidFill>
              <a:schemeClr val="accent1">
                <a:lumMod val="75000"/>
              </a:schemeClr>
            </a:solidFill>
          </a:endParaRPr>
        </a:p>
      </dsp:txBody>
      <dsp:txXfrm>
        <a:off x="5643654" y="1052456"/>
        <a:ext cx="2473482" cy="1432889"/>
      </dsp:txXfrm>
    </dsp:sp>
    <dsp:sp modelId="{B64FA7D9-7192-47D5-98B7-03177BEEBF5E}">
      <dsp:nvSpPr>
        <dsp:cNvPr id="0" name=""/>
        <dsp:cNvSpPr/>
      </dsp:nvSpPr>
      <dsp:spPr>
        <a:xfrm>
          <a:off x="8463424" y="372153"/>
          <a:ext cx="2473482" cy="68030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打造</a:t>
          </a:r>
        </a:p>
      </dsp:txBody>
      <dsp:txXfrm>
        <a:off x="8463424" y="372153"/>
        <a:ext cx="2473482" cy="680303"/>
      </dsp:txXfrm>
    </dsp:sp>
    <dsp:sp modelId="{DD14E87B-1F65-4416-AEFD-87856B8A04B5}">
      <dsp:nvSpPr>
        <dsp:cNvPr id="0" name=""/>
        <dsp:cNvSpPr/>
      </dsp:nvSpPr>
      <dsp:spPr>
        <a:xfrm>
          <a:off x="8463424" y="1052456"/>
          <a:ext cx="2473482" cy="143288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solidFill>
                <a:schemeClr val="accent1">
                  <a:lumMod val="75000"/>
                </a:schemeClr>
              </a:solidFill>
            </a:rPr>
            <a:t>优质高效的政务环境</a:t>
          </a:r>
        </a:p>
        <a:p>
          <a:pPr marL="171450" lvl="1" indent="-171450" algn="l" defTabSz="800100">
            <a:lnSpc>
              <a:spcPct val="90000"/>
            </a:lnSpc>
            <a:spcBef>
              <a:spcPct val="0"/>
            </a:spcBef>
            <a:spcAft>
              <a:spcPct val="15000"/>
            </a:spcAft>
            <a:buChar char="•"/>
          </a:pPr>
          <a:r>
            <a:rPr lang="zh-CN" altLang="en-US" sz="1800" kern="1200">
              <a:solidFill>
                <a:schemeClr val="accent1">
                  <a:lumMod val="75000"/>
                </a:schemeClr>
              </a:solidFill>
            </a:rPr>
            <a:t>充满活力的市场环境</a:t>
          </a:r>
          <a:endParaRPr lang="zh-CN" altLang="en-US" sz="1800" kern="1200" dirty="0">
            <a:solidFill>
              <a:schemeClr val="accent1">
                <a:lumMod val="75000"/>
              </a:schemeClr>
            </a:solidFill>
          </a:endParaRPr>
        </a:p>
        <a:p>
          <a:pPr marL="171450" lvl="1" indent="-171450" algn="l" defTabSz="800100">
            <a:lnSpc>
              <a:spcPct val="90000"/>
            </a:lnSpc>
            <a:spcBef>
              <a:spcPct val="0"/>
            </a:spcBef>
            <a:spcAft>
              <a:spcPct val="15000"/>
            </a:spcAft>
            <a:buChar char="•"/>
          </a:pPr>
          <a:r>
            <a:rPr lang="zh-CN" altLang="en-US" sz="1800" kern="1200">
              <a:solidFill>
                <a:schemeClr val="accent1">
                  <a:lumMod val="75000"/>
                </a:schemeClr>
              </a:solidFill>
            </a:rPr>
            <a:t>公平和谐的社会环境</a:t>
          </a:r>
          <a:endParaRPr lang="zh-CN" altLang="en-US" sz="1800" kern="1200" dirty="0">
            <a:solidFill>
              <a:schemeClr val="accent1">
                <a:lumMod val="75000"/>
              </a:schemeClr>
            </a:solidFill>
          </a:endParaRPr>
        </a:p>
      </dsp:txBody>
      <dsp:txXfrm>
        <a:off x="8463424" y="1052456"/>
        <a:ext cx="2473482" cy="14328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415EF-AF51-4A3C-94BE-F1A188CFFEFD}">
      <dsp:nvSpPr>
        <dsp:cNvPr id="0" name=""/>
        <dsp:cNvSpPr/>
      </dsp:nvSpPr>
      <dsp:spPr>
        <a:xfrm>
          <a:off x="3178854" y="1742017"/>
          <a:ext cx="1567536" cy="156753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b="0" kern="1200"/>
            <a:t>三个千亿计划</a:t>
          </a:r>
          <a:endParaRPr lang="zh-CN" altLang="en-US" sz="2000" b="0" kern="1200" dirty="0"/>
        </a:p>
      </dsp:txBody>
      <dsp:txXfrm>
        <a:off x="3408414" y="1971577"/>
        <a:ext cx="1108416" cy="1108416"/>
      </dsp:txXfrm>
    </dsp:sp>
    <dsp:sp modelId="{85BF9B48-4BBF-406A-AE7B-6B96279DED2C}">
      <dsp:nvSpPr>
        <dsp:cNvPr id="0" name=""/>
        <dsp:cNvSpPr/>
      </dsp:nvSpPr>
      <dsp:spPr>
        <a:xfrm rot="16200000">
          <a:off x="3889405" y="1382071"/>
          <a:ext cx="146435" cy="45188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b="0" kern="1200"/>
        </a:p>
      </dsp:txBody>
      <dsp:txXfrm>
        <a:off x="3911370" y="1494414"/>
        <a:ext cx="102505" cy="271132"/>
      </dsp:txXfrm>
    </dsp:sp>
    <dsp:sp modelId="{3AEEF516-1422-4668-B8E4-064E3A05454F}">
      <dsp:nvSpPr>
        <dsp:cNvPr id="0" name=""/>
        <dsp:cNvSpPr/>
      </dsp:nvSpPr>
      <dsp:spPr>
        <a:xfrm>
          <a:off x="3189063" y="-135488"/>
          <a:ext cx="1547119" cy="160121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b="0" kern="1200"/>
            <a:t>工业投资</a:t>
          </a:r>
          <a:endParaRPr lang="zh-CN" altLang="en-US" sz="2000" b="0" kern="1200" dirty="0"/>
        </a:p>
      </dsp:txBody>
      <dsp:txXfrm>
        <a:off x="3415633" y="99004"/>
        <a:ext cx="1093979" cy="1132228"/>
      </dsp:txXfrm>
    </dsp:sp>
    <dsp:sp modelId="{D0470C25-B2F8-45E8-BB20-87A0D75F12F8}">
      <dsp:nvSpPr>
        <dsp:cNvPr id="0" name=""/>
        <dsp:cNvSpPr/>
      </dsp:nvSpPr>
      <dsp:spPr>
        <a:xfrm rot="1800000">
          <a:off x="4687276" y="2763511"/>
          <a:ext cx="156892" cy="451888"/>
        </a:xfrm>
        <a:prstGeom prst="rightArrow">
          <a:avLst>
            <a:gd name="adj1" fmla="val 60000"/>
            <a:gd name="adj2" fmla="val 50000"/>
          </a:avLst>
        </a:prstGeom>
        <a:solidFill>
          <a:schemeClr val="accent3">
            <a:hueOff val="-4440005"/>
            <a:satOff val="2207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b="0" kern="1200"/>
        </a:p>
      </dsp:txBody>
      <dsp:txXfrm>
        <a:off x="4690429" y="2842122"/>
        <a:ext cx="109824" cy="271132"/>
      </dsp:txXfrm>
    </dsp:sp>
    <dsp:sp modelId="{465C0584-1A0A-4488-88A3-75645DC437AB}">
      <dsp:nvSpPr>
        <dsp:cNvPr id="0" name=""/>
        <dsp:cNvSpPr/>
      </dsp:nvSpPr>
      <dsp:spPr>
        <a:xfrm>
          <a:off x="4793132" y="2675243"/>
          <a:ext cx="1561752" cy="1561752"/>
        </a:xfrm>
        <a:prstGeom prst="ellipse">
          <a:avLst/>
        </a:prstGeom>
        <a:solidFill>
          <a:srgbClr val="2BD5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b="0" kern="1200"/>
            <a:t>城市建设投资</a:t>
          </a:r>
          <a:endParaRPr lang="zh-CN" altLang="en-US" sz="2000" b="0" kern="1200" dirty="0"/>
        </a:p>
      </dsp:txBody>
      <dsp:txXfrm>
        <a:off x="5021845" y="2903956"/>
        <a:ext cx="1104326" cy="1104326"/>
      </dsp:txXfrm>
    </dsp:sp>
    <dsp:sp modelId="{E208B31A-1CBB-465F-B2B7-5DFA52648C93}">
      <dsp:nvSpPr>
        <dsp:cNvPr id="0" name=""/>
        <dsp:cNvSpPr/>
      </dsp:nvSpPr>
      <dsp:spPr>
        <a:xfrm rot="9000000">
          <a:off x="3097551" y="2757679"/>
          <a:ext cx="144146" cy="451888"/>
        </a:xfrm>
        <a:prstGeom prst="rightArrow">
          <a:avLst>
            <a:gd name="adj1" fmla="val 60000"/>
            <a:gd name="adj2" fmla="val 50000"/>
          </a:avLst>
        </a:prstGeom>
        <a:solidFill>
          <a:schemeClr val="accent3">
            <a:hueOff val="-8880009"/>
            <a:satOff val="44149"/>
            <a:lumOff val="17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b="0" kern="1200"/>
        </a:p>
      </dsp:txBody>
      <dsp:txXfrm rot="10800000">
        <a:off x="3137898" y="2837246"/>
        <a:ext cx="100902" cy="271132"/>
      </dsp:txXfrm>
    </dsp:sp>
    <dsp:sp modelId="{59A85233-F0D3-4DF8-8717-D234408A6379}">
      <dsp:nvSpPr>
        <dsp:cNvPr id="0" name=""/>
        <dsp:cNvSpPr/>
      </dsp:nvSpPr>
      <dsp:spPr>
        <a:xfrm>
          <a:off x="1546311" y="2651193"/>
          <a:ext cx="1609851" cy="1609851"/>
        </a:xfrm>
        <a:prstGeom prst="ellipse">
          <a:avLst/>
        </a:prstGeom>
        <a:solidFill>
          <a:srgbClr val="00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b="0" kern="1200"/>
            <a:t>交通基础设施投资</a:t>
          </a:r>
          <a:endParaRPr lang="zh-CN" altLang="en-US" sz="2000" b="0" kern="1200" dirty="0"/>
        </a:p>
      </dsp:txBody>
      <dsp:txXfrm>
        <a:off x="1782068" y="2886950"/>
        <a:ext cx="1138337" cy="11383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D930C-2ACC-4813-A70C-6F8F387B1B80}">
      <dsp:nvSpPr>
        <dsp:cNvPr id="0" name=""/>
        <dsp:cNvSpPr/>
      </dsp:nvSpPr>
      <dsp:spPr>
        <a:xfrm>
          <a:off x="0" y="1083"/>
          <a:ext cx="4441715" cy="5054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CN" altLang="en-US" sz="1600" kern="1200"/>
            <a:t>滨江新城：人产城融合，未来之城</a:t>
          </a:r>
        </a:p>
      </dsp:txBody>
      <dsp:txXfrm>
        <a:off x="24674" y="25757"/>
        <a:ext cx="4392367" cy="456092"/>
      </dsp:txXfrm>
    </dsp:sp>
    <dsp:sp modelId="{9963FD97-F6C0-4CB6-82DC-AD52EC2B857B}">
      <dsp:nvSpPr>
        <dsp:cNvPr id="0" name=""/>
        <dsp:cNvSpPr/>
      </dsp:nvSpPr>
      <dsp:spPr>
        <a:xfrm>
          <a:off x="0" y="584283"/>
          <a:ext cx="4441715" cy="505440"/>
        </a:xfrm>
        <a:prstGeom prst="roundRect">
          <a:avLst/>
        </a:prstGeom>
        <a:solidFill>
          <a:schemeClr val="accent3">
            <a:hueOff val="-4440005"/>
            <a:satOff val="2207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zh-CN" altLang="en-US" sz="1500" kern="1200"/>
            <a:t>珠西智谷：集聚智慧，辐射珠西</a:t>
          </a:r>
        </a:p>
      </dsp:txBody>
      <dsp:txXfrm>
        <a:off x="24674" y="608957"/>
        <a:ext cx="4392367" cy="456092"/>
      </dsp:txXfrm>
    </dsp:sp>
    <dsp:sp modelId="{BBD1D628-ADD1-4DA0-8ABE-2A2F7B6DA93A}">
      <dsp:nvSpPr>
        <dsp:cNvPr id="0" name=""/>
        <dsp:cNvSpPr/>
      </dsp:nvSpPr>
      <dsp:spPr>
        <a:xfrm>
          <a:off x="0" y="1167483"/>
          <a:ext cx="4441715" cy="505440"/>
        </a:xfrm>
        <a:prstGeom prst="roundRect">
          <a:avLst/>
        </a:prstGeom>
        <a:solidFill>
          <a:schemeClr val="accent3">
            <a:hueOff val="-8880009"/>
            <a:satOff val="44149"/>
            <a:lumOff val="1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altLang="en-US" sz="1500" kern="1200" dirty="0"/>
            <a:t>33</a:t>
          </a:r>
          <a:r>
            <a:rPr lang="zh-CN" altLang="en-US" sz="1500" kern="1200"/>
            <a:t>墟街：文商发源地，历史文化街区典范</a:t>
          </a:r>
        </a:p>
      </dsp:txBody>
      <dsp:txXfrm>
        <a:off x="24674" y="1192157"/>
        <a:ext cx="4392367" cy="4560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7F3C4-3BAB-4F0E-9BFB-32EB2C94A8F7}">
      <dsp:nvSpPr>
        <dsp:cNvPr id="0" name=""/>
        <dsp:cNvSpPr/>
      </dsp:nvSpPr>
      <dsp:spPr>
        <a:xfrm>
          <a:off x="0" y="73572"/>
          <a:ext cx="4101968" cy="7675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zh-CN" altLang="en-US" sz="1400" kern="1200" dirty="0"/>
            <a:t>“潮连人才岛”：人才岛、文化小镇、公园小镇</a:t>
          </a:r>
        </a:p>
      </dsp:txBody>
      <dsp:txXfrm>
        <a:off x="37467" y="111039"/>
        <a:ext cx="4027034" cy="692586"/>
      </dsp:txXfrm>
    </dsp:sp>
    <dsp:sp modelId="{2D324D5D-E2C4-4B9B-BE38-CE4E6860EC62}">
      <dsp:nvSpPr>
        <dsp:cNvPr id="0" name=""/>
        <dsp:cNvSpPr/>
      </dsp:nvSpPr>
      <dsp:spPr>
        <a:xfrm>
          <a:off x="0" y="912297"/>
          <a:ext cx="4101968" cy="767520"/>
        </a:xfrm>
        <a:prstGeom prst="roundRect">
          <a:avLst/>
        </a:prstGeom>
        <a:solidFill>
          <a:schemeClr val="accent3">
            <a:hueOff val="-8880009"/>
            <a:satOff val="44149"/>
            <a:lumOff val="1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zh-CN" altLang="en-US" sz="1400" kern="1200"/>
            <a:t>荷塘全国重点镇：美丽新城镇</a:t>
          </a:r>
        </a:p>
      </dsp:txBody>
      <dsp:txXfrm>
        <a:off x="37467" y="949764"/>
        <a:ext cx="4027034" cy="6925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14A45-C717-43DE-BC41-1AEB1A0E6BD3}">
      <dsp:nvSpPr>
        <dsp:cNvPr id="0" name=""/>
        <dsp:cNvSpPr/>
      </dsp:nvSpPr>
      <dsp:spPr>
        <a:xfrm>
          <a:off x="3596735" y="981"/>
          <a:ext cx="1778653" cy="177865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mn-ea"/>
              <a:ea typeface="+mn-ea"/>
            </a:rPr>
            <a:t>建设产业、教育、医疗、环境保护等基础设施</a:t>
          </a:r>
        </a:p>
      </dsp:txBody>
      <dsp:txXfrm>
        <a:off x="3857213" y="261459"/>
        <a:ext cx="1257697" cy="1257697"/>
      </dsp:txXfrm>
    </dsp:sp>
    <dsp:sp modelId="{D405AB71-10C0-45CD-B324-A604B7D6CBE4}">
      <dsp:nvSpPr>
        <dsp:cNvPr id="0" name=""/>
        <dsp:cNvSpPr/>
      </dsp:nvSpPr>
      <dsp:spPr>
        <a:xfrm rot="2160000">
          <a:off x="5318925" y="1366658"/>
          <a:ext cx="471788" cy="60029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zh-CN" altLang="en-US" sz="1700" kern="1200">
            <a:latin typeface="+mn-ea"/>
            <a:ea typeface="+mn-ea"/>
          </a:endParaRPr>
        </a:p>
      </dsp:txBody>
      <dsp:txXfrm>
        <a:off x="5332440" y="1445121"/>
        <a:ext cx="330252" cy="360177"/>
      </dsp:txXfrm>
    </dsp:sp>
    <dsp:sp modelId="{ADF15990-95FE-40D6-A5BC-A08D4F66A05E}">
      <dsp:nvSpPr>
        <dsp:cNvPr id="0" name=""/>
        <dsp:cNvSpPr/>
      </dsp:nvSpPr>
      <dsp:spPr>
        <a:xfrm>
          <a:off x="5755855" y="1569674"/>
          <a:ext cx="1778653" cy="1778653"/>
        </a:xfrm>
        <a:prstGeom prst="ellipse">
          <a:avLst/>
        </a:prstGeom>
        <a:solidFill>
          <a:schemeClr val="accent2">
            <a:hueOff val="-449998"/>
            <a:satOff val="635"/>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latin typeface="+mn-ea"/>
              <a:ea typeface="+mn-ea"/>
            </a:rPr>
            <a:t>国有资金带动社会资金</a:t>
          </a:r>
        </a:p>
      </dsp:txBody>
      <dsp:txXfrm>
        <a:off x="6016333" y="1830152"/>
        <a:ext cx="1257697" cy="1257697"/>
      </dsp:txXfrm>
    </dsp:sp>
    <dsp:sp modelId="{2686CEC9-B61D-42E6-8FD9-FB704FBDBA66}">
      <dsp:nvSpPr>
        <dsp:cNvPr id="0" name=""/>
        <dsp:cNvSpPr/>
      </dsp:nvSpPr>
      <dsp:spPr>
        <a:xfrm rot="6480000">
          <a:off x="6001059" y="3415253"/>
          <a:ext cx="471788" cy="600295"/>
        </a:xfrm>
        <a:prstGeom prst="rightArrow">
          <a:avLst>
            <a:gd name="adj1" fmla="val 60000"/>
            <a:gd name="adj2" fmla="val 50000"/>
          </a:avLst>
        </a:prstGeom>
        <a:solidFill>
          <a:schemeClr val="accent2">
            <a:hueOff val="-449998"/>
            <a:satOff val="635"/>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zh-CN" altLang="en-US" sz="1700" kern="1200">
            <a:latin typeface="+mn-ea"/>
            <a:ea typeface="+mn-ea"/>
          </a:endParaRPr>
        </a:p>
      </dsp:txBody>
      <dsp:txXfrm rot="10800000">
        <a:off x="6093696" y="3468008"/>
        <a:ext cx="330252" cy="360177"/>
      </dsp:txXfrm>
    </dsp:sp>
    <dsp:sp modelId="{DC6FFAA2-8722-448D-8179-AB3B919EB2A5}">
      <dsp:nvSpPr>
        <dsp:cNvPr id="0" name=""/>
        <dsp:cNvSpPr/>
      </dsp:nvSpPr>
      <dsp:spPr>
        <a:xfrm>
          <a:off x="4931145" y="4107872"/>
          <a:ext cx="1778653" cy="1778653"/>
        </a:xfrm>
        <a:prstGeom prst="ellipse">
          <a:avLst/>
        </a:prstGeom>
        <a:solidFill>
          <a:schemeClr val="accent2">
            <a:hueOff val="-899996"/>
            <a:satOff val="127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kern="1200" dirty="0">
              <a:latin typeface="+mn-ea"/>
              <a:ea typeface="+mn-ea"/>
            </a:rPr>
            <a:t>收储</a:t>
          </a:r>
          <a:r>
            <a:rPr lang="en-US" altLang="zh-CN" sz="1400" kern="1200" dirty="0">
              <a:latin typeface="+mn-ea"/>
              <a:ea typeface="+mn-ea"/>
            </a:rPr>
            <a:t>2</a:t>
          </a:r>
          <a:r>
            <a:rPr lang="zh-CN" altLang="en-US" sz="1400" kern="1200" dirty="0">
              <a:latin typeface="+mn-ea"/>
              <a:ea typeface="+mn-ea"/>
            </a:rPr>
            <a:t>万亩；</a:t>
          </a:r>
          <a:endParaRPr lang="en-US" altLang="zh-CN" sz="1400" kern="1200" dirty="0">
            <a:latin typeface="+mn-ea"/>
            <a:ea typeface="+mn-ea"/>
          </a:endParaRPr>
        </a:p>
        <a:p>
          <a:pPr marL="0" lvl="0" indent="0" algn="ctr" defTabSz="622300">
            <a:lnSpc>
              <a:spcPct val="90000"/>
            </a:lnSpc>
            <a:spcBef>
              <a:spcPct val="0"/>
            </a:spcBef>
            <a:spcAft>
              <a:spcPct val="35000"/>
            </a:spcAft>
            <a:buNone/>
          </a:pPr>
          <a:r>
            <a:rPr lang="zh-CN" altLang="en-US" sz="1400" kern="1200" dirty="0">
              <a:latin typeface="+mn-ea"/>
              <a:ea typeface="+mn-ea"/>
            </a:rPr>
            <a:t>租赁</a:t>
          </a:r>
          <a:r>
            <a:rPr lang="en-US" altLang="zh-CN" sz="1400" kern="1200" dirty="0">
              <a:latin typeface="+mn-ea"/>
              <a:ea typeface="+mn-ea"/>
            </a:rPr>
            <a:t>6</a:t>
          </a:r>
          <a:r>
            <a:rPr lang="zh-CN" altLang="en-US" sz="1400" kern="1200" dirty="0">
              <a:latin typeface="+mn-ea"/>
              <a:ea typeface="+mn-ea"/>
            </a:rPr>
            <a:t>万亩；</a:t>
          </a:r>
          <a:endParaRPr lang="en-US" altLang="zh-CN" sz="1400" kern="1200" dirty="0">
            <a:latin typeface="+mn-ea"/>
            <a:ea typeface="+mn-ea"/>
          </a:endParaRPr>
        </a:p>
        <a:p>
          <a:pPr marL="0" lvl="0" indent="0" algn="ctr" defTabSz="622300">
            <a:lnSpc>
              <a:spcPct val="90000"/>
            </a:lnSpc>
            <a:spcBef>
              <a:spcPct val="0"/>
            </a:spcBef>
            <a:spcAft>
              <a:spcPct val="35000"/>
            </a:spcAft>
            <a:buNone/>
          </a:pPr>
          <a:r>
            <a:rPr lang="zh-CN" altLang="en-US" sz="1400" kern="1200" dirty="0">
              <a:latin typeface="+mn-ea"/>
              <a:ea typeface="+mn-ea"/>
            </a:rPr>
            <a:t>收购</a:t>
          </a:r>
          <a:r>
            <a:rPr lang="en-US" altLang="zh-CN" sz="1400" kern="1200" dirty="0">
              <a:latin typeface="+mn-ea"/>
              <a:ea typeface="+mn-ea"/>
            </a:rPr>
            <a:t>1</a:t>
          </a:r>
          <a:r>
            <a:rPr lang="zh-CN" altLang="en-US" sz="1400" kern="1200" dirty="0">
              <a:latin typeface="+mn-ea"/>
              <a:ea typeface="+mn-ea"/>
            </a:rPr>
            <a:t>万亩</a:t>
          </a:r>
          <a:endParaRPr lang="en-US" altLang="zh-CN" sz="1400" kern="1200" dirty="0">
            <a:latin typeface="+mn-ea"/>
            <a:ea typeface="+mn-ea"/>
          </a:endParaRPr>
        </a:p>
        <a:p>
          <a:pPr marL="0" lvl="0" indent="0" algn="ctr" defTabSz="622300">
            <a:lnSpc>
              <a:spcPct val="90000"/>
            </a:lnSpc>
            <a:spcBef>
              <a:spcPct val="0"/>
            </a:spcBef>
            <a:spcAft>
              <a:spcPct val="35000"/>
            </a:spcAft>
            <a:buNone/>
          </a:pPr>
          <a:r>
            <a:rPr lang="zh-CN" altLang="en-US" sz="1200" kern="1200" dirty="0">
              <a:latin typeface="+mn-ea"/>
              <a:ea typeface="+mn-ea"/>
            </a:rPr>
            <a:t>建设</a:t>
          </a:r>
          <a:r>
            <a:rPr lang="en-US" altLang="zh-CN" sz="1200" kern="1200" dirty="0">
              <a:latin typeface="+mn-ea"/>
              <a:ea typeface="+mn-ea"/>
            </a:rPr>
            <a:t>1500</a:t>
          </a:r>
          <a:r>
            <a:rPr lang="zh-CN" altLang="en-US" sz="1200" kern="1200" dirty="0">
              <a:latin typeface="+mn-ea"/>
              <a:ea typeface="+mn-ea"/>
            </a:rPr>
            <a:t>万平方米载体</a:t>
          </a:r>
        </a:p>
      </dsp:txBody>
      <dsp:txXfrm>
        <a:off x="5191623" y="4368350"/>
        <a:ext cx="1257697" cy="1257697"/>
      </dsp:txXfrm>
    </dsp:sp>
    <dsp:sp modelId="{25063204-B083-4FB2-8500-A938FD08B458}">
      <dsp:nvSpPr>
        <dsp:cNvPr id="0" name=""/>
        <dsp:cNvSpPr/>
      </dsp:nvSpPr>
      <dsp:spPr>
        <a:xfrm rot="10800000">
          <a:off x="4263520" y="4697051"/>
          <a:ext cx="471788" cy="600295"/>
        </a:xfrm>
        <a:prstGeom prst="rightArrow">
          <a:avLst>
            <a:gd name="adj1" fmla="val 60000"/>
            <a:gd name="adj2" fmla="val 50000"/>
          </a:avLst>
        </a:prstGeom>
        <a:solidFill>
          <a:schemeClr val="accent2">
            <a:hueOff val="-899996"/>
            <a:satOff val="1270"/>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zh-CN" altLang="en-US" sz="1700" kern="1200">
            <a:latin typeface="+mn-ea"/>
            <a:ea typeface="+mn-ea"/>
          </a:endParaRPr>
        </a:p>
      </dsp:txBody>
      <dsp:txXfrm rot="10800000">
        <a:off x="4405056" y="4817110"/>
        <a:ext cx="330252" cy="360177"/>
      </dsp:txXfrm>
    </dsp:sp>
    <dsp:sp modelId="{7D67134B-9B0D-47DC-BD7A-4428B822BD3E}">
      <dsp:nvSpPr>
        <dsp:cNvPr id="0" name=""/>
        <dsp:cNvSpPr/>
      </dsp:nvSpPr>
      <dsp:spPr>
        <a:xfrm>
          <a:off x="2262325" y="4107872"/>
          <a:ext cx="1778653" cy="1778653"/>
        </a:xfrm>
        <a:prstGeom prst="ellipse">
          <a:avLst/>
        </a:prstGeom>
        <a:solidFill>
          <a:schemeClr val="accent2">
            <a:hueOff val="-1349995"/>
            <a:satOff val="1906"/>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latin typeface="+mn-ea"/>
              <a:ea typeface="+mn-ea"/>
            </a:rPr>
            <a:t>以政府、社会资金投入带动社会发展</a:t>
          </a:r>
        </a:p>
      </dsp:txBody>
      <dsp:txXfrm>
        <a:off x="2522803" y="4368350"/>
        <a:ext cx="1257697" cy="1257697"/>
      </dsp:txXfrm>
    </dsp:sp>
    <dsp:sp modelId="{4A75C071-C074-4A5A-B506-80AA686C3782}">
      <dsp:nvSpPr>
        <dsp:cNvPr id="0" name=""/>
        <dsp:cNvSpPr/>
      </dsp:nvSpPr>
      <dsp:spPr>
        <a:xfrm rot="15120000">
          <a:off x="2507528" y="3440651"/>
          <a:ext cx="471788" cy="600295"/>
        </a:xfrm>
        <a:prstGeom prst="rightArrow">
          <a:avLst>
            <a:gd name="adj1" fmla="val 60000"/>
            <a:gd name="adj2" fmla="val 50000"/>
          </a:avLst>
        </a:prstGeom>
        <a:solidFill>
          <a:schemeClr val="accent2">
            <a:hueOff val="-1349995"/>
            <a:satOff val="1906"/>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zh-CN" altLang="en-US" sz="1700" kern="1200">
            <a:latin typeface="+mn-ea"/>
            <a:ea typeface="+mn-ea"/>
          </a:endParaRPr>
        </a:p>
      </dsp:txBody>
      <dsp:txXfrm rot="10800000">
        <a:off x="2600165" y="3628014"/>
        <a:ext cx="330252" cy="360177"/>
      </dsp:txXfrm>
    </dsp:sp>
    <dsp:sp modelId="{33817419-2C31-44FB-8D03-75AAD64EBAE6}">
      <dsp:nvSpPr>
        <dsp:cNvPr id="0" name=""/>
        <dsp:cNvSpPr/>
      </dsp:nvSpPr>
      <dsp:spPr>
        <a:xfrm>
          <a:off x="1437614" y="1569674"/>
          <a:ext cx="1778653" cy="1778653"/>
        </a:xfrm>
        <a:prstGeom prst="ellipse">
          <a:avLst/>
        </a:prstGeom>
        <a:solidFill>
          <a:schemeClr val="accent2">
            <a:hueOff val="-1799993"/>
            <a:satOff val="2541"/>
            <a:lumOff val="-1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latin typeface="+mn-ea"/>
              <a:ea typeface="+mn-ea"/>
            </a:rPr>
            <a:t>1000-1500</a:t>
          </a:r>
          <a:r>
            <a:rPr lang="zh-CN" altLang="en-US" sz="1800" kern="1200" dirty="0">
              <a:latin typeface="+mn-ea"/>
              <a:ea typeface="+mn-ea"/>
            </a:rPr>
            <a:t>亿元投资</a:t>
          </a:r>
        </a:p>
      </dsp:txBody>
      <dsp:txXfrm>
        <a:off x="1698092" y="1830152"/>
        <a:ext cx="1257697" cy="1257697"/>
      </dsp:txXfrm>
    </dsp:sp>
    <dsp:sp modelId="{221AFF2F-2814-466E-B055-AC022FF15BD2}">
      <dsp:nvSpPr>
        <dsp:cNvPr id="0" name=""/>
        <dsp:cNvSpPr/>
      </dsp:nvSpPr>
      <dsp:spPr>
        <a:xfrm rot="19440000">
          <a:off x="3159805" y="1382355"/>
          <a:ext cx="471788" cy="600295"/>
        </a:xfrm>
        <a:prstGeom prst="rightArrow">
          <a:avLst>
            <a:gd name="adj1" fmla="val 60000"/>
            <a:gd name="adj2" fmla="val 50000"/>
          </a:avLst>
        </a:prstGeom>
        <a:solidFill>
          <a:schemeClr val="accent2">
            <a:hueOff val="-1799993"/>
            <a:satOff val="2541"/>
            <a:lumOff val="-15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zh-CN" altLang="en-US" sz="1700" kern="1200">
            <a:latin typeface="+mn-ea"/>
            <a:ea typeface="+mn-ea"/>
          </a:endParaRPr>
        </a:p>
      </dsp:txBody>
      <dsp:txXfrm>
        <a:off x="3173320" y="1544010"/>
        <a:ext cx="330252" cy="3601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BE9D66-EB11-4B9B-BCAA-2A03B8892235}">
      <dsp:nvSpPr>
        <dsp:cNvPr id="0" name=""/>
        <dsp:cNvSpPr/>
      </dsp:nvSpPr>
      <dsp:spPr>
        <a:xfrm>
          <a:off x="0" y="16539"/>
          <a:ext cx="11052175" cy="606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00" tIns="76200" rIns="76200" bIns="76200" numCol="1" spcCol="1270" anchor="ctr" anchorCtr="0">
          <a:noAutofit/>
        </a:bodyPr>
        <a:lstStyle/>
        <a:p>
          <a:pPr marL="0" lvl="0" indent="0" algn="l" defTabSz="889000">
            <a:lnSpc>
              <a:spcPct val="90000"/>
            </a:lnSpc>
            <a:spcBef>
              <a:spcPct val="0"/>
            </a:spcBef>
            <a:spcAft>
              <a:spcPct val="35000"/>
            </a:spcAft>
            <a:buFont typeface="Wingdings" panose="05000000000000000000" pitchFamily="2" charset="2"/>
            <a:buNone/>
          </a:pPr>
          <a:r>
            <a:rPr lang="zh-CN" altLang="en-US" sz="2000" kern="1200" dirty="0">
              <a:latin typeface="+mn-ea"/>
              <a:ea typeface="+mn-ea"/>
            </a:rPr>
            <a:t>经济总量保持全市第一，占全市四分之一；</a:t>
          </a:r>
          <a:endParaRPr lang="zh-CN" altLang="en-US" sz="2000" kern="1200" dirty="0"/>
        </a:p>
      </dsp:txBody>
      <dsp:txXfrm>
        <a:off x="29585" y="46124"/>
        <a:ext cx="10993005" cy="546890"/>
      </dsp:txXfrm>
    </dsp:sp>
    <dsp:sp modelId="{1A53419E-35B5-4411-AC93-1E43E9A31C7A}">
      <dsp:nvSpPr>
        <dsp:cNvPr id="0" name=""/>
        <dsp:cNvSpPr/>
      </dsp:nvSpPr>
      <dsp:spPr>
        <a:xfrm>
          <a:off x="0" y="703239"/>
          <a:ext cx="11052175" cy="606060"/>
        </a:xfrm>
        <a:prstGeom prst="roundRect">
          <a:avLst/>
        </a:prstGeom>
        <a:solidFill>
          <a:schemeClr val="accent2">
            <a:hueOff val="-359999"/>
            <a:satOff val="508"/>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00" tIns="76200" rIns="76200" bIns="76200" numCol="1" spcCol="1270" anchor="ctr" anchorCtr="0">
          <a:noAutofit/>
        </a:bodyPr>
        <a:lstStyle/>
        <a:p>
          <a:pPr marL="0" lvl="0" indent="0" algn="l" defTabSz="889000">
            <a:lnSpc>
              <a:spcPct val="90000"/>
            </a:lnSpc>
            <a:spcBef>
              <a:spcPct val="0"/>
            </a:spcBef>
            <a:spcAft>
              <a:spcPct val="35000"/>
            </a:spcAft>
            <a:buNone/>
          </a:pPr>
          <a:r>
            <a:rPr lang="en-US" altLang="zh-CN" sz="2000" kern="1200">
              <a:latin typeface="+mn-ea"/>
              <a:ea typeface="+mn-ea"/>
            </a:rPr>
            <a:t>2016</a:t>
          </a:r>
          <a:r>
            <a:rPr lang="zh-CN" altLang="zh-CN" sz="2000" kern="1200">
              <a:latin typeface="+mn-ea"/>
              <a:ea typeface="+mn-ea"/>
            </a:rPr>
            <a:t>年全国中小城市综合实力百强区</a:t>
          </a:r>
          <a:r>
            <a:rPr lang="zh-CN" altLang="en-US" sz="2000" kern="1200">
              <a:latin typeface="+mn-ea"/>
              <a:ea typeface="+mn-ea"/>
            </a:rPr>
            <a:t>；</a:t>
          </a:r>
          <a:endParaRPr lang="en-US" altLang="zh-CN" sz="2000" kern="1200" dirty="0">
            <a:latin typeface="+mn-ea"/>
            <a:ea typeface="+mn-ea"/>
          </a:endParaRPr>
        </a:p>
      </dsp:txBody>
      <dsp:txXfrm>
        <a:off x="29585" y="732824"/>
        <a:ext cx="10993005" cy="546890"/>
      </dsp:txXfrm>
    </dsp:sp>
    <dsp:sp modelId="{4D72E962-E2D6-4084-889E-B1B920A35687}">
      <dsp:nvSpPr>
        <dsp:cNvPr id="0" name=""/>
        <dsp:cNvSpPr/>
      </dsp:nvSpPr>
      <dsp:spPr>
        <a:xfrm>
          <a:off x="0" y="1389939"/>
          <a:ext cx="11052175" cy="606060"/>
        </a:xfrm>
        <a:prstGeom prst="roundRect">
          <a:avLst/>
        </a:prstGeom>
        <a:solidFill>
          <a:schemeClr val="accent2">
            <a:hueOff val="-719997"/>
            <a:satOff val="1016"/>
            <a:lumOff val="-6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00" tIns="76200" rIns="76200" bIns="76200" numCol="1" spcCol="1270" anchor="ctr" anchorCtr="0">
          <a:noAutofit/>
        </a:bodyPr>
        <a:lstStyle/>
        <a:p>
          <a:pPr marL="0" lvl="0" indent="0" algn="l" defTabSz="889000">
            <a:lnSpc>
              <a:spcPct val="90000"/>
            </a:lnSpc>
            <a:spcBef>
              <a:spcPct val="0"/>
            </a:spcBef>
            <a:spcAft>
              <a:spcPct val="35000"/>
            </a:spcAft>
            <a:buNone/>
          </a:pPr>
          <a:r>
            <a:rPr lang="zh-CN" altLang="en-US" sz="2000" kern="1200" dirty="0">
              <a:latin typeface="+mn-ea"/>
              <a:ea typeface="+mn-ea"/>
            </a:rPr>
            <a:t>摩托车及汽车配件、五金卫浴、电子信息、化工制品及健康食品等五大传统支柱产业；</a:t>
          </a:r>
          <a:endParaRPr lang="en-US" altLang="zh-CN" sz="2000" kern="1200" dirty="0">
            <a:latin typeface="+mn-ea"/>
            <a:ea typeface="+mn-ea"/>
          </a:endParaRPr>
        </a:p>
      </dsp:txBody>
      <dsp:txXfrm>
        <a:off x="29585" y="1419524"/>
        <a:ext cx="10993005" cy="546890"/>
      </dsp:txXfrm>
    </dsp:sp>
    <dsp:sp modelId="{92E607D3-5A91-4B9F-B3CF-806707220EBA}">
      <dsp:nvSpPr>
        <dsp:cNvPr id="0" name=""/>
        <dsp:cNvSpPr/>
      </dsp:nvSpPr>
      <dsp:spPr>
        <a:xfrm>
          <a:off x="0" y="2076639"/>
          <a:ext cx="11052175" cy="606060"/>
        </a:xfrm>
        <a:prstGeom prst="roundRect">
          <a:avLst/>
        </a:prstGeom>
        <a:solidFill>
          <a:schemeClr val="accent2">
            <a:hueOff val="-1079996"/>
            <a:satOff val="152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endParaRPr lang="zh-CN" altLang="en-US" sz="2800" kern="1200"/>
        </a:p>
      </dsp:txBody>
      <dsp:txXfrm>
        <a:off x="29585" y="2106224"/>
        <a:ext cx="10993005" cy="546890"/>
      </dsp:txXfrm>
    </dsp:sp>
    <dsp:sp modelId="{F0A15439-D357-47D3-BBA2-0A6E7CD49E9A}">
      <dsp:nvSpPr>
        <dsp:cNvPr id="0" name=""/>
        <dsp:cNvSpPr/>
      </dsp:nvSpPr>
      <dsp:spPr>
        <a:xfrm>
          <a:off x="0" y="2763339"/>
          <a:ext cx="11052175" cy="606060"/>
        </a:xfrm>
        <a:prstGeom prst="roundRect">
          <a:avLst/>
        </a:prstGeom>
        <a:solidFill>
          <a:schemeClr val="accent2">
            <a:hueOff val="-1439994"/>
            <a:satOff val="2033"/>
            <a:lumOff val="-1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00" tIns="76200" rIns="76200" bIns="76200" numCol="1" spcCol="1270" anchor="ctr" anchorCtr="0">
          <a:noAutofit/>
        </a:bodyPr>
        <a:lstStyle/>
        <a:p>
          <a:pPr marL="0" lvl="0" indent="0" algn="l" defTabSz="889000">
            <a:lnSpc>
              <a:spcPct val="90000"/>
            </a:lnSpc>
            <a:spcBef>
              <a:spcPct val="0"/>
            </a:spcBef>
            <a:spcAft>
              <a:spcPct val="35000"/>
            </a:spcAft>
            <a:buNone/>
          </a:pPr>
          <a:r>
            <a:rPr lang="zh-CN" altLang="zh-CN" sz="2000" kern="1200">
              <a:latin typeface="+mn-ea"/>
              <a:ea typeface="+mn-ea"/>
            </a:rPr>
            <a:t>大长江、海信、康师傅、天地壹号、东望洋、滨崎等世界或全国</a:t>
          </a:r>
          <a:r>
            <a:rPr lang="en-US" altLang="zh-CN" sz="2000" kern="1200">
              <a:latin typeface="+mn-ea"/>
              <a:ea typeface="+mn-ea"/>
            </a:rPr>
            <a:t>500</a:t>
          </a:r>
          <a:r>
            <a:rPr lang="zh-CN" altLang="zh-CN" sz="2000" kern="1200">
              <a:latin typeface="+mn-ea"/>
              <a:ea typeface="+mn-ea"/>
            </a:rPr>
            <a:t>强企业落户蓬江</a:t>
          </a:r>
          <a:r>
            <a:rPr lang="zh-CN" altLang="en-US" sz="2000" kern="1200">
              <a:latin typeface="+mn-ea"/>
              <a:ea typeface="+mn-ea"/>
            </a:rPr>
            <a:t>；</a:t>
          </a:r>
          <a:endParaRPr lang="en-US" altLang="zh-CN" sz="2000" kern="1200" dirty="0">
            <a:latin typeface="+mn-ea"/>
            <a:ea typeface="+mn-ea"/>
          </a:endParaRPr>
        </a:p>
      </dsp:txBody>
      <dsp:txXfrm>
        <a:off x="29585" y="2792924"/>
        <a:ext cx="10993005" cy="546890"/>
      </dsp:txXfrm>
    </dsp:sp>
    <dsp:sp modelId="{17EC9F4B-C96C-42AC-8EB5-93A1FCB4E159}">
      <dsp:nvSpPr>
        <dsp:cNvPr id="0" name=""/>
        <dsp:cNvSpPr/>
      </dsp:nvSpPr>
      <dsp:spPr>
        <a:xfrm>
          <a:off x="0" y="3450039"/>
          <a:ext cx="11052175" cy="606060"/>
        </a:xfrm>
        <a:prstGeom prst="roundRect">
          <a:avLst/>
        </a:prstGeom>
        <a:solidFill>
          <a:schemeClr val="accent2">
            <a:hueOff val="-1799993"/>
            <a:satOff val="2541"/>
            <a:lumOff val="-1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00" tIns="76200" rIns="76200" bIns="76200" numCol="1" spcCol="1270" anchor="ctr" anchorCtr="0">
          <a:noAutofit/>
        </a:bodyPr>
        <a:lstStyle/>
        <a:p>
          <a:pPr marL="0" lvl="0" indent="0" algn="l" defTabSz="889000">
            <a:lnSpc>
              <a:spcPct val="90000"/>
            </a:lnSpc>
            <a:spcBef>
              <a:spcPct val="0"/>
            </a:spcBef>
            <a:spcAft>
              <a:spcPct val="35000"/>
            </a:spcAft>
            <a:buNone/>
          </a:pPr>
          <a:r>
            <a:rPr lang="zh-CN" altLang="en-US" sz="2000" kern="1200">
              <a:latin typeface="+mn-ea"/>
              <a:ea typeface="+mn-ea"/>
            </a:rPr>
            <a:t>以教育装备、智能制造（激光）、大健康产业为主攻方向的全新产业体系。</a:t>
          </a:r>
          <a:endParaRPr lang="zh-CN" altLang="en-US" sz="2000" kern="1200" dirty="0">
            <a:latin typeface="+mn-ea"/>
            <a:ea typeface="+mn-ea"/>
          </a:endParaRPr>
        </a:p>
      </dsp:txBody>
      <dsp:txXfrm>
        <a:off x="29585" y="3479624"/>
        <a:ext cx="10993005" cy="5468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60DEA-3217-47D0-A9EF-14D59F75045F}">
      <dsp:nvSpPr>
        <dsp:cNvPr id="0" name=""/>
        <dsp:cNvSpPr/>
      </dsp:nvSpPr>
      <dsp:spPr>
        <a:xfrm>
          <a:off x="2904216" y="1493486"/>
          <a:ext cx="1063705" cy="106370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b="1" kern="1200">
              <a:latin typeface="+mn-ea"/>
              <a:ea typeface="+mn-ea"/>
            </a:rPr>
            <a:t>集聚</a:t>
          </a:r>
          <a:br>
            <a:rPr lang="en-US" altLang="zh-CN" sz="1700" b="1" kern="1200" dirty="0">
              <a:latin typeface="+mn-ea"/>
              <a:ea typeface="+mn-ea"/>
            </a:rPr>
          </a:br>
          <a:r>
            <a:rPr lang="zh-CN" altLang="en-US" sz="1700" b="1" kern="1200">
              <a:latin typeface="+mn-ea"/>
              <a:ea typeface="+mn-ea"/>
            </a:rPr>
            <a:t>发展</a:t>
          </a:r>
        </a:p>
      </dsp:txBody>
      <dsp:txXfrm>
        <a:off x="3059992" y="1649262"/>
        <a:ext cx="752153" cy="752153"/>
      </dsp:txXfrm>
    </dsp:sp>
    <dsp:sp modelId="{61A3D341-04FA-40BE-A7E2-8A0D88631FC2}">
      <dsp:nvSpPr>
        <dsp:cNvPr id="0" name=""/>
        <dsp:cNvSpPr/>
      </dsp:nvSpPr>
      <dsp:spPr>
        <a:xfrm rot="16200000">
          <a:off x="3322944" y="1105616"/>
          <a:ext cx="226250" cy="36165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latin typeface="+mn-ea"/>
            <a:ea typeface="+mn-ea"/>
          </a:endParaRPr>
        </a:p>
      </dsp:txBody>
      <dsp:txXfrm>
        <a:off x="3356882" y="1211886"/>
        <a:ext cx="158375" cy="216995"/>
      </dsp:txXfrm>
    </dsp:sp>
    <dsp:sp modelId="{0595CCA6-1D3C-43EA-9ADE-C6B1E4D47181}">
      <dsp:nvSpPr>
        <dsp:cNvPr id="0" name=""/>
        <dsp:cNvSpPr/>
      </dsp:nvSpPr>
      <dsp:spPr>
        <a:xfrm>
          <a:off x="2904216" y="2893"/>
          <a:ext cx="1063705" cy="106370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a:latin typeface="+mn-ea"/>
              <a:ea typeface="+mn-ea"/>
            </a:rPr>
            <a:t>金融</a:t>
          </a:r>
          <a:br>
            <a:rPr lang="en-US" altLang="zh-CN" sz="1800" kern="1200" dirty="0">
              <a:latin typeface="+mn-ea"/>
              <a:ea typeface="+mn-ea"/>
            </a:rPr>
          </a:br>
          <a:r>
            <a:rPr lang="zh-CN" altLang="en-US" sz="1800" kern="1200">
              <a:latin typeface="+mn-ea"/>
              <a:ea typeface="+mn-ea"/>
            </a:rPr>
            <a:t>会展</a:t>
          </a:r>
        </a:p>
      </dsp:txBody>
      <dsp:txXfrm>
        <a:off x="3059992" y="158669"/>
        <a:ext cx="752153" cy="752153"/>
      </dsp:txXfrm>
    </dsp:sp>
    <dsp:sp modelId="{A454DF13-757E-4CA0-ABFC-27154FA08AF2}">
      <dsp:nvSpPr>
        <dsp:cNvPr id="0" name=""/>
        <dsp:cNvSpPr/>
      </dsp:nvSpPr>
      <dsp:spPr>
        <a:xfrm rot="19800000">
          <a:off x="3962844" y="1475063"/>
          <a:ext cx="226250" cy="361659"/>
        </a:xfrm>
        <a:prstGeom prst="rightArrow">
          <a:avLst>
            <a:gd name="adj1" fmla="val 60000"/>
            <a:gd name="adj2" fmla="val 50000"/>
          </a:avLst>
        </a:prstGeom>
        <a:solidFill>
          <a:schemeClr val="accent3">
            <a:hueOff val="-1776002"/>
            <a:satOff val="8830"/>
            <a:lumOff val="35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latin typeface="+mn-ea"/>
            <a:ea typeface="+mn-ea"/>
          </a:endParaRPr>
        </a:p>
      </dsp:txBody>
      <dsp:txXfrm>
        <a:off x="3967391" y="1564364"/>
        <a:ext cx="158375" cy="216995"/>
      </dsp:txXfrm>
    </dsp:sp>
    <dsp:sp modelId="{AF2E4016-D137-45C7-BB07-F0E90B1BB400}">
      <dsp:nvSpPr>
        <dsp:cNvPr id="0" name=""/>
        <dsp:cNvSpPr/>
      </dsp:nvSpPr>
      <dsp:spPr>
        <a:xfrm>
          <a:off x="4195108" y="748190"/>
          <a:ext cx="1063705" cy="1063705"/>
        </a:xfrm>
        <a:prstGeom prst="ellipse">
          <a:avLst/>
        </a:prstGeom>
        <a:solidFill>
          <a:schemeClr val="accent3">
            <a:hueOff val="-1776002"/>
            <a:satOff val="8830"/>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a:latin typeface="+mn-ea"/>
              <a:ea typeface="+mn-ea"/>
            </a:rPr>
            <a:t>科技</a:t>
          </a:r>
          <a:br>
            <a:rPr lang="en-US" altLang="zh-CN" sz="1800" kern="1200" dirty="0">
              <a:latin typeface="+mn-ea"/>
              <a:ea typeface="+mn-ea"/>
            </a:rPr>
          </a:br>
          <a:r>
            <a:rPr lang="zh-CN" altLang="en-US" sz="1800" kern="1200">
              <a:latin typeface="+mn-ea"/>
              <a:ea typeface="+mn-ea"/>
            </a:rPr>
            <a:t>孵化</a:t>
          </a:r>
        </a:p>
      </dsp:txBody>
      <dsp:txXfrm>
        <a:off x="4350884" y="903966"/>
        <a:ext cx="752153" cy="752153"/>
      </dsp:txXfrm>
    </dsp:sp>
    <dsp:sp modelId="{92342411-6BE9-44EC-AFF7-72B463919F5B}">
      <dsp:nvSpPr>
        <dsp:cNvPr id="0" name=""/>
        <dsp:cNvSpPr/>
      </dsp:nvSpPr>
      <dsp:spPr>
        <a:xfrm rot="1800000">
          <a:off x="3962844" y="2213956"/>
          <a:ext cx="226250" cy="361659"/>
        </a:xfrm>
        <a:prstGeom prst="rightArrow">
          <a:avLst>
            <a:gd name="adj1" fmla="val 60000"/>
            <a:gd name="adj2" fmla="val 50000"/>
          </a:avLst>
        </a:prstGeom>
        <a:solidFill>
          <a:schemeClr val="accent3">
            <a:hueOff val="-3552004"/>
            <a:satOff val="17660"/>
            <a:lumOff val="7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latin typeface="+mn-ea"/>
            <a:ea typeface="+mn-ea"/>
          </a:endParaRPr>
        </a:p>
      </dsp:txBody>
      <dsp:txXfrm>
        <a:off x="3967391" y="2269319"/>
        <a:ext cx="158375" cy="216995"/>
      </dsp:txXfrm>
    </dsp:sp>
    <dsp:sp modelId="{48F8A8C9-4775-454C-8422-09FA4B6FF889}">
      <dsp:nvSpPr>
        <dsp:cNvPr id="0" name=""/>
        <dsp:cNvSpPr/>
      </dsp:nvSpPr>
      <dsp:spPr>
        <a:xfrm>
          <a:off x="4195108" y="2238783"/>
          <a:ext cx="1063705" cy="1063705"/>
        </a:xfrm>
        <a:prstGeom prst="ellipse">
          <a:avLst/>
        </a:prstGeom>
        <a:solidFill>
          <a:schemeClr val="accent3">
            <a:hueOff val="-3552004"/>
            <a:satOff val="17660"/>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a:latin typeface="+mn-ea"/>
              <a:ea typeface="+mn-ea"/>
            </a:rPr>
            <a:t>创意</a:t>
          </a:r>
          <a:br>
            <a:rPr lang="en-US" altLang="zh-CN" sz="1800" kern="1200" dirty="0">
              <a:latin typeface="+mn-ea"/>
              <a:ea typeface="+mn-ea"/>
            </a:rPr>
          </a:br>
          <a:r>
            <a:rPr lang="zh-CN" altLang="en-US" sz="1800" kern="1200">
              <a:latin typeface="+mn-ea"/>
              <a:ea typeface="+mn-ea"/>
            </a:rPr>
            <a:t>创客</a:t>
          </a:r>
        </a:p>
      </dsp:txBody>
      <dsp:txXfrm>
        <a:off x="4350884" y="2394559"/>
        <a:ext cx="752153" cy="752153"/>
      </dsp:txXfrm>
    </dsp:sp>
    <dsp:sp modelId="{D427EB82-AF38-499C-92DE-461CDD3A64D1}">
      <dsp:nvSpPr>
        <dsp:cNvPr id="0" name=""/>
        <dsp:cNvSpPr/>
      </dsp:nvSpPr>
      <dsp:spPr>
        <a:xfrm rot="5400000">
          <a:off x="3322944" y="2583402"/>
          <a:ext cx="226250" cy="361659"/>
        </a:xfrm>
        <a:prstGeom prst="rightArrow">
          <a:avLst>
            <a:gd name="adj1" fmla="val 60000"/>
            <a:gd name="adj2" fmla="val 50000"/>
          </a:avLst>
        </a:prstGeom>
        <a:solidFill>
          <a:schemeClr val="accent3">
            <a:hueOff val="-5328006"/>
            <a:satOff val="26489"/>
            <a:lumOff val="1058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latin typeface="+mn-ea"/>
            <a:ea typeface="+mn-ea"/>
          </a:endParaRPr>
        </a:p>
      </dsp:txBody>
      <dsp:txXfrm>
        <a:off x="3356882" y="2621797"/>
        <a:ext cx="158375" cy="216995"/>
      </dsp:txXfrm>
    </dsp:sp>
    <dsp:sp modelId="{554521CA-285F-48B2-975E-48514D7DC752}">
      <dsp:nvSpPr>
        <dsp:cNvPr id="0" name=""/>
        <dsp:cNvSpPr/>
      </dsp:nvSpPr>
      <dsp:spPr>
        <a:xfrm>
          <a:off x="2904216" y="2984080"/>
          <a:ext cx="1063705" cy="1063705"/>
        </a:xfrm>
        <a:prstGeom prst="ellipse">
          <a:avLst/>
        </a:prstGeom>
        <a:solidFill>
          <a:schemeClr val="accent3">
            <a:hueOff val="-5328006"/>
            <a:satOff val="26489"/>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a:latin typeface="+mn-ea"/>
              <a:ea typeface="+mn-ea"/>
            </a:rPr>
            <a:t>电商</a:t>
          </a:r>
          <a:br>
            <a:rPr lang="en-US" altLang="zh-CN" sz="1800" kern="1200" dirty="0">
              <a:latin typeface="+mn-ea"/>
              <a:ea typeface="+mn-ea"/>
            </a:rPr>
          </a:br>
          <a:r>
            <a:rPr lang="zh-CN" altLang="en-US" sz="1800" kern="1200">
              <a:latin typeface="+mn-ea"/>
              <a:ea typeface="+mn-ea"/>
            </a:rPr>
            <a:t>物流</a:t>
          </a:r>
        </a:p>
      </dsp:txBody>
      <dsp:txXfrm>
        <a:off x="3059992" y="3139856"/>
        <a:ext cx="752153" cy="752153"/>
      </dsp:txXfrm>
    </dsp:sp>
    <dsp:sp modelId="{315E82D7-4055-46FE-A37D-0AB91F09E87D}">
      <dsp:nvSpPr>
        <dsp:cNvPr id="0" name=""/>
        <dsp:cNvSpPr/>
      </dsp:nvSpPr>
      <dsp:spPr>
        <a:xfrm rot="9000000">
          <a:off x="2683043" y="2213956"/>
          <a:ext cx="226250" cy="361659"/>
        </a:xfrm>
        <a:prstGeom prst="rightArrow">
          <a:avLst>
            <a:gd name="adj1" fmla="val 60000"/>
            <a:gd name="adj2" fmla="val 50000"/>
          </a:avLst>
        </a:prstGeom>
        <a:solidFill>
          <a:schemeClr val="accent3">
            <a:hueOff val="-7104007"/>
            <a:satOff val="35319"/>
            <a:lumOff val="1411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latin typeface="+mn-ea"/>
            <a:ea typeface="+mn-ea"/>
          </a:endParaRPr>
        </a:p>
      </dsp:txBody>
      <dsp:txXfrm rot="10800000">
        <a:off x="2746371" y="2269319"/>
        <a:ext cx="158375" cy="216995"/>
      </dsp:txXfrm>
    </dsp:sp>
    <dsp:sp modelId="{EC625573-3DB3-4211-BAE3-97F9B38D7DB6}">
      <dsp:nvSpPr>
        <dsp:cNvPr id="0" name=""/>
        <dsp:cNvSpPr/>
      </dsp:nvSpPr>
      <dsp:spPr>
        <a:xfrm>
          <a:off x="1613325" y="2238783"/>
          <a:ext cx="1063705" cy="1063705"/>
        </a:xfrm>
        <a:prstGeom prst="ellipse">
          <a:avLst/>
        </a:prstGeom>
        <a:solidFill>
          <a:schemeClr val="accent3">
            <a:hueOff val="-7104007"/>
            <a:satOff val="35319"/>
            <a:lumOff val="1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a:latin typeface="+mn-ea"/>
              <a:ea typeface="+mn-ea"/>
            </a:rPr>
            <a:t>区域</a:t>
          </a:r>
          <a:br>
            <a:rPr lang="en-US" altLang="zh-CN" sz="1800" kern="1200" dirty="0">
              <a:latin typeface="+mn-ea"/>
              <a:ea typeface="+mn-ea"/>
            </a:rPr>
          </a:br>
          <a:r>
            <a:rPr lang="zh-CN" altLang="en-US" sz="1800" kern="1200">
              <a:latin typeface="+mn-ea"/>
              <a:ea typeface="+mn-ea"/>
            </a:rPr>
            <a:t>总部</a:t>
          </a:r>
        </a:p>
      </dsp:txBody>
      <dsp:txXfrm>
        <a:off x="1769101" y="2394559"/>
        <a:ext cx="752153" cy="752153"/>
      </dsp:txXfrm>
    </dsp:sp>
    <dsp:sp modelId="{C220A000-69C9-46A2-B012-3DB4CF879DB0}">
      <dsp:nvSpPr>
        <dsp:cNvPr id="0" name=""/>
        <dsp:cNvSpPr/>
      </dsp:nvSpPr>
      <dsp:spPr>
        <a:xfrm rot="12600000">
          <a:off x="2683043" y="1475063"/>
          <a:ext cx="226250" cy="361659"/>
        </a:xfrm>
        <a:prstGeom prst="rightArrow">
          <a:avLst>
            <a:gd name="adj1" fmla="val 60000"/>
            <a:gd name="adj2" fmla="val 50000"/>
          </a:avLst>
        </a:prstGeom>
        <a:solidFill>
          <a:schemeClr val="accent3">
            <a:hueOff val="-8880009"/>
            <a:satOff val="44149"/>
            <a:lumOff val="17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zh-CN" altLang="en-US" sz="1000" kern="1200">
            <a:latin typeface="+mn-ea"/>
            <a:ea typeface="+mn-ea"/>
          </a:endParaRPr>
        </a:p>
      </dsp:txBody>
      <dsp:txXfrm rot="10800000">
        <a:off x="2746371" y="1564364"/>
        <a:ext cx="158375" cy="216995"/>
      </dsp:txXfrm>
    </dsp:sp>
    <dsp:sp modelId="{8ED0004B-84E2-45A1-9113-4A2ADAEB7F89}">
      <dsp:nvSpPr>
        <dsp:cNvPr id="0" name=""/>
        <dsp:cNvSpPr/>
      </dsp:nvSpPr>
      <dsp:spPr>
        <a:xfrm>
          <a:off x="1613325" y="748190"/>
          <a:ext cx="1063705" cy="1063705"/>
        </a:xfrm>
        <a:prstGeom prst="ellipse">
          <a:avLst/>
        </a:prstGeom>
        <a:solidFill>
          <a:schemeClr val="accent3">
            <a:hueOff val="-8880009"/>
            <a:satOff val="44149"/>
            <a:lumOff val="1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altLang="en-US" sz="1600" kern="1200" dirty="0">
              <a:latin typeface="+mn-ea"/>
              <a:ea typeface="+mn-ea"/>
            </a:rPr>
            <a:t>物联网和云计算</a:t>
          </a:r>
        </a:p>
      </dsp:txBody>
      <dsp:txXfrm>
        <a:off x="1769101" y="903966"/>
        <a:ext cx="752153" cy="75215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4">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5">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6">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一、认识江门</a:t>
            </a:r>
            <a:endParaRPr lang="en-US" altLang="zh-CN" dirty="0"/>
          </a:p>
          <a:p>
            <a:endParaRPr lang="en-US" altLang="zh-CN" dirty="0"/>
          </a:p>
          <a:p>
            <a:r>
              <a:rPr lang="zh-CN" altLang="en-US" dirty="0"/>
              <a:t>相信在座各位来宾中有很大一部分是第一次来江门，在这里我向各位简单的介绍一下我们江门市</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广东省“十三五”规划纲要明确了江门市的五大定位，包括珠江西岸综合交通枢纽、世界级的轨道交通产业基地、珠江西岸先进装备制造业基地、全国小微企业创业创新示范市和中国国际特色旅游目的地。</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未来五年，围绕这五大定位， 江门将实施“兴业惠民、治吏简政”战略部署，坚持以工业立市为根本，大力实施珠西战略、创新驱动发展战略、大交通发展战略“三大战略”，一如既往地为海内外投资者创造优越的发展条件。</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五年内我市将实施工业投资、交通基础设施投资、城市建设投资“三个千亿计划”，突出有效投资带动，保障经济持续加快发展。</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E41B17-73F3-48EB-ACED-11A4A155FD4B}"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蓬江区是江门市委、市政府所在地，是江门市的政治、经济、文化和 金融中心。</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4400">
              <a:defRPr/>
            </a:pPr>
            <a:r>
              <a:rPr lang="zh-CN" altLang="en-US" dirty="0"/>
              <a:t>面积</a:t>
            </a:r>
            <a:r>
              <a:rPr lang="en-US" altLang="zh-CN" dirty="0"/>
              <a:t>324.3</a:t>
            </a:r>
            <a:r>
              <a:rPr lang="zh-CN" altLang="en-US" dirty="0"/>
              <a:t>平方公里，总人口</a:t>
            </a:r>
            <a:r>
              <a:rPr lang="en-US" altLang="zh-CN" dirty="0"/>
              <a:t>80</a:t>
            </a:r>
            <a:r>
              <a:rPr lang="zh-CN" altLang="en-US" dirty="0"/>
              <a:t>万，下辖</a:t>
            </a:r>
            <a:r>
              <a:rPr lang="en-US" altLang="zh-CN" dirty="0"/>
              <a:t>3</a:t>
            </a:r>
            <a:r>
              <a:rPr lang="zh-CN" altLang="en-US" dirty="0"/>
              <a:t>个镇、 </a:t>
            </a:r>
            <a:r>
              <a:rPr lang="en-US" altLang="zh-CN" dirty="0"/>
              <a:t>3</a:t>
            </a:r>
            <a:r>
              <a:rPr lang="zh-CN" altLang="en-US" dirty="0"/>
              <a:t>个街道办事处。</a:t>
            </a:r>
            <a:endParaRPr lang="en-US" altLang="zh-CN" dirty="0"/>
          </a:p>
          <a:p>
            <a:pPr defTabSz="914400">
              <a:defRPr/>
            </a:pPr>
            <a:r>
              <a:rPr lang="zh-CN" altLang="en-US" dirty="0"/>
              <a:t>从地图看，广佛经济圈、深港经济圈与蓬江区在区位上形成“等边三角形”，地理位置可以说得天独厚。</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蓬江区也是珠江三角洲地区环境质量和空气质量最好的城区之一，有珠三角“绿洲”美誉，</a:t>
            </a:r>
            <a:endParaRPr lang="en-US" altLang="zh-CN" dirty="0"/>
          </a:p>
          <a:p>
            <a:r>
              <a:rPr lang="zh-CN" altLang="en-US" dirty="0"/>
              <a:t>过去五年我们先后建成</a:t>
            </a:r>
            <a:r>
              <a:rPr lang="en-US" altLang="zh-CN" dirty="0"/>
              <a:t>10</a:t>
            </a:r>
            <a:r>
              <a:rPr lang="zh-CN" altLang="en-US" dirty="0"/>
              <a:t>个大型公园、</a:t>
            </a:r>
            <a:r>
              <a:rPr lang="en-US" altLang="zh-CN" dirty="0"/>
              <a:t>65</a:t>
            </a:r>
            <a:r>
              <a:rPr lang="zh-CN" altLang="en-US" dirty="0"/>
              <a:t>个社区公园，是名副其实的公园城市，正在创建国家森林城市。</a:t>
            </a:r>
            <a:endParaRPr lang="en-US" altLang="zh-CN" dirty="0"/>
          </a:p>
          <a:p>
            <a:r>
              <a:rPr lang="zh-CN" altLang="en-US" dirty="0"/>
              <a:t>社会和谐稳定，连续</a:t>
            </a:r>
            <a:r>
              <a:rPr lang="en-US" altLang="zh-CN" dirty="0"/>
              <a:t>16</a:t>
            </a:r>
            <a:r>
              <a:rPr lang="zh-CN" altLang="en-US" dirty="0"/>
              <a:t>年获评全省社会治安环境最好县（区）。</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E41B17-73F3-48EB-ACED-11A4A155FD4B}"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5035">
              <a:defRPr/>
            </a:pPr>
            <a:r>
              <a:rPr lang="zh-CN" altLang="zh-CN" dirty="0"/>
              <a:t>蓬江区历史文化底蕴是比较深厚的，</a:t>
            </a:r>
            <a:r>
              <a:rPr lang="zh-CN" altLang="en-US" dirty="0"/>
              <a:t>我们有</a:t>
            </a:r>
            <a:r>
              <a:rPr lang="en-US" altLang="zh-CN" dirty="0"/>
              <a:t>600</a:t>
            </a:r>
            <a:r>
              <a:rPr lang="zh-CN" altLang="zh-CN" dirty="0"/>
              <a:t>年文商历史的水埠头和墟顶街区（即</a:t>
            </a:r>
            <a:r>
              <a:rPr lang="en-US" altLang="zh-CN" dirty="0"/>
              <a:t>33</a:t>
            </a:r>
            <a:r>
              <a:rPr lang="zh-CN" altLang="zh-CN" dirty="0"/>
              <a:t>墟街）；</a:t>
            </a:r>
            <a:endParaRPr lang="en-US" altLang="zh-CN" dirty="0"/>
          </a:p>
          <a:p>
            <a:pPr defTabSz="915035">
              <a:defRPr/>
            </a:pPr>
            <a:r>
              <a:rPr lang="zh-CN" altLang="en-US" dirty="0"/>
              <a:t>也</a:t>
            </a:r>
            <a:r>
              <a:rPr lang="zh-CN" altLang="zh-CN" dirty="0"/>
              <a:t>拥有</a:t>
            </a:r>
            <a:r>
              <a:rPr lang="en-US" altLang="zh-CN" dirty="0"/>
              <a:t>885</a:t>
            </a:r>
            <a:r>
              <a:rPr lang="zh-CN" altLang="zh-CN" dirty="0"/>
              <a:t>年历史的“后珠玑巷”良溪古村，</a:t>
            </a:r>
            <a:r>
              <a:rPr lang="en-US" altLang="zh-CN" dirty="0"/>
              <a:t>885</a:t>
            </a:r>
            <a:r>
              <a:rPr lang="zh-CN" altLang="zh-CN" dirty="0"/>
              <a:t>年前（南宋</a:t>
            </a:r>
            <a:r>
              <a:rPr lang="zh-CN" altLang="en-US" dirty="0"/>
              <a:t>时期</a:t>
            </a:r>
            <a:r>
              <a:rPr lang="zh-CN" altLang="zh-CN" dirty="0"/>
              <a:t>）罗贵带领</a:t>
            </a:r>
            <a:r>
              <a:rPr lang="en-US" altLang="zh-CN" dirty="0"/>
              <a:t>36</a:t>
            </a:r>
            <a:r>
              <a:rPr lang="zh-CN" altLang="zh-CN" dirty="0"/>
              <a:t>姓</a:t>
            </a:r>
            <a:r>
              <a:rPr lang="en-US" altLang="zh-CN" dirty="0"/>
              <a:t>97</a:t>
            </a:r>
            <a:r>
              <a:rPr lang="zh-CN" altLang="zh-CN" dirty="0"/>
              <a:t>户人家，由南雄珠玑巷南迁至良溪村安家落户，</a:t>
            </a:r>
            <a:r>
              <a:rPr lang="en-US" altLang="zh-CN" dirty="0"/>
              <a:t>36</a:t>
            </a:r>
            <a:r>
              <a:rPr lang="zh-CN" altLang="zh-CN" dirty="0"/>
              <a:t>姓子孙又在珠三角以及其它地区甚至海外繁衍。</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蓬江区正</a:t>
            </a:r>
            <a:r>
              <a:rPr lang="zh-CN" altLang="zh-CN" dirty="0"/>
              <a:t>积极谋划具有蓬江特色的发展布局，构建滨江新城（棠下镇）、珠西智谷、</a:t>
            </a:r>
            <a:r>
              <a:rPr lang="en-US" altLang="zh-CN" dirty="0"/>
              <a:t>33</a:t>
            </a:r>
            <a:r>
              <a:rPr lang="zh-CN" altLang="zh-CN" dirty="0"/>
              <a:t>墟街（白沙街）以及</a:t>
            </a:r>
            <a:r>
              <a:rPr lang="zh-CN" altLang="en-US" dirty="0"/>
              <a:t>“潮连人才岛” </a:t>
            </a:r>
            <a:r>
              <a:rPr lang="zh-CN" altLang="zh-CN" dirty="0"/>
              <a:t>、荷塘全国重点镇“</a:t>
            </a:r>
            <a:r>
              <a:rPr lang="en-US" altLang="zh-CN" dirty="0"/>
              <a:t>3+2</a:t>
            </a:r>
            <a:r>
              <a:rPr lang="zh-CN" altLang="zh-CN" dirty="0"/>
              <a:t>”发展格局，不断增强区域经济综合竞争力。</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4400">
              <a:defRPr/>
            </a:pPr>
            <a:r>
              <a:rPr lang="zh-CN" altLang="zh-CN" b="1" dirty="0"/>
              <a:t>滨江新城：</a:t>
            </a:r>
            <a:r>
              <a:rPr lang="zh-CN" altLang="zh-CN" dirty="0"/>
              <a:t>目标是打造成为人产城融合发展的现代生态新城。西部产业园区重点发展</a:t>
            </a:r>
            <a:r>
              <a:rPr lang="zh-CN" altLang="en-US" dirty="0"/>
              <a:t>智能制造（激光）、健康食品产业</a:t>
            </a:r>
            <a:r>
              <a:rPr lang="zh-CN" altLang="zh-CN" dirty="0"/>
              <a:t>，至</a:t>
            </a:r>
            <a:r>
              <a:rPr lang="en-US" altLang="zh-CN" dirty="0"/>
              <a:t>2020</a:t>
            </a:r>
            <a:r>
              <a:rPr lang="zh-CN" altLang="zh-CN" dirty="0"/>
              <a:t>年打造全市首个“千亿级示范基地”；东南部天沙片区重点打造金融商贸会展中心和总部经济区</a:t>
            </a:r>
            <a:r>
              <a:rPr lang="zh-CN" altLang="en-US" dirty="0"/>
              <a:t>，已建成珠西国际会展中心、正在建设珠西体育中心</a:t>
            </a:r>
            <a:r>
              <a:rPr lang="zh-CN" altLang="zh-CN" dirty="0"/>
              <a:t>。北部生态风景区要打造成为珠三角西岸重要的休闲旅游目的地和生态宜居新区</a:t>
            </a:r>
            <a:r>
              <a:rPr lang="zh-CN" altLang="en-US" dirty="0"/>
              <a:t>。</a:t>
            </a:r>
            <a:endParaRPr lang="zh-CN" altLang="zh-CN" dirty="0"/>
          </a:p>
          <a:p>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cs typeface="+mn-cs"/>
              </a:rPr>
              <a:t>珠西智谷是江门市委、市政府和我区重点打造的全国“小微双创”核心基地。</a:t>
            </a:r>
            <a:endParaRPr lang="zh-CN" altLang="en-US" sz="1200" kern="1200" dirty="0">
              <a:solidFill>
                <a:schemeClr val="tx1"/>
              </a:solidFill>
              <a:cs typeface="+mn-cs"/>
            </a:endParaRPr>
          </a:p>
          <a:p>
            <a:r>
              <a:rPr lang="zh-CN" altLang="en-US" sz="1200" kern="1200" dirty="0">
                <a:solidFill>
                  <a:schemeClr val="tx1"/>
                </a:solidFill>
                <a:cs typeface="+mn-cs"/>
              </a:rPr>
              <a:t>珠西智谷地处产城主轴</a:t>
            </a:r>
            <a:r>
              <a:rPr lang="en-US" altLang="zh-CN" sz="1200" kern="1200" dirty="0">
                <a:solidFill>
                  <a:schemeClr val="tx1"/>
                </a:solidFill>
                <a:cs typeface="+mn-cs"/>
              </a:rPr>
              <a:t>—</a:t>
            </a:r>
            <a:r>
              <a:rPr lang="zh-CN" altLang="en-US" sz="1200" kern="1200" dirty="0">
                <a:solidFill>
                  <a:schemeClr val="tx1"/>
                </a:solidFill>
                <a:cs typeface="+mn-cs"/>
              </a:rPr>
              <a:t>江门大道两旁</a:t>
            </a:r>
            <a:r>
              <a:rPr lang="en-US" sz="1200" kern="1200" dirty="0">
                <a:solidFill>
                  <a:schemeClr val="tx1"/>
                </a:solidFill>
                <a:ea typeface="+mn-ea"/>
                <a:cs typeface="+mn-cs"/>
              </a:rPr>
              <a:t>,</a:t>
            </a:r>
            <a:r>
              <a:rPr lang="zh-CN" altLang="en-US" sz="1200" kern="1200" dirty="0">
                <a:solidFill>
                  <a:schemeClr val="tx1"/>
                </a:solidFill>
                <a:cs typeface="+mn-cs"/>
              </a:rPr>
              <a:t>总规划面积</a:t>
            </a:r>
            <a:r>
              <a:rPr lang="en-US" sz="1200" kern="1200" dirty="0">
                <a:solidFill>
                  <a:schemeClr val="tx1"/>
                </a:solidFill>
                <a:ea typeface="+mn-ea"/>
                <a:cs typeface="+mn-cs"/>
              </a:rPr>
              <a:t>76.87</a:t>
            </a:r>
            <a:r>
              <a:rPr lang="zh-CN" altLang="en-US" sz="1200" kern="1200" dirty="0">
                <a:solidFill>
                  <a:schemeClr val="tx1"/>
                </a:solidFill>
                <a:cs typeface="+mn-cs"/>
              </a:rPr>
              <a:t>平方公里，核心区面积</a:t>
            </a:r>
            <a:r>
              <a:rPr lang="en-US" sz="1200" kern="1200" dirty="0">
                <a:solidFill>
                  <a:schemeClr val="tx1"/>
                </a:solidFill>
                <a:ea typeface="+mn-ea"/>
                <a:cs typeface="+mn-cs"/>
              </a:rPr>
              <a:t>12.37</a:t>
            </a:r>
            <a:r>
              <a:rPr lang="zh-CN" altLang="en-US" sz="1200" kern="1200" dirty="0">
                <a:solidFill>
                  <a:schemeClr val="tx1"/>
                </a:solidFill>
                <a:cs typeface="+mn-cs"/>
              </a:rPr>
              <a:t>平方公里，</a:t>
            </a:r>
            <a:endParaRPr lang="en-US" altLang="zh-CN" sz="1200" kern="1200" dirty="0">
              <a:solidFill>
                <a:schemeClr val="tx1"/>
              </a:solidFill>
              <a:cs typeface="+mn-cs"/>
            </a:endParaRPr>
          </a:p>
          <a:p>
            <a:r>
              <a:rPr lang="zh-CN" altLang="en-US" sz="1200" kern="1200" dirty="0">
                <a:solidFill>
                  <a:schemeClr val="tx1"/>
                </a:solidFill>
                <a:cs typeface="+mn-cs"/>
              </a:rPr>
              <a:t>重点发展教育装备、智能制造（激光）等产业。</a:t>
            </a:r>
            <a:endParaRPr lang="en-US" altLang="zh-CN" sz="1200" kern="1200" dirty="0">
              <a:solidFill>
                <a:schemeClr val="tx1"/>
              </a:solidFill>
              <a:cs typeface="+mn-cs"/>
            </a:endParaRPr>
          </a:p>
          <a:p>
            <a:r>
              <a:rPr lang="zh-CN" altLang="en-US" sz="1200" kern="1200" dirty="0">
                <a:solidFill>
                  <a:schemeClr val="tx1"/>
                </a:solidFill>
                <a:cs typeface="+mn-cs"/>
              </a:rPr>
              <a:t>未来</a:t>
            </a:r>
            <a:r>
              <a:rPr lang="en-US" sz="1200" kern="1200" dirty="0">
                <a:solidFill>
                  <a:schemeClr val="tx1"/>
                </a:solidFill>
                <a:ea typeface="+mn-ea"/>
                <a:cs typeface="+mn-cs"/>
              </a:rPr>
              <a:t>5-10</a:t>
            </a:r>
            <a:r>
              <a:rPr lang="zh-CN" altLang="en-US" sz="1200" kern="1200" dirty="0">
                <a:solidFill>
                  <a:schemeClr val="tx1"/>
                </a:solidFill>
                <a:cs typeface="+mn-cs"/>
              </a:rPr>
              <a:t>年，将打造成为珠西创新智慧集聚区，树立全省乃至全国“小微双创”示范标杆。</a:t>
            </a:r>
            <a:endParaRPr lang="zh-CN" altLang="en-US" sz="1200" kern="1200" dirty="0">
              <a:solidFill>
                <a:schemeClr val="tx1"/>
              </a:solidFill>
              <a:cs typeface="+mn-cs"/>
            </a:endParaRPr>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江门市地处广东省中南部、珠三角西部，面积</a:t>
            </a:r>
            <a:r>
              <a:rPr lang="en-US" altLang="zh-CN" dirty="0">
                <a:sym typeface="+mn-ea"/>
              </a:rPr>
              <a:t>9504</a:t>
            </a:r>
            <a:r>
              <a:rPr lang="zh-CN" altLang="en-US" dirty="0">
                <a:sym typeface="+mn-ea"/>
              </a:rPr>
              <a:t>平方公里，常住人口</a:t>
            </a:r>
            <a:r>
              <a:rPr lang="en-US" altLang="zh-CN" dirty="0">
                <a:sym typeface="+mn-ea"/>
              </a:rPr>
              <a:t>450</a:t>
            </a:r>
            <a:r>
              <a:rPr lang="zh-CN" altLang="en-US" dirty="0">
                <a:sym typeface="+mn-ea"/>
              </a:rPr>
              <a:t>万，下辖三个区、四个县级市，俗称江门五邑。</a:t>
            </a:r>
            <a:endParaRPr lang="en-US" altLang="zh-CN" dirty="0"/>
          </a:p>
          <a:p>
            <a:r>
              <a:rPr lang="zh-CN" altLang="en-US" dirty="0">
                <a:sym typeface="+mn-ea"/>
              </a:rPr>
              <a:t>我们蓬江区是江门市的主城区。</a:t>
            </a:r>
            <a:endParaRPr lang="en-US" altLang="zh-CN" dirty="0"/>
          </a:p>
          <a:p>
            <a:endParaRPr lang="en-US" altLang="zh-CN"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33</a:t>
            </a:r>
            <a:r>
              <a:rPr lang="zh-CN" altLang="zh-CN" dirty="0"/>
              <a:t>墟街，</a:t>
            </a:r>
            <a:r>
              <a:rPr lang="zh-CN" altLang="zh-CN" b="0" dirty="0"/>
              <a:t>目标是重点打造以“文商历史”为主题的历史文化街区。</a:t>
            </a:r>
            <a:r>
              <a:rPr lang="zh-CN" altLang="zh-CN" sz="1200" kern="1200" dirty="0">
                <a:solidFill>
                  <a:schemeClr val="tx1"/>
                </a:solidFill>
                <a:cs typeface="+mn-cs"/>
              </a:rPr>
              <a:t>刚才也讲到，</a:t>
            </a:r>
            <a:r>
              <a:rPr lang="en-US" altLang="zh-CN" sz="1200" kern="1200" dirty="0">
                <a:solidFill>
                  <a:schemeClr val="tx1"/>
                </a:solidFill>
                <a:cs typeface="+mn-cs"/>
              </a:rPr>
              <a:t>33</a:t>
            </a:r>
            <a:r>
              <a:rPr lang="zh-CN" altLang="zh-CN" sz="1200" kern="1200" dirty="0">
                <a:solidFill>
                  <a:schemeClr val="tx1"/>
                </a:solidFill>
                <a:cs typeface="+mn-cs"/>
              </a:rPr>
              <a:t>墟街</a:t>
            </a:r>
            <a:r>
              <a:rPr lang="zh-CN" altLang="en-US" sz="1200" kern="1200" dirty="0">
                <a:solidFill>
                  <a:schemeClr val="tx1"/>
                </a:solidFill>
                <a:cs typeface="+mn-cs"/>
              </a:rPr>
              <a:t>是有</a:t>
            </a:r>
            <a:r>
              <a:rPr lang="en-US" altLang="zh-CN" sz="1200" kern="1200" dirty="0">
                <a:solidFill>
                  <a:schemeClr val="tx1"/>
                </a:solidFill>
                <a:cs typeface="+mn-cs"/>
              </a:rPr>
              <a:t>600</a:t>
            </a:r>
            <a:r>
              <a:rPr lang="zh-CN" altLang="zh-CN" sz="1200" kern="1200" dirty="0">
                <a:solidFill>
                  <a:schemeClr val="tx1"/>
                </a:solidFill>
                <a:cs typeface="+mn-cs"/>
              </a:rPr>
              <a:t>年文商历史的水埠头和墟顶街区</a:t>
            </a:r>
            <a:r>
              <a:rPr lang="zh-CN" altLang="zh-CN" dirty="0"/>
              <a:t>，目前</a:t>
            </a:r>
            <a:r>
              <a:rPr lang="en-US" altLang="zh-CN" dirty="0"/>
              <a:t>33</a:t>
            </a:r>
            <a:r>
              <a:rPr lang="zh-CN" altLang="zh-CN" dirty="0"/>
              <a:t>墟街景区旅游发展项目</a:t>
            </a:r>
            <a:r>
              <a:rPr lang="zh-CN" altLang="en-US" dirty="0"/>
              <a:t>已</a:t>
            </a:r>
            <a:r>
              <a:rPr lang="zh-CN" altLang="zh-CN" dirty="0"/>
              <a:t>入选“全国优选旅游项目名单”。</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4400">
              <a:defRPr/>
            </a:pPr>
            <a:r>
              <a:rPr lang="zh-CN" altLang="zh-CN" b="0" dirty="0"/>
              <a:t>潮连是西江上一个江心岛，岛</a:t>
            </a:r>
            <a:r>
              <a:rPr lang="zh-CN" altLang="en-US" b="0" dirty="0"/>
              <a:t>虽然</a:t>
            </a:r>
            <a:r>
              <a:rPr lang="zh-CN" altLang="zh-CN" b="0" dirty="0"/>
              <a:t>不大，但很有灵气，有</a:t>
            </a:r>
            <a:r>
              <a:rPr lang="en-US" altLang="zh-CN" b="0" dirty="0"/>
              <a:t>100</a:t>
            </a:r>
            <a:r>
              <a:rPr lang="zh-CN" altLang="zh-CN" b="0" dirty="0"/>
              <a:t>多座祠堂，其中卢氏宗祠超过</a:t>
            </a:r>
            <a:r>
              <a:rPr lang="en-US" altLang="zh-CN" b="0" dirty="0"/>
              <a:t>500</a:t>
            </a:r>
            <a:r>
              <a:rPr lang="zh-CN" altLang="zh-CN" b="0" dirty="0"/>
              <a:t>年历史</a:t>
            </a:r>
            <a:r>
              <a:rPr lang="zh-CN" altLang="en-US" b="0" dirty="0"/>
              <a:t>。</a:t>
            </a:r>
            <a:r>
              <a:rPr lang="zh-CN" altLang="zh-CN" b="0" dirty="0"/>
              <a:t>我区将着重规划建设人才岛，</a:t>
            </a:r>
            <a:r>
              <a:rPr lang="zh-CN" altLang="en-US" b="0" dirty="0"/>
              <a:t>规划建设教育培训中心，计划</a:t>
            </a:r>
            <a:r>
              <a:rPr lang="en-US" altLang="zh-CN" b="0" dirty="0"/>
              <a:t>3</a:t>
            </a:r>
            <a:r>
              <a:rPr lang="zh-CN" altLang="en-US" b="0" dirty="0"/>
              <a:t>年内建成人才公寓</a:t>
            </a:r>
            <a:r>
              <a:rPr lang="en-US" altLang="zh-CN" b="0" dirty="0"/>
              <a:t>1000</a:t>
            </a:r>
            <a:r>
              <a:rPr lang="zh-CN" altLang="en-US" b="0" dirty="0"/>
              <a:t>套以上，打造“中国教育培训之都”核心基地，将潮连建设</a:t>
            </a:r>
            <a:r>
              <a:rPr lang="zh-CN" altLang="zh-CN" b="0" dirty="0"/>
              <a:t>成为珠三角乃至全省首个“公园小镇”和“文化小镇”。 </a:t>
            </a:r>
            <a:endParaRPr lang="zh-CN" altLang="zh-CN" b="0" dirty="0"/>
          </a:p>
          <a:p>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4400">
              <a:defRPr/>
            </a:pPr>
            <a:r>
              <a:rPr lang="zh-CN" altLang="en-US" dirty="0"/>
              <a:t>荷塘镇位于顺德、中山、蓬江的交界，将</a:t>
            </a:r>
            <a:r>
              <a:rPr lang="zh-CN" altLang="zh-CN" dirty="0"/>
              <a:t>重点发展现代商贸服务业，加快产业转型升级，推进美丽乡村水系环境建设，打造宜业宜居美丽新城镇。</a:t>
            </a:r>
            <a:endParaRPr lang="zh-CN" altLang="zh-CN" dirty="0"/>
          </a:p>
          <a:p>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未来</a:t>
            </a:r>
            <a:r>
              <a:rPr lang="en-US" altLang="zh-CN" dirty="0"/>
              <a:t>3-5</a:t>
            </a:r>
            <a:r>
              <a:rPr lang="zh-CN" altLang="en-US" dirty="0"/>
              <a:t>年，我区将投入</a:t>
            </a:r>
            <a:r>
              <a:rPr lang="en-US" altLang="zh-CN" dirty="0"/>
              <a:t>1000</a:t>
            </a:r>
            <a:r>
              <a:rPr lang="zh-CN" altLang="en-US" dirty="0"/>
              <a:t>亿元，完善我区产业、教育、医疗、公园、绿化、水生态等基础设施和公共服务体系建设，通过收储土地</a:t>
            </a:r>
            <a:r>
              <a:rPr lang="en-US" altLang="zh-CN" dirty="0"/>
              <a:t>2</a:t>
            </a:r>
            <a:r>
              <a:rPr lang="zh-CN" altLang="en-US" dirty="0"/>
              <a:t>万亩、租赁土地</a:t>
            </a:r>
            <a:r>
              <a:rPr lang="en-US" altLang="zh-CN" dirty="0"/>
              <a:t>6</a:t>
            </a:r>
            <a:r>
              <a:rPr lang="zh-CN" altLang="en-US" dirty="0"/>
              <a:t>万亩、收购工业厂房用地</a:t>
            </a:r>
            <a:r>
              <a:rPr lang="en-US" altLang="zh-CN" dirty="0"/>
              <a:t>1</a:t>
            </a:r>
            <a:r>
              <a:rPr lang="zh-CN" altLang="en-US" dirty="0"/>
              <a:t>万亩，建成</a:t>
            </a:r>
            <a:r>
              <a:rPr lang="en-US" altLang="zh-CN" dirty="0"/>
              <a:t>500</a:t>
            </a:r>
            <a:r>
              <a:rPr lang="zh-CN" altLang="en-US" dirty="0"/>
              <a:t>万平方米以上高标准工业厂房、</a:t>
            </a:r>
            <a:r>
              <a:rPr lang="en-US" altLang="zh-CN" dirty="0"/>
              <a:t>500</a:t>
            </a:r>
            <a:r>
              <a:rPr lang="zh-CN" altLang="en-US" dirty="0"/>
              <a:t>万平方米以上商业楼宇、</a:t>
            </a:r>
            <a:r>
              <a:rPr lang="en-US" altLang="zh-CN" dirty="0"/>
              <a:t>500</a:t>
            </a:r>
            <a:r>
              <a:rPr lang="zh-CN" altLang="en-US" dirty="0"/>
              <a:t>万商住楼，做大做强国资平台，以国有资金带动社会投资，全面提升我区宜居宜业环境。</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经济发展方面，我区经济总量连续保持全市第一，占全市的四分之一， 是</a:t>
            </a:r>
            <a:r>
              <a:rPr lang="en-US" altLang="zh-CN" dirty="0"/>
              <a:t>2016</a:t>
            </a:r>
            <a:r>
              <a:rPr lang="zh-CN" altLang="en-US" dirty="0"/>
              <a:t>年全国中小城市综合实力百强区，多家世界或全国</a:t>
            </a:r>
            <a:r>
              <a:rPr lang="en-US" altLang="zh-CN" dirty="0"/>
              <a:t>500</a:t>
            </a:r>
            <a:r>
              <a:rPr lang="zh-CN" altLang="en-US" dirty="0"/>
              <a:t>强企业落户蓬江。</a:t>
            </a:r>
            <a:endParaRPr lang="en-US" altLang="zh-CN" dirty="0"/>
          </a:p>
          <a:p>
            <a:r>
              <a:rPr lang="zh-CN" altLang="en-US" dirty="0"/>
              <a:t>目前我区构建了以摩托车及汽车配件、五金卫浴、电子信息、化工制品及健康食品等五大传统支柱产业为基础，以教育裝備、智能制造、大健康产业等新兴产业为主攻方向的全新产业体系。全市摩托车及汽车配件、五金卫浴企业超过</a:t>
            </a:r>
            <a:r>
              <a:rPr lang="en-US" altLang="zh-CN" dirty="0"/>
              <a:t>5000</a:t>
            </a:r>
            <a:r>
              <a:rPr lang="zh-CN" altLang="en-US" dirty="0"/>
              <a:t>家，这些传统产业的升级改造为激光产业的发展带来庞大的市场需求。</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a:solidFill>
                  <a:prstClr val="black"/>
                </a:solidFill>
              </a:rPr>
            </a:fld>
            <a:endParaRPr lang="en-US" altLang="zh-CN"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914400">
              <a:defRPr/>
            </a:pPr>
            <a:r>
              <a:rPr lang="zh-CN" altLang="en-US" dirty="0"/>
              <a:t>智能制造（激光）产业</a:t>
            </a:r>
            <a:r>
              <a:rPr lang="zh-CN" altLang="zh-CN" dirty="0"/>
              <a:t>。</a:t>
            </a:r>
            <a:r>
              <a:rPr lang="zh-CN" altLang="en-US" dirty="0"/>
              <a:t>蓬江区将智能制造（激光）产业定为今后重点发展的两大产业之一，</a:t>
            </a:r>
            <a:r>
              <a:rPr lang="en-US" altLang="zh-CN" dirty="0"/>
              <a:t>2015</a:t>
            </a:r>
            <a:r>
              <a:rPr lang="zh-CN" altLang="en-US" dirty="0"/>
              <a:t>年成立了珠西智谷装备制造协同创新研究院，引领产业发展。</a:t>
            </a:r>
            <a:r>
              <a:rPr lang="en-US" altLang="zh-TW" dirty="0"/>
              <a:t>2017</a:t>
            </a:r>
            <a:r>
              <a:rPr lang="zh-TW" altLang="en-US" dirty="0"/>
              <a:t>年全区规模以上先进（装备）制造业产值</a:t>
            </a:r>
            <a:r>
              <a:rPr lang="zh-CN" altLang="en-US" dirty="0"/>
              <a:t>预计将</a:t>
            </a:r>
            <a:r>
              <a:rPr lang="zh-TW" altLang="en-US" dirty="0"/>
              <a:t>达到</a:t>
            </a:r>
            <a:r>
              <a:rPr lang="en-US" altLang="zh-TW" dirty="0"/>
              <a:t>574</a:t>
            </a:r>
            <a:r>
              <a:rPr lang="zh-TW" altLang="en-US" dirty="0"/>
              <a:t>亿元</a:t>
            </a:r>
            <a:r>
              <a:rPr lang="zh-CN" altLang="en-US" dirty="0"/>
              <a:t>。未来我区将继续以珠西智谷启动区、滨江产业发展区为带动，以大长江、海信等大型骨干企业为龙头，力争到</a:t>
            </a:r>
            <a:r>
              <a:rPr lang="en-US" altLang="zh-CN" dirty="0"/>
              <a:t>2020</a:t>
            </a:r>
            <a:r>
              <a:rPr lang="zh-CN" altLang="zh-CN" dirty="0"/>
              <a:t>年</a:t>
            </a:r>
            <a:r>
              <a:rPr lang="zh-CN" altLang="en-US" dirty="0"/>
              <a:t>实现产值</a:t>
            </a:r>
            <a:r>
              <a:rPr lang="en-US" altLang="zh-CN" dirty="0"/>
              <a:t>1000</a:t>
            </a:r>
            <a:r>
              <a:rPr lang="zh-CN" altLang="zh-CN" dirty="0"/>
              <a:t>亿元，占全市四分之一。</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a:solidFill>
                  <a:prstClr val="black"/>
                </a:solidFill>
              </a:rPr>
            </a:fld>
            <a:endParaRPr lang="en-US" altLang="zh-CN"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蓬江</a:t>
            </a:r>
            <a:r>
              <a:rPr lang="zh-CN" altLang="zh-CN" dirty="0"/>
              <a:t>区提出</a:t>
            </a:r>
            <a:r>
              <a:rPr lang="zh-CN" altLang="en-US" dirty="0"/>
              <a:t>了</a:t>
            </a:r>
            <a:r>
              <a:rPr lang="zh-CN" altLang="zh-CN" dirty="0"/>
              <a:t>打造“中国教育装备之城、中国教育培训之都”的主攻方向。得到了国家、省教育部门及教育装备中心的鼎力支持与指导</a:t>
            </a:r>
            <a:r>
              <a:rPr lang="zh-CN" altLang="en-US" dirty="0"/>
              <a:t>，</a:t>
            </a:r>
            <a:r>
              <a:rPr lang="zh-CN" altLang="zh-CN" dirty="0"/>
              <a:t>目前我区教育装备产业已建成南方教育装备</a:t>
            </a:r>
            <a:r>
              <a:rPr lang="zh-CN" altLang="en-US" dirty="0"/>
              <a:t>产业城</a:t>
            </a:r>
            <a:r>
              <a:rPr lang="zh-CN" altLang="zh-CN" dirty="0"/>
              <a:t>、海峡两岸装备合作示范园区等平台，未来</a:t>
            </a:r>
            <a:r>
              <a:rPr lang="en-US" altLang="zh-CN" dirty="0"/>
              <a:t>5</a:t>
            </a:r>
            <a:r>
              <a:rPr lang="zh-CN" altLang="zh-CN" dirty="0"/>
              <a:t>－</a:t>
            </a:r>
            <a:r>
              <a:rPr lang="en-US" altLang="zh-CN" dirty="0"/>
              <a:t>10</a:t>
            </a:r>
            <a:r>
              <a:rPr lang="zh-CN" altLang="zh-CN" dirty="0"/>
              <a:t>年带动产值超</a:t>
            </a:r>
            <a:r>
              <a:rPr lang="en-US" altLang="zh-CN" dirty="0"/>
              <a:t>1000</a:t>
            </a:r>
            <a:r>
              <a:rPr lang="zh-CN" altLang="zh-CN" dirty="0"/>
              <a:t>亿元。</a:t>
            </a:r>
            <a:r>
              <a:rPr lang="zh-CN" altLang="en-US" dirty="0"/>
              <a:t>这是江门市教育装备体验中心的效果图。</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a:solidFill>
                  <a:prstClr val="black"/>
                </a:solidFill>
              </a:rPr>
            </a:fld>
            <a:endParaRPr lang="en-US" altLang="zh-CN"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dirty="0"/>
              <a:t>滨江新城产业园已落户天地壹号、康师傅、东望洋、滨崎食品、美心食品等</a:t>
            </a:r>
            <a:r>
              <a:rPr lang="en-US" altLang="zh-CN" dirty="0"/>
              <a:t>10</a:t>
            </a:r>
            <a:r>
              <a:rPr lang="zh-CN" altLang="en-US" dirty="0"/>
              <a:t>多</a:t>
            </a:r>
            <a:r>
              <a:rPr lang="zh-CN" altLang="zh-CN" dirty="0"/>
              <a:t>家优质健康食品企业</a:t>
            </a:r>
            <a:r>
              <a:rPr lang="zh-CN" altLang="en-US" dirty="0"/>
              <a:t>，获评国家级新型工业化产业示范基地，是国家级的食品产业园</a:t>
            </a:r>
            <a:r>
              <a:rPr lang="zh-CN" altLang="zh-CN" dirty="0"/>
              <a:t>。未来五年，</a:t>
            </a:r>
            <a:r>
              <a:rPr lang="zh-CN" altLang="en-US" dirty="0"/>
              <a:t>将</a:t>
            </a:r>
            <a:r>
              <a:rPr lang="zh-CN" altLang="zh-CN" dirty="0"/>
              <a:t>引进更多优质项目落户，推动</a:t>
            </a:r>
            <a:r>
              <a:rPr lang="zh-CN" altLang="en-US" dirty="0"/>
              <a:t>大健康产业</a:t>
            </a:r>
            <a:r>
              <a:rPr lang="zh-CN" altLang="zh-CN" dirty="0"/>
              <a:t>集群发展，至</a:t>
            </a:r>
            <a:r>
              <a:rPr lang="en-US" altLang="zh-CN" dirty="0"/>
              <a:t>2020</a:t>
            </a:r>
            <a:r>
              <a:rPr lang="zh-CN" altLang="zh-CN" dirty="0"/>
              <a:t>年产值</a:t>
            </a:r>
            <a:r>
              <a:rPr lang="zh-CN" altLang="en-US" dirty="0"/>
              <a:t>将</a:t>
            </a:r>
            <a:r>
              <a:rPr lang="zh-CN" altLang="zh-CN" dirty="0"/>
              <a:t>达</a:t>
            </a:r>
            <a:r>
              <a:rPr lang="en-US" altLang="zh-CN" dirty="0"/>
              <a:t>1000</a:t>
            </a:r>
            <a:r>
              <a:rPr lang="zh-CN" altLang="zh-CN" dirty="0"/>
              <a:t>亿元</a:t>
            </a:r>
            <a:r>
              <a:rPr lang="zh-CN" altLang="en-US" dirty="0"/>
              <a:t>。</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a:solidFill>
                  <a:prstClr val="black"/>
                </a:solidFill>
              </a:rPr>
            </a:fld>
            <a:endParaRPr lang="en-US" altLang="zh-CN"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CN" altLang="zh-CN" dirty="0"/>
              <a:t>我区现代服务业基础可以说越来越完善，目前滨江新城体育中心、会展中心和万达广场、汇悦城、金汇广场、保利城市综合体等商业地标</a:t>
            </a:r>
            <a:r>
              <a:rPr lang="zh-CN" altLang="en-US" dirty="0"/>
              <a:t>已陆续建成，商业集聚作用日益明显。</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a:solidFill>
                  <a:prstClr val="black"/>
                </a:solidFill>
              </a:rPr>
            </a:fld>
            <a:endParaRPr lang="en-US" altLang="zh-CN"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b="0" kern="1200" dirty="0">
                <a:solidFill>
                  <a:schemeClr val="tx1"/>
                </a:solidFill>
                <a:effectLst/>
                <a:cs typeface="+mn-cs"/>
              </a:rPr>
              <a:t>江门市是连接全省高速公路网和</a:t>
            </a:r>
            <a:r>
              <a:rPr lang="zh-CN" altLang="en-US" sz="1200" b="0" kern="1200" dirty="0">
                <a:solidFill>
                  <a:schemeClr val="tx1"/>
                </a:solidFill>
                <a:effectLst/>
                <a:cs typeface="+mn-cs"/>
              </a:rPr>
              <a:t>地方</a:t>
            </a:r>
            <a:r>
              <a:rPr lang="zh-CN" altLang="zh-CN" sz="1200" b="0" kern="1200" dirty="0">
                <a:solidFill>
                  <a:schemeClr val="tx1"/>
                </a:solidFill>
                <a:effectLst/>
                <a:cs typeface="+mn-cs"/>
              </a:rPr>
              <a:t>公路网的枢纽地带，是珠三角城际轻轨的直接辐射区域，</a:t>
            </a:r>
            <a:r>
              <a:rPr lang="zh-CN" altLang="en-US" sz="1200" b="0" kern="1200" dirty="0">
                <a:solidFill>
                  <a:schemeClr val="tx1"/>
                </a:solidFill>
                <a:effectLst/>
                <a:cs typeface="+mn-cs"/>
              </a:rPr>
              <a:t>也是</a:t>
            </a:r>
            <a:r>
              <a:rPr lang="zh-CN" altLang="zh-CN" sz="1200" b="0" kern="1200" dirty="0">
                <a:solidFill>
                  <a:schemeClr val="tx1"/>
                </a:solidFill>
                <a:effectLst/>
                <a:cs typeface="+mn-cs"/>
              </a:rPr>
              <a:t>珠江三角</a:t>
            </a:r>
            <a:r>
              <a:rPr lang="zh-CN" altLang="en-US" sz="1200" b="0" kern="1200" dirty="0">
                <a:solidFill>
                  <a:schemeClr val="tx1"/>
                </a:solidFill>
                <a:effectLst/>
                <a:cs typeface="+mn-cs"/>
              </a:rPr>
              <a:t>洲</a:t>
            </a:r>
            <a:r>
              <a:rPr lang="zh-CN" altLang="zh-CN" sz="1200" b="0" kern="1200" dirty="0">
                <a:solidFill>
                  <a:schemeClr val="tx1"/>
                </a:solidFill>
                <a:effectLst/>
                <a:cs typeface="+mn-cs"/>
              </a:rPr>
              <a:t>、港澳地区</a:t>
            </a:r>
            <a:r>
              <a:rPr lang="zh-CN" altLang="en-US" sz="1200" b="0" kern="1200" dirty="0">
                <a:solidFill>
                  <a:schemeClr val="tx1"/>
                </a:solidFill>
                <a:effectLst/>
                <a:cs typeface="+mn-cs"/>
              </a:rPr>
              <a:t>连接</a:t>
            </a:r>
            <a:r>
              <a:rPr lang="zh-CN" altLang="zh-CN" sz="1200" b="0" kern="1200" dirty="0">
                <a:solidFill>
                  <a:schemeClr val="tx1"/>
                </a:solidFill>
                <a:effectLst/>
                <a:cs typeface="+mn-cs"/>
              </a:rPr>
              <a:t>粤西</a:t>
            </a:r>
            <a:r>
              <a:rPr lang="zh-CN" altLang="en-US" sz="1200" b="0" kern="1200" dirty="0">
                <a:solidFill>
                  <a:schemeClr val="tx1"/>
                </a:solidFill>
                <a:effectLst/>
                <a:cs typeface="+mn-cs"/>
              </a:rPr>
              <a:t>和</a:t>
            </a:r>
            <a:r>
              <a:rPr lang="zh-CN" altLang="zh-CN" sz="1200" b="0" kern="1200" dirty="0">
                <a:solidFill>
                  <a:schemeClr val="tx1"/>
                </a:solidFill>
                <a:effectLst/>
                <a:cs typeface="+mn-cs"/>
              </a:rPr>
              <a:t>西南各省水陆交通的重要门户。</a:t>
            </a:r>
            <a:endParaRPr lang="zh-CN" altLang="zh-CN" sz="1200" b="1" kern="1200" dirty="0">
              <a:solidFill>
                <a:schemeClr val="tx1"/>
              </a:solidFill>
              <a:effectLst/>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E41B17-73F3-48EB-ACED-11A4A155FD4B}"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江门市是广佛江珠城际轻轨的直接辐射区域，坐城轨从江门到广州只需半个小时。深茂铁路是从深圳直接通到粤西茂名的铁路，途径江门，客运设计时速</a:t>
            </a:r>
            <a:r>
              <a:rPr lang="en-US" altLang="zh-CN" dirty="0"/>
              <a:t>250</a:t>
            </a:r>
            <a:r>
              <a:rPr lang="zh-CN" altLang="en-US" dirty="0"/>
              <a:t>公里，将来从江门到深圳只需</a:t>
            </a:r>
            <a:r>
              <a:rPr lang="en-US" altLang="zh-CN" dirty="0"/>
              <a:t>1</a:t>
            </a:r>
            <a:r>
              <a:rPr lang="zh-CN" altLang="en-US" dirty="0"/>
              <a:t>个小时。</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港珠澳大桥建成后，从香港到江门的车程将缩减为</a:t>
            </a:r>
            <a:r>
              <a:rPr lang="en-US" altLang="zh-CN" dirty="0"/>
              <a:t>1.5</a:t>
            </a:r>
            <a:r>
              <a:rPr lang="zh-CN" altLang="en-US" dirty="0"/>
              <a:t>小时，形成深港澳和珠中江经济圈的</a:t>
            </a:r>
            <a:r>
              <a:rPr lang="en-US" altLang="zh-CN" dirty="0"/>
              <a:t>1.5</a:t>
            </a:r>
            <a:r>
              <a:rPr lang="zh-CN" altLang="en-US" dirty="0"/>
              <a:t>小时生活圈。</a:t>
            </a:r>
            <a:endParaRPr lang="zh-CN" altLang="en-US" dirty="0"/>
          </a:p>
          <a:p>
            <a:r>
              <a:rPr lang="zh-CN" altLang="en-US" dirty="0"/>
              <a:t>深中通道建成通车后，从江门蓬江区前往深圳南山区的行车时间将缩减至</a:t>
            </a:r>
            <a:r>
              <a:rPr lang="en-US" altLang="zh-CN" dirty="0"/>
              <a:t>75</a:t>
            </a:r>
            <a:r>
              <a:rPr lang="zh-CN" altLang="en-US" dirty="0"/>
              <a:t>分钟。</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“中国侨都”江门市，是世界闻名的侨乡，祖籍江门的华人华侨有</a:t>
            </a:r>
            <a:r>
              <a:rPr lang="en-US" altLang="zh-CN" dirty="0"/>
              <a:t>400</a:t>
            </a:r>
            <a:r>
              <a:rPr lang="zh-CN" altLang="en-US" dirty="0"/>
              <a:t>多万，遍布世界</a:t>
            </a:r>
            <a:r>
              <a:rPr lang="en-US" altLang="zh-CN" dirty="0"/>
              <a:t>100</a:t>
            </a:r>
            <a:r>
              <a:rPr lang="zh-CN" altLang="en-US" dirty="0"/>
              <a:t>多个国家和地区，给江门带来了优越的人缘、地缘环境。</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1"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江门五邑人杰地灵</a:t>
            </a:r>
            <a:r>
              <a:rPr lang="zh-CN" altLang="en-US" dirty="0"/>
              <a:t>，哺育了明代理学家陈白沙、近代思想家梁启超、国学大师陈垣、爱国侨领司徒美堂、中国舞蹈之母戴爱莲等知名人物，更诞生了</a:t>
            </a:r>
            <a:r>
              <a:rPr lang="en-US" altLang="zh-CN" dirty="0"/>
              <a:t>32</a:t>
            </a:r>
            <a:r>
              <a:rPr lang="zh-CN" altLang="en-US" dirty="0"/>
              <a:t>位祖籍江门的两院院士，建设了国内第一条”院士路“。粤剧名伶红线女以及刘德华、梁朝伟等多位港澳知名明星均祖籍江门。</a:t>
            </a:r>
            <a:endParaRPr lang="zh-CN" altLang="en-US" dirty="0"/>
          </a:p>
        </p:txBody>
      </p:sp>
      <p:sp>
        <p:nvSpPr>
          <p:cNvPr id="4" name="灯片编号占位符 3"/>
          <p:cNvSpPr>
            <a:spLocks noGrp="1"/>
          </p:cNvSpPr>
          <p:nvPr>
            <p:ph type="sldNum" sz="quarter" idx="10"/>
          </p:nvPr>
        </p:nvSpPr>
        <p:spPr/>
        <p:txBody>
          <a:bodyPr/>
          <a:lstStyle/>
          <a:p>
            <a:pPr>
              <a:defRPr/>
            </a:pPr>
            <a:fld id="{93F8FEC7-6632-4042-9959-E4F8B2F6101D}" type="slidenum">
              <a:rPr lang="zh-CN" altLang="en-US"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江门获得了全国文明城市、中国优秀旅游城市等国家级称号，也是中国曲艺之乡、中国舞蹈之城、中国明星之乡。</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E41B17-73F3-48EB-ACED-11A4A155FD4B}"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cs typeface="+mn-cs"/>
              </a:rPr>
              <a:t>一直以来，江门就有着很好工业基础。</a:t>
            </a:r>
            <a:r>
              <a:rPr lang="zh-CN" altLang="zh-CN" sz="1200" kern="1200" dirty="0">
                <a:solidFill>
                  <a:schemeClr val="tx1"/>
                </a:solidFill>
                <a:effectLst/>
                <a:cs typeface="+mn-cs"/>
              </a:rPr>
              <a:t>已形成机电、电子信息、建材、纺织服装、食品、造纸等六大支柱产业，拥有摩托车、新材料、电子信息、汽车零部件、五金卫浴、电能源产业等</a:t>
            </a:r>
            <a:r>
              <a:rPr lang="en-US" altLang="zh-CN" sz="1200" kern="1200" dirty="0">
                <a:solidFill>
                  <a:schemeClr val="tx1"/>
                </a:solidFill>
                <a:effectLst/>
                <a:cs typeface="+mn-cs"/>
              </a:rPr>
              <a:t>16</a:t>
            </a:r>
            <a:r>
              <a:rPr lang="zh-CN" altLang="zh-CN" sz="1200" kern="1200" dirty="0">
                <a:solidFill>
                  <a:schemeClr val="tx1"/>
                </a:solidFill>
                <a:effectLst/>
                <a:cs typeface="+mn-cs"/>
              </a:rPr>
              <a:t>个国家级产业基地</a:t>
            </a:r>
            <a:r>
              <a:rPr lang="zh-CN" altLang="en-US" sz="1200" kern="1200" dirty="0">
                <a:solidFill>
                  <a:schemeClr val="tx1"/>
                </a:solidFill>
                <a:effectLst/>
                <a:cs typeface="+mn-cs"/>
              </a:rPr>
              <a:t>。</a:t>
            </a:r>
            <a:r>
              <a:rPr lang="zh-CN" altLang="en-US" dirty="0"/>
              <a:t>譬如广东南车是中国中车在华南地区最大的轨道交通装备制造基地，也是广东省唯一获得和谐</a:t>
            </a:r>
            <a:r>
              <a:rPr lang="en-US" altLang="zh-CN" dirty="0"/>
              <a:t>6</a:t>
            </a:r>
            <a:r>
              <a:rPr lang="zh-CN" altLang="en-US" dirty="0"/>
              <a:t>动车组制造许可证的企业。大长江集团，是中国最大的摩托车生产企业。</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E41B17-73F3-48EB-ACED-11A4A155FD4B}" type="slidenum">
              <a:rPr kumimoji="0" lang="zh-CN" altLang="en-US" sz="1200" b="0" i="0" u="none" strike="noStrike" kern="1200" cap="none" spc="0" normalizeH="0" baseline="0" noProof="0" smtClean="0">
                <a:ln>
                  <a:noFill/>
                </a:ln>
                <a:solidFill>
                  <a:prstClr val="black"/>
                </a:solidFill>
                <a:effectLst/>
                <a:uLnTx/>
                <a:uFillTx/>
                <a:cs typeface="+mn-cs"/>
              </a:rPr>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一-1">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一-1">
    <p:spTree>
      <p:nvGrpSpPr>
        <p:cNvPr id="1" name=""/>
        <p:cNvGrpSpPr/>
        <p:nvPr/>
      </p:nvGrpSpPr>
      <p:grpSpPr>
        <a:xfrm>
          <a:off x="0" y="0"/>
          <a:ext cx="0" cy="0"/>
          <a:chOff x="0" y="0"/>
          <a:chExt cx="0" cy="0"/>
        </a:xfrm>
      </p:grpSpPr>
      <p:sp>
        <p:nvSpPr>
          <p:cNvPr id="17" name="TextBox 15"/>
          <p:cNvSpPr txBox="1"/>
          <p:nvPr userDrawn="1"/>
        </p:nvSpPr>
        <p:spPr>
          <a:xfrm>
            <a:off x="11504646" y="383253"/>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tx1"/>
                </a:solidFill>
                <a:latin typeface="微软雅黑 Light" panose="020B0502040204020203" pitchFamily="34" charset="-122"/>
                <a:ea typeface="微软雅黑 Light" panose="020B0502040204020203" pitchFamily="34" charset="-122"/>
              </a:rPr>
            </a:fld>
            <a:r>
              <a:rPr lang="zh-CN" altLang="en-US" sz="1800" b="0" dirty="0">
                <a:solidFill>
                  <a:schemeClr val="tx1"/>
                </a:solidFill>
                <a:latin typeface="微软雅黑 Light" panose="020B0502040204020203" pitchFamily="34" charset="-122"/>
                <a:ea typeface="微软雅黑 Light" panose="020B0502040204020203" pitchFamily="34" charset="-122"/>
              </a:rPr>
              <a:t> </a:t>
            </a:r>
            <a:endParaRPr lang="zh-CN" altLang="en-US" sz="1800" b="0" dirty="0">
              <a:solidFill>
                <a:schemeClr val="tx1"/>
              </a:solidFill>
              <a:latin typeface="微软雅黑 Light" panose="020B0502040204020203" pitchFamily="34" charset="-122"/>
              <a:ea typeface="微软雅黑 Light" panose="020B0502040204020203" pitchFamily="34" charset="-122"/>
            </a:endParaRPr>
          </a:p>
        </p:txBody>
      </p:sp>
      <p:sp>
        <p:nvSpPr>
          <p:cNvPr id="15" name="等腰三角形 14"/>
          <p:cNvSpPr/>
          <p:nvPr userDrawn="1"/>
        </p:nvSpPr>
        <p:spPr>
          <a:xfrm rot="5400000">
            <a:off x="-33693" y="357336"/>
            <a:ext cx="488554" cy="4211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505621" y="306309"/>
            <a:ext cx="1620957" cy="523220"/>
          </a:xfrm>
          <a:prstGeom prst="rect">
            <a:avLst/>
          </a:prstGeom>
        </p:spPr>
        <p:txBody>
          <a:bodyPr wrap="none">
            <a:spAutoFit/>
          </a:bodyPr>
          <a:lstStyle/>
          <a:p>
            <a:r>
              <a:rPr lang="zh-CN" altLang="en-US" sz="2800" b="0" dirty="0">
                <a:solidFill>
                  <a:schemeClr val="accent1">
                    <a:lumMod val="75000"/>
                  </a:schemeClr>
                </a:solidFill>
                <a:latin typeface="微软雅黑" panose="020B0503020204020204" charset="-122"/>
                <a:ea typeface="微软雅黑" panose="020B0503020204020204" charset="-122"/>
              </a:rPr>
              <a:t>认识江门</a:t>
            </a:r>
            <a:endParaRPr lang="zh-CN" altLang="en-US" sz="2800" b="0" dirty="0">
              <a:solidFill>
                <a:schemeClr val="accent1">
                  <a:lumMod val="75000"/>
                </a:schemeClr>
              </a:solidFill>
              <a:latin typeface="微软雅黑" panose="020B0503020204020204" charset="-122"/>
              <a:ea typeface="微软雅黑" panose="020B0503020204020204" charset="-122"/>
            </a:endParaRPr>
          </a:p>
        </p:txBody>
      </p:sp>
      <p:sp>
        <p:nvSpPr>
          <p:cNvPr id="5" name="矩形 1"/>
          <p:cNvSpPr>
            <a:spLocks noChangeArrowheads="1"/>
          </p:cNvSpPr>
          <p:nvPr userDrawn="1"/>
        </p:nvSpPr>
        <p:spPr bwMode="auto">
          <a:xfrm>
            <a:off x="2403270" y="337086"/>
            <a:ext cx="176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0" hangingPunct="0">
              <a:buFont typeface="Wingdings" panose="05000000000000000000" pitchFamily="2" charset="2"/>
              <a:buChar char="u"/>
            </a:pPr>
            <a:r>
              <a:rPr lang="zh-CN" altLang="en-US" sz="2400" b="0" dirty="0">
                <a:solidFill>
                  <a:schemeClr val="accent2"/>
                </a:solidFill>
                <a:latin typeface="微软雅黑" panose="020B0503020204020204" charset="-122"/>
                <a:ea typeface="微软雅黑" panose="020B0503020204020204" charset="-122"/>
              </a:rPr>
              <a:t>区位交通</a:t>
            </a:r>
            <a:endParaRPr lang="zh-CN" altLang="en-US" sz="2400" b="0" dirty="0">
              <a:solidFill>
                <a:schemeClr val="accent2"/>
              </a:solidFill>
              <a:latin typeface="微软雅黑" panose="020B0503020204020204" charset="-122"/>
              <a:ea typeface="微软雅黑" panose="020B050302020402020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一-1">
    <p:spTree>
      <p:nvGrpSpPr>
        <p:cNvPr id="1" name=""/>
        <p:cNvGrpSpPr/>
        <p:nvPr/>
      </p:nvGrpSpPr>
      <p:grpSpPr>
        <a:xfrm>
          <a:off x="0" y="0"/>
          <a:ext cx="0" cy="0"/>
          <a:chOff x="0" y="0"/>
          <a:chExt cx="0" cy="0"/>
        </a:xfrm>
      </p:grpSpPr>
      <p:sp>
        <p:nvSpPr>
          <p:cNvPr id="17" name="TextBox 15"/>
          <p:cNvSpPr txBox="1"/>
          <p:nvPr userDrawn="1"/>
        </p:nvSpPr>
        <p:spPr>
          <a:xfrm>
            <a:off x="11504646" y="383253"/>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tx1"/>
                </a:solidFill>
                <a:latin typeface="微软雅黑 Light" panose="020B0502040204020203" pitchFamily="34" charset="-122"/>
                <a:ea typeface="微软雅黑 Light" panose="020B0502040204020203" pitchFamily="34" charset="-122"/>
              </a:rPr>
            </a:fld>
            <a:r>
              <a:rPr lang="zh-CN" altLang="en-US" sz="1800" b="0" dirty="0">
                <a:solidFill>
                  <a:schemeClr val="tx1"/>
                </a:solidFill>
                <a:latin typeface="微软雅黑 Light" panose="020B0502040204020203" pitchFamily="34" charset="-122"/>
                <a:ea typeface="微软雅黑 Light" panose="020B0502040204020203" pitchFamily="34" charset="-122"/>
              </a:rPr>
              <a:t> </a:t>
            </a:r>
            <a:endParaRPr lang="zh-CN" altLang="en-US" sz="1800" b="0" dirty="0">
              <a:solidFill>
                <a:schemeClr val="tx1"/>
              </a:solidFill>
              <a:latin typeface="微软雅黑 Light" panose="020B0502040204020203" pitchFamily="34" charset="-122"/>
              <a:ea typeface="微软雅黑 Light" panose="020B0502040204020203" pitchFamily="34" charset="-122"/>
            </a:endParaRPr>
          </a:p>
        </p:txBody>
      </p:sp>
      <p:sp>
        <p:nvSpPr>
          <p:cNvPr id="15" name="等腰三角形 14"/>
          <p:cNvSpPr/>
          <p:nvPr userDrawn="1"/>
        </p:nvSpPr>
        <p:spPr>
          <a:xfrm rot="5400000">
            <a:off x="-33693" y="357336"/>
            <a:ext cx="488554" cy="4211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505621" y="306309"/>
            <a:ext cx="1620957" cy="523220"/>
          </a:xfrm>
          <a:prstGeom prst="rect">
            <a:avLst/>
          </a:prstGeom>
        </p:spPr>
        <p:txBody>
          <a:bodyPr wrap="none">
            <a:spAutoFit/>
          </a:bodyPr>
          <a:lstStyle/>
          <a:p>
            <a:r>
              <a:rPr lang="zh-CN" altLang="en-US" sz="2800" b="0" dirty="0">
                <a:solidFill>
                  <a:schemeClr val="accent1">
                    <a:lumMod val="75000"/>
                  </a:schemeClr>
                </a:solidFill>
                <a:latin typeface="微软雅黑" panose="020B0503020204020204" charset="-122"/>
                <a:ea typeface="微软雅黑" panose="020B0503020204020204" charset="-122"/>
              </a:rPr>
              <a:t>认识江门</a:t>
            </a:r>
            <a:endParaRPr lang="zh-CN" altLang="en-US" sz="2800" b="0" dirty="0">
              <a:solidFill>
                <a:schemeClr val="accent1">
                  <a:lumMod val="75000"/>
                </a:schemeClr>
              </a:solidFill>
              <a:latin typeface="微软雅黑" panose="020B0503020204020204" charset="-122"/>
              <a:ea typeface="微软雅黑" panose="020B0503020204020204" charset="-122"/>
            </a:endParaRPr>
          </a:p>
        </p:txBody>
      </p:sp>
      <p:sp>
        <p:nvSpPr>
          <p:cNvPr id="5" name="矩形 1"/>
          <p:cNvSpPr>
            <a:spLocks noChangeArrowheads="1"/>
          </p:cNvSpPr>
          <p:nvPr userDrawn="1"/>
        </p:nvSpPr>
        <p:spPr bwMode="auto">
          <a:xfrm>
            <a:off x="2403270" y="337086"/>
            <a:ext cx="176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0" hangingPunct="0">
              <a:buFont typeface="Wingdings" panose="05000000000000000000" pitchFamily="2" charset="2"/>
              <a:buChar char="u"/>
            </a:pPr>
            <a:r>
              <a:rPr lang="zh-CN" altLang="en-US" sz="2400" b="0" dirty="0">
                <a:solidFill>
                  <a:schemeClr val="accent2"/>
                </a:solidFill>
                <a:latin typeface="微软雅黑" panose="020B0503020204020204" charset="-122"/>
                <a:ea typeface="微软雅黑" panose="020B0503020204020204" charset="-122"/>
              </a:rPr>
              <a:t>中国侨都</a:t>
            </a:r>
            <a:endParaRPr lang="zh-CN" altLang="en-US" sz="2400" b="0" dirty="0">
              <a:solidFill>
                <a:schemeClr val="accent2"/>
              </a:solidFill>
              <a:latin typeface="微软雅黑" panose="020B0503020204020204" charset="-122"/>
              <a:ea typeface="微软雅黑" panose="020B0503020204020204"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一-1">
    <p:spTree>
      <p:nvGrpSpPr>
        <p:cNvPr id="1" name=""/>
        <p:cNvGrpSpPr/>
        <p:nvPr/>
      </p:nvGrpSpPr>
      <p:grpSpPr>
        <a:xfrm>
          <a:off x="0" y="0"/>
          <a:ext cx="0" cy="0"/>
          <a:chOff x="0" y="0"/>
          <a:chExt cx="0" cy="0"/>
        </a:xfrm>
      </p:grpSpPr>
      <p:sp>
        <p:nvSpPr>
          <p:cNvPr id="17" name="TextBox 15"/>
          <p:cNvSpPr txBox="1"/>
          <p:nvPr userDrawn="1"/>
        </p:nvSpPr>
        <p:spPr>
          <a:xfrm>
            <a:off x="11504646" y="383253"/>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tx1"/>
                </a:solidFill>
                <a:latin typeface="微软雅黑 Light" panose="020B0502040204020203" pitchFamily="34" charset="-122"/>
                <a:ea typeface="微软雅黑 Light" panose="020B0502040204020203" pitchFamily="34" charset="-122"/>
              </a:rPr>
            </a:fld>
            <a:r>
              <a:rPr lang="zh-CN" altLang="en-US" sz="1800" b="0" dirty="0">
                <a:solidFill>
                  <a:schemeClr val="tx1"/>
                </a:solidFill>
                <a:latin typeface="微软雅黑 Light" panose="020B0502040204020203" pitchFamily="34" charset="-122"/>
                <a:ea typeface="微软雅黑 Light" panose="020B0502040204020203" pitchFamily="34" charset="-122"/>
              </a:rPr>
              <a:t> </a:t>
            </a:r>
            <a:endParaRPr lang="zh-CN" altLang="en-US" sz="1800" b="0" dirty="0">
              <a:solidFill>
                <a:schemeClr val="tx1"/>
              </a:solidFill>
              <a:latin typeface="微软雅黑 Light" panose="020B0502040204020203" pitchFamily="34" charset="-122"/>
              <a:ea typeface="微软雅黑 Light" panose="020B0502040204020203" pitchFamily="34" charset="-122"/>
            </a:endParaRPr>
          </a:p>
        </p:txBody>
      </p:sp>
      <p:sp>
        <p:nvSpPr>
          <p:cNvPr id="15" name="等腰三角形 14"/>
          <p:cNvSpPr/>
          <p:nvPr userDrawn="1"/>
        </p:nvSpPr>
        <p:spPr>
          <a:xfrm rot="5400000">
            <a:off x="-33693" y="357336"/>
            <a:ext cx="488554" cy="4211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505621" y="306309"/>
            <a:ext cx="1620957" cy="523220"/>
          </a:xfrm>
          <a:prstGeom prst="rect">
            <a:avLst/>
          </a:prstGeom>
        </p:spPr>
        <p:txBody>
          <a:bodyPr wrap="none">
            <a:spAutoFit/>
          </a:bodyPr>
          <a:lstStyle/>
          <a:p>
            <a:r>
              <a:rPr lang="zh-CN" altLang="en-US" sz="2800" b="0" dirty="0">
                <a:solidFill>
                  <a:schemeClr val="accent1">
                    <a:lumMod val="75000"/>
                  </a:schemeClr>
                </a:solidFill>
                <a:latin typeface="微软雅黑" panose="020B0503020204020204" charset="-122"/>
                <a:ea typeface="微软雅黑" panose="020B0503020204020204" charset="-122"/>
              </a:rPr>
              <a:t>认识江门</a:t>
            </a:r>
            <a:endParaRPr lang="zh-CN" altLang="en-US" sz="2800" b="0" dirty="0">
              <a:solidFill>
                <a:schemeClr val="accent1">
                  <a:lumMod val="75000"/>
                </a:schemeClr>
              </a:solidFill>
              <a:latin typeface="微软雅黑" panose="020B0503020204020204" charset="-122"/>
              <a:ea typeface="微软雅黑" panose="020B0503020204020204" charset="-122"/>
            </a:endParaRPr>
          </a:p>
        </p:txBody>
      </p:sp>
      <p:sp>
        <p:nvSpPr>
          <p:cNvPr id="6" name="矩形 1"/>
          <p:cNvSpPr>
            <a:spLocks noChangeArrowheads="1"/>
          </p:cNvSpPr>
          <p:nvPr userDrawn="1"/>
        </p:nvSpPr>
        <p:spPr bwMode="auto">
          <a:xfrm>
            <a:off x="2403270" y="337086"/>
            <a:ext cx="176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0" hangingPunct="0">
              <a:buFont typeface="Wingdings" panose="05000000000000000000" pitchFamily="2" charset="2"/>
              <a:buChar char="u"/>
            </a:pPr>
            <a:r>
              <a:rPr lang="zh-CN" altLang="en-US" sz="2400" b="0" dirty="0">
                <a:solidFill>
                  <a:schemeClr val="accent2"/>
                </a:solidFill>
                <a:latin typeface="微软雅黑" panose="020B0503020204020204" charset="-122"/>
                <a:ea typeface="微软雅黑" panose="020B0503020204020204" charset="-122"/>
              </a:rPr>
              <a:t>人文历史</a:t>
            </a:r>
            <a:endParaRPr lang="zh-CN" altLang="en-US" sz="2400" b="0" dirty="0">
              <a:solidFill>
                <a:schemeClr val="accent2"/>
              </a:solidFill>
              <a:latin typeface="微软雅黑" panose="020B0503020204020204" charset="-122"/>
              <a:ea typeface="微软雅黑" panose="020B0503020204020204"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一-1">
    <p:spTree>
      <p:nvGrpSpPr>
        <p:cNvPr id="1" name=""/>
        <p:cNvGrpSpPr/>
        <p:nvPr/>
      </p:nvGrpSpPr>
      <p:grpSpPr>
        <a:xfrm>
          <a:off x="0" y="0"/>
          <a:ext cx="0" cy="0"/>
          <a:chOff x="0" y="0"/>
          <a:chExt cx="0" cy="0"/>
        </a:xfrm>
      </p:grpSpPr>
      <p:sp>
        <p:nvSpPr>
          <p:cNvPr id="17" name="TextBox 15"/>
          <p:cNvSpPr txBox="1"/>
          <p:nvPr userDrawn="1"/>
        </p:nvSpPr>
        <p:spPr>
          <a:xfrm>
            <a:off x="11504646" y="383253"/>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tx1"/>
                </a:solidFill>
                <a:latin typeface="微软雅黑 Light" panose="020B0502040204020203" pitchFamily="34" charset="-122"/>
                <a:ea typeface="微软雅黑 Light" panose="020B0502040204020203" pitchFamily="34" charset="-122"/>
              </a:rPr>
            </a:fld>
            <a:r>
              <a:rPr lang="zh-CN" altLang="en-US" sz="1800" b="0" dirty="0">
                <a:solidFill>
                  <a:schemeClr val="tx1"/>
                </a:solidFill>
                <a:latin typeface="微软雅黑 Light" panose="020B0502040204020203" pitchFamily="34" charset="-122"/>
                <a:ea typeface="微软雅黑 Light" panose="020B0502040204020203" pitchFamily="34" charset="-122"/>
              </a:rPr>
              <a:t> </a:t>
            </a:r>
            <a:endParaRPr lang="zh-CN" altLang="en-US" sz="1800" b="0" dirty="0">
              <a:solidFill>
                <a:schemeClr val="tx1"/>
              </a:solidFill>
              <a:latin typeface="微软雅黑 Light" panose="020B0502040204020203" pitchFamily="34" charset="-122"/>
              <a:ea typeface="微软雅黑 Light" panose="020B0502040204020203" pitchFamily="34" charset="-122"/>
            </a:endParaRPr>
          </a:p>
        </p:txBody>
      </p:sp>
      <p:sp>
        <p:nvSpPr>
          <p:cNvPr id="15" name="等腰三角形 14"/>
          <p:cNvSpPr/>
          <p:nvPr userDrawn="1"/>
        </p:nvSpPr>
        <p:spPr>
          <a:xfrm rot="5400000">
            <a:off x="-33693" y="357336"/>
            <a:ext cx="488554" cy="4211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505621" y="306309"/>
            <a:ext cx="1620957" cy="523220"/>
          </a:xfrm>
          <a:prstGeom prst="rect">
            <a:avLst/>
          </a:prstGeom>
        </p:spPr>
        <p:txBody>
          <a:bodyPr wrap="none">
            <a:spAutoFit/>
          </a:bodyPr>
          <a:lstStyle/>
          <a:p>
            <a:r>
              <a:rPr lang="zh-CN" altLang="en-US" sz="2800" b="0" dirty="0">
                <a:solidFill>
                  <a:schemeClr val="accent1">
                    <a:lumMod val="75000"/>
                  </a:schemeClr>
                </a:solidFill>
                <a:latin typeface="微软雅黑" panose="020B0503020204020204" charset="-122"/>
                <a:ea typeface="微软雅黑" panose="020B0503020204020204" charset="-122"/>
              </a:rPr>
              <a:t>认识江门</a:t>
            </a:r>
            <a:endParaRPr lang="zh-CN" altLang="en-US" sz="2800" b="0" dirty="0">
              <a:solidFill>
                <a:schemeClr val="accent1">
                  <a:lumMod val="75000"/>
                </a:schemeClr>
              </a:solidFill>
              <a:latin typeface="微软雅黑" panose="020B0503020204020204" charset="-122"/>
              <a:ea typeface="微软雅黑" panose="020B0503020204020204" charset="-122"/>
            </a:endParaRPr>
          </a:p>
        </p:txBody>
      </p:sp>
      <p:sp>
        <p:nvSpPr>
          <p:cNvPr id="6" name="矩形 1"/>
          <p:cNvSpPr>
            <a:spLocks noChangeArrowheads="1"/>
          </p:cNvSpPr>
          <p:nvPr userDrawn="1"/>
        </p:nvSpPr>
        <p:spPr bwMode="auto">
          <a:xfrm>
            <a:off x="2403270" y="337086"/>
            <a:ext cx="176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0" hangingPunct="0">
              <a:buFont typeface="Wingdings" panose="05000000000000000000" pitchFamily="2" charset="2"/>
              <a:buChar char="u"/>
            </a:pPr>
            <a:r>
              <a:rPr lang="zh-CN" altLang="en-US" sz="2400" b="0" dirty="0">
                <a:solidFill>
                  <a:schemeClr val="accent2"/>
                </a:solidFill>
                <a:latin typeface="微软雅黑" panose="020B0503020204020204" charset="-122"/>
                <a:ea typeface="微软雅黑" panose="020B0503020204020204" charset="-122"/>
              </a:rPr>
              <a:t>城市名片</a:t>
            </a:r>
            <a:endParaRPr lang="zh-CN" altLang="en-US" sz="2400" b="0" dirty="0">
              <a:solidFill>
                <a:schemeClr val="accent2"/>
              </a:solidFill>
              <a:latin typeface="微软雅黑" panose="020B0503020204020204" charset="-122"/>
              <a:ea typeface="微软雅黑" panose="020B0503020204020204"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一-1">
    <p:spTree>
      <p:nvGrpSpPr>
        <p:cNvPr id="1" name=""/>
        <p:cNvGrpSpPr/>
        <p:nvPr/>
      </p:nvGrpSpPr>
      <p:grpSpPr>
        <a:xfrm>
          <a:off x="0" y="0"/>
          <a:ext cx="0" cy="0"/>
          <a:chOff x="0" y="0"/>
          <a:chExt cx="0" cy="0"/>
        </a:xfrm>
      </p:grpSpPr>
      <p:sp>
        <p:nvSpPr>
          <p:cNvPr id="17" name="TextBox 15"/>
          <p:cNvSpPr txBox="1"/>
          <p:nvPr userDrawn="1"/>
        </p:nvSpPr>
        <p:spPr>
          <a:xfrm>
            <a:off x="11504646" y="383253"/>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tx1"/>
                </a:solidFill>
                <a:latin typeface="微软雅黑 Light" panose="020B0502040204020203" pitchFamily="34" charset="-122"/>
                <a:ea typeface="微软雅黑 Light" panose="020B0502040204020203" pitchFamily="34" charset="-122"/>
              </a:rPr>
            </a:fld>
            <a:r>
              <a:rPr lang="zh-CN" altLang="en-US" sz="1800" b="0" dirty="0">
                <a:solidFill>
                  <a:schemeClr val="tx1"/>
                </a:solidFill>
                <a:latin typeface="微软雅黑 Light" panose="020B0502040204020203" pitchFamily="34" charset="-122"/>
                <a:ea typeface="微软雅黑 Light" panose="020B0502040204020203" pitchFamily="34" charset="-122"/>
              </a:rPr>
              <a:t> </a:t>
            </a:r>
            <a:endParaRPr lang="zh-CN" altLang="en-US" sz="1800" b="0" dirty="0">
              <a:solidFill>
                <a:schemeClr val="tx1"/>
              </a:solidFill>
              <a:latin typeface="微软雅黑 Light" panose="020B0502040204020203" pitchFamily="34" charset="-122"/>
              <a:ea typeface="微软雅黑 Light" panose="020B0502040204020203" pitchFamily="34" charset="-122"/>
            </a:endParaRPr>
          </a:p>
        </p:txBody>
      </p:sp>
      <p:sp>
        <p:nvSpPr>
          <p:cNvPr id="15" name="等腰三角形 14"/>
          <p:cNvSpPr/>
          <p:nvPr userDrawn="1"/>
        </p:nvSpPr>
        <p:spPr>
          <a:xfrm rot="5400000">
            <a:off x="-33693" y="357336"/>
            <a:ext cx="488554" cy="4211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505621" y="306309"/>
            <a:ext cx="1620957" cy="523220"/>
          </a:xfrm>
          <a:prstGeom prst="rect">
            <a:avLst/>
          </a:prstGeom>
        </p:spPr>
        <p:txBody>
          <a:bodyPr wrap="none">
            <a:spAutoFit/>
          </a:bodyPr>
          <a:lstStyle/>
          <a:p>
            <a:r>
              <a:rPr lang="zh-CN" altLang="en-US" sz="2800" b="0" dirty="0">
                <a:solidFill>
                  <a:schemeClr val="accent1">
                    <a:lumMod val="75000"/>
                  </a:schemeClr>
                </a:solidFill>
                <a:latin typeface="微软雅黑" panose="020B0503020204020204" charset="-122"/>
                <a:ea typeface="微软雅黑" panose="020B0503020204020204" charset="-122"/>
              </a:rPr>
              <a:t>认识江门</a:t>
            </a:r>
            <a:endParaRPr lang="zh-CN" altLang="en-US" sz="2800" b="0" dirty="0">
              <a:solidFill>
                <a:schemeClr val="accent1">
                  <a:lumMod val="75000"/>
                </a:schemeClr>
              </a:solidFill>
              <a:latin typeface="微软雅黑" panose="020B0503020204020204" charset="-122"/>
              <a:ea typeface="微软雅黑" panose="020B0503020204020204" charset="-122"/>
            </a:endParaRPr>
          </a:p>
        </p:txBody>
      </p:sp>
      <p:sp>
        <p:nvSpPr>
          <p:cNvPr id="6" name="矩形 1"/>
          <p:cNvSpPr>
            <a:spLocks noChangeArrowheads="1"/>
          </p:cNvSpPr>
          <p:nvPr userDrawn="1"/>
        </p:nvSpPr>
        <p:spPr bwMode="auto">
          <a:xfrm>
            <a:off x="2403270" y="337086"/>
            <a:ext cx="176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0" hangingPunct="0">
              <a:buFont typeface="Wingdings" panose="05000000000000000000" pitchFamily="2" charset="2"/>
              <a:buChar char="u"/>
            </a:pPr>
            <a:r>
              <a:rPr lang="zh-CN" altLang="en-US" sz="2400" b="0" dirty="0">
                <a:solidFill>
                  <a:schemeClr val="accent2"/>
                </a:solidFill>
                <a:latin typeface="微软雅黑" panose="020B0503020204020204" charset="-122"/>
                <a:ea typeface="微软雅黑" panose="020B0503020204020204" charset="-122"/>
              </a:rPr>
              <a:t>产业基础</a:t>
            </a:r>
            <a:endParaRPr lang="zh-CN" altLang="en-US" sz="2400" b="0" dirty="0">
              <a:solidFill>
                <a:schemeClr val="accent2"/>
              </a:solidFill>
              <a:latin typeface="微软雅黑" panose="020B0503020204020204" charset="-122"/>
              <a:ea typeface="微软雅黑" panose="020B0503020204020204"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一-1发展定位">
    <p:spTree>
      <p:nvGrpSpPr>
        <p:cNvPr id="1" name=""/>
        <p:cNvGrpSpPr/>
        <p:nvPr/>
      </p:nvGrpSpPr>
      <p:grpSpPr>
        <a:xfrm>
          <a:off x="0" y="0"/>
          <a:ext cx="0" cy="0"/>
          <a:chOff x="0" y="0"/>
          <a:chExt cx="0" cy="0"/>
        </a:xfrm>
      </p:grpSpPr>
      <p:sp>
        <p:nvSpPr>
          <p:cNvPr id="17" name="TextBox 15"/>
          <p:cNvSpPr txBox="1"/>
          <p:nvPr userDrawn="1"/>
        </p:nvSpPr>
        <p:spPr>
          <a:xfrm>
            <a:off x="11504646" y="383253"/>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tx1"/>
                </a:solidFill>
                <a:latin typeface="微软雅黑 Light" panose="020B0502040204020203" pitchFamily="34" charset="-122"/>
                <a:ea typeface="微软雅黑 Light" panose="020B0502040204020203" pitchFamily="34" charset="-122"/>
              </a:rPr>
            </a:fld>
            <a:r>
              <a:rPr lang="zh-CN" altLang="en-US" sz="1800" b="0" dirty="0">
                <a:solidFill>
                  <a:schemeClr val="tx1"/>
                </a:solidFill>
                <a:latin typeface="微软雅黑 Light" panose="020B0502040204020203" pitchFamily="34" charset="-122"/>
                <a:ea typeface="微软雅黑 Light" panose="020B0502040204020203" pitchFamily="34" charset="-122"/>
              </a:rPr>
              <a:t> </a:t>
            </a:r>
            <a:endParaRPr lang="zh-CN" altLang="en-US" sz="1800" b="0" dirty="0">
              <a:solidFill>
                <a:schemeClr val="tx1"/>
              </a:solidFill>
              <a:latin typeface="微软雅黑 Light" panose="020B0502040204020203" pitchFamily="34" charset="-122"/>
              <a:ea typeface="微软雅黑 Light" panose="020B0502040204020203" pitchFamily="34" charset="-122"/>
            </a:endParaRPr>
          </a:p>
        </p:txBody>
      </p:sp>
      <p:sp>
        <p:nvSpPr>
          <p:cNvPr id="15" name="等腰三角形 14"/>
          <p:cNvSpPr/>
          <p:nvPr userDrawn="1"/>
        </p:nvSpPr>
        <p:spPr>
          <a:xfrm rot="5400000">
            <a:off x="-33693" y="357336"/>
            <a:ext cx="488554" cy="4211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505621" y="306309"/>
            <a:ext cx="1620957" cy="523220"/>
          </a:xfrm>
          <a:prstGeom prst="rect">
            <a:avLst/>
          </a:prstGeom>
        </p:spPr>
        <p:txBody>
          <a:bodyPr wrap="none">
            <a:spAutoFit/>
          </a:bodyPr>
          <a:lstStyle/>
          <a:p>
            <a:r>
              <a:rPr lang="zh-CN" altLang="en-US" sz="2800" b="0" dirty="0">
                <a:solidFill>
                  <a:schemeClr val="accent1">
                    <a:lumMod val="75000"/>
                  </a:schemeClr>
                </a:solidFill>
                <a:latin typeface="微软雅黑" panose="020B0503020204020204" charset="-122"/>
                <a:ea typeface="微软雅黑" panose="020B0503020204020204" charset="-122"/>
              </a:rPr>
              <a:t>认识江门</a:t>
            </a:r>
            <a:endParaRPr lang="zh-CN" altLang="en-US" sz="2800" b="0" dirty="0">
              <a:solidFill>
                <a:schemeClr val="accent1">
                  <a:lumMod val="75000"/>
                </a:schemeClr>
              </a:solidFill>
              <a:latin typeface="微软雅黑" panose="020B0503020204020204" charset="-122"/>
              <a:ea typeface="微软雅黑" panose="020B0503020204020204" charset="-122"/>
            </a:endParaRPr>
          </a:p>
        </p:txBody>
      </p:sp>
      <p:sp>
        <p:nvSpPr>
          <p:cNvPr id="6" name="矩形 1"/>
          <p:cNvSpPr>
            <a:spLocks noChangeArrowheads="1"/>
          </p:cNvSpPr>
          <p:nvPr userDrawn="1"/>
        </p:nvSpPr>
        <p:spPr bwMode="auto">
          <a:xfrm>
            <a:off x="2403270" y="337086"/>
            <a:ext cx="176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0" hangingPunct="0">
              <a:buFont typeface="Wingdings" panose="05000000000000000000" pitchFamily="2" charset="2"/>
              <a:buChar char="u"/>
            </a:pPr>
            <a:r>
              <a:rPr lang="zh-CN" altLang="en-US" sz="2400" b="0" dirty="0">
                <a:solidFill>
                  <a:schemeClr val="accent2"/>
                </a:solidFill>
                <a:latin typeface="微软雅黑" panose="020B0503020204020204" charset="-122"/>
                <a:ea typeface="微软雅黑" panose="020B0503020204020204" charset="-122"/>
              </a:rPr>
              <a:t>发展定位</a:t>
            </a:r>
            <a:endParaRPr lang="zh-CN" altLang="en-US" sz="2400" b="0" dirty="0">
              <a:solidFill>
                <a:schemeClr val="accent2"/>
              </a:solidFill>
              <a:latin typeface="微软雅黑" panose="020B0503020204020204" charset="-122"/>
              <a:ea typeface="微软雅黑" panose="020B0503020204020204"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二">
    <p:spTree>
      <p:nvGrpSpPr>
        <p:cNvPr id="1" name=""/>
        <p:cNvGrpSpPr/>
        <p:nvPr/>
      </p:nvGrpSpPr>
      <p:grpSpPr>
        <a:xfrm>
          <a:off x="0" y="0"/>
          <a:ext cx="0" cy="0"/>
          <a:chOff x="0" y="0"/>
          <a:chExt cx="0" cy="0"/>
        </a:xfrm>
      </p:grpSpPr>
      <p:sp>
        <p:nvSpPr>
          <p:cNvPr id="26" name="矩形 25"/>
          <p:cNvSpPr/>
          <p:nvPr userDrawn="1"/>
        </p:nvSpPr>
        <p:spPr>
          <a:xfrm>
            <a:off x="0" y="0"/>
            <a:ext cx="12192000" cy="6858000"/>
          </a:xfrm>
          <a:prstGeom prst="rect">
            <a:avLst/>
          </a:prstGeom>
          <a:solidFill>
            <a:srgbClr val="8FB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3008077" y="2379065"/>
            <a:ext cx="4391363" cy="1015663"/>
          </a:xfrm>
          <a:prstGeom prst="rect">
            <a:avLst/>
          </a:prstGeom>
        </p:spPr>
        <p:txBody>
          <a:bodyPr wrap="square">
            <a:spAutoFit/>
          </a:bodyPr>
          <a:lstStyle/>
          <a:p>
            <a:r>
              <a:rPr lang="zh-CN" altLang="en-US" sz="6000" dirty="0">
                <a:solidFill>
                  <a:schemeClr val="bg1"/>
                </a:solidFill>
                <a:latin typeface="+mj-ea"/>
                <a:ea typeface="+mj-ea"/>
              </a:rPr>
              <a:t>蓬江概况</a:t>
            </a:r>
            <a:endParaRPr lang="zh-CN" altLang="en-US" sz="4400" dirty="0">
              <a:solidFill>
                <a:schemeClr val="bg1"/>
              </a:solidFill>
              <a:latin typeface="+mj-ea"/>
              <a:ea typeface="+mj-ea"/>
            </a:endParaRPr>
          </a:p>
        </p:txBody>
      </p:sp>
      <p:grpSp>
        <p:nvGrpSpPr>
          <p:cNvPr id="31" name="组合 30"/>
          <p:cNvGrpSpPr/>
          <p:nvPr userDrawn="1"/>
        </p:nvGrpSpPr>
        <p:grpSpPr>
          <a:xfrm>
            <a:off x="5203760" y="-369459"/>
            <a:ext cx="6988240" cy="4421651"/>
            <a:chOff x="5203760" y="-369459"/>
            <a:chExt cx="6988240" cy="4421651"/>
          </a:xfrm>
        </p:grpSpPr>
        <p:sp>
          <p:nvSpPr>
            <p:cNvPr id="32" name="等腰三角形 31"/>
            <p:cNvSpPr/>
            <p:nvPr/>
          </p:nvSpPr>
          <p:spPr>
            <a:xfrm rot="16200000">
              <a:off x="11505882" y="-3186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16200000">
              <a:off x="10235292" y="-3186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rot="5400000">
              <a:off x="10870586"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16200000">
              <a:off x="8964703"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rot="5400000">
              <a:off x="9599997"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nvSpPr>
          <p:spPr>
            <a:xfrm rot="16200000">
              <a:off x="7694114"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rot="5400000">
              <a:off x="8329408"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16200000">
              <a:off x="6423525"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p:cNvSpPr/>
            <p:nvPr/>
          </p:nvSpPr>
          <p:spPr>
            <a:xfrm rot="5400000">
              <a:off x="7058819"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16200000">
              <a:off x="10870587" y="51509"/>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rot="5400000">
              <a:off x="11505881"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6200000">
              <a:off x="9599998"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nvSpPr>
          <p:spPr>
            <a:xfrm rot="16200000">
              <a:off x="8329409"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p:cNvSpPr/>
            <p:nvPr/>
          </p:nvSpPr>
          <p:spPr>
            <a:xfrm rot="5400000">
              <a:off x="8964703" y="5150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等腰三角形 45"/>
            <p:cNvSpPr/>
            <p:nvPr/>
          </p:nvSpPr>
          <p:spPr>
            <a:xfrm rot="16200000">
              <a:off x="7058820"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p:cNvSpPr/>
            <p:nvPr/>
          </p:nvSpPr>
          <p:spPr>
            <a:xfrm rot="5400000">
              <a:off x="7694114" y="5150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等腰三角形 47"/>
            <p:cNvSpPr/>
            <p:nvPr/>
          </p:nvSpPr>
          <p:spPr>
            <a:xfrm rot="16200000">
              <a:off x="11505882" y="418307"/>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p:cNvSpPr/>
            <p:nvPr/>
          </p:nvSpPr>
          <p:spPr>
            <a:xfrm rot="16200000">
              <a:off x="10235292" y="418307"/>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nvSpPr>
          <p:spPr>
            <a:xfrm rot="5400000">
              <a:off x="10870586"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p:cNvSpPr/>
            <p:nvPr/>
          </p:nvSpPr>
          <p:spPr>
            <a:xfrm rot="16200000">
              <a:off x="8964703"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p:cNvSpPr/>
            <p:nvPr/>
          </p:nvSpPr>
          <p:spPr>
            <a:xfrm rot="5400000">
              <a:off x="9599997" y="41830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p:nvSpPr>
          <p:spPr>
            <a:xfrm rot="16200000">
              <a:off x="7694114" y="41830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nvSpPr>
          <p:spPr>
            <a:xfrm rot="16200000">
              <a:off x="6423525"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nvSpPr>
          <p:spPr>
            <a:xfrm rot="5400000">
              <a:off x="7058819" y="418307"/>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等腰三角形 55"/>
            <p:cNvSpPr/>
            <p:nvPr/>
          </p:nvSpPr>
          <p:spPr>
            <a:xfrm rot="5400000">
              <a:off x="11505881"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等腰三角形 56"/>
            <p:cNvSpPr/>
            <p:nvPr/>
          </p:nvSpPr>
          <p:spPr>
            <a:xfrm rot="16200000">
              <a:off x="9599998"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等腰三角形 57"/>
            <p:cNvSpPr/>
            <p:nvPr/>
          </p:nvSpPr>
          <p:spPr>
            <a:xfrm rot="5400000">
              <a:off x="10235292" y="78845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等腰三角形 58"/>
            <p:cNvSpPr/>
            <p:nvPr/>
          </p:nvSpPr>
          <p:spPr>
            <a:xfrm rot="16200000">
              <a:off x="8329409"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等腰三角形 59"/>
            <p:cNvSpPr/>
            <p:nvPr/>
          </p:nvSpPr>
          <p:spPr>
            <a:xfrm rot="5400000">
              <a:off x="8964703"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等腰三角形 60"/>
            <p:cNvSpPr/>
            <p:nvPr/>
          </p:nvSpPr>
          <p:spPr>
            <a:xfrm rot="16200000">
              <a:off x="7058820"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等腰三角形 61"/>
            <p:cNvSpPr/>
            <p:nvPr/>
          </p:nvSpPr>
          <p:spPr>
            <a:xfrm rot="5400000">
              <a:off x="7694114" y="78845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62"/>
            <p:cNvSpPr/>
            <p:nvPr/>
          </p:nvSpPr>
          <p:spPr>
            <a:xfrm rot="5400000">
              <a:off x="6423525"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63"/>
            <p:cNvSpPr/>
            <p:nvPr/>
          </p:nvSpPr>
          <p:spPr>
            <a:xfrm rot="16200000">
              <a:off x="11505882"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64"/>
            <p:cNvSpPr/>
            <p:nvPr/>
          </p:nvSpPr>
          <p:spPr>
            <a:xfrm rot="16200000">
              <a:off x="10235292" y="115524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65"/>
            <p:cNvSpPr/>
            <p:nvPr/>
          </p:nvSpPr>
          <p:spPr>
            <a:xfrm rot="5400000">
              <a:off x="10870586"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等腰三角形 66"/>
            <p:cNvSpPr/>
            <p:nvPr/>
          </p:nvSpPr>
          <p:spPr>
            <a:xfrm rot="16200000">
              <a:off x="8964703" y="115524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等腰三角形 67"/>
            <p:cNvSpPr/>
            <p:nvPr/>
          </p:nvSpPr>
          <p:spPr>
            <a:xfrm rot="5400000">
              <a:off x="9599997"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等腰三角形 68"/>
            <p:cNvSpPr/>
            <p:nvPr/>
          </p:nvSpPr>
          <p:spPr>
            <a:xfrm rot="16200000">
              <a:off x="7694114" y="1155249"/>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等腰三角形 69"/>
            <p:cNvSpPr/>
            <p:nvPr/>
          </p:nvSpPr>
          <p:spPr>
            <a:xfrm rot="5400000">
              <a:off x="8329408"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等腰三角形 70"/>
            <p:cNvSpPr/>
            <p:nvPr/>
          </p:nvSpPr>
          <p:spPr>
            <a:xfrm rot="16200000">
              <a:off x="6423525"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等腰三角形 71"/>
            <p:cNvSpPr/>
            <p:nvPr/>
          </p:nvSpPr>
          <p:spPr>
            <a:xfrm rot="16200000">
              <a:off x="5152936"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等腰三角形 72"/>
            <p:cNvSpPr/>
            <p:nvPr/>
          </p:nvSpPr>
          <p:spPr>
            <a:xfrm rot="16200000">
              <a:off x="10870587" y="152539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等腰三角形 73"/>
            <p:cNvSpPr/>
            <p:nvPr/>
          </p:nvSpPr>
          <p:spPr>
            <a:xfrm rot="16200000">
              <a:off x="9599998" y="1525393"/>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等腰三角形 74"/>
            <p:cNvSpPr/>
            <p:nvPr/>
          </p:nvSpPr>
          <p:spPr>
            <a:xfrm rot="5400000">
              <a:off x="10235292"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等腰三角形 75"/>
            <p:cNvSpPr/>
            <p:nvPr/>
          </p:nvSpPr>
          <p:spPr>
            <a:xfrm rot="16200000">
              <a:off x="8329409" y="152539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等腰三角形 76"/>
            <p:cNvSpPr/>
            <p:nvPr/>
          </p:nvSpPr>
          <p:spPr>
            <a:xfrm rot="5400000">
              <a:off x="8964703"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等腰三角形 77"/>
            <p:cNvSpPr/>
            <p:nvPr/>
          </p:nvSpPr>
          <p:spPr>
            <a:xfrm rot="16200000">
              <a:off x="7058820" y="1525393"/>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等腰三角形 78"/>
            <p:cNvSpPr/>
            <p:nvPr/>
          </p:nvSpPr>
          <p:spPr>
            <a:xfrm rot="5400000">
              <a:off x="7694114"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等腰三角形 79"/>
            <p:cNvSpPr/>
            <p:nvPr/>
          </p:nvSpPr>
          <p:spPr>
            <a:xfrm rot="16200000">
              <a:off x="11505882"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等腰三角形 80"/>
            <p:cNvSpPr/>
            <p:nvPr/>
          </p:nvSpPr>
          <p:spPr>
            <a:xfrm rot="16200000">
              <a:off x="10235292" y="1892191"/>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5400000">
              <a:off x="10870586"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等腰三角形 82"/>
            <p:cNvSpPr/>
            <p:nvPr/>
          </p:nvSpPr>
          <p:spPr>
            <a:xfrm rot="16200000">
              <a:off x="8964703" y="189219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等腰三角形 83"/>
            <p:cNvSpPr/>
            <p:nvPr/>
          </p:nvSpPr>
          <p:spPr>
            <a:xfrm rot="5400000">
              <a:off x="9599997"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等腰三角形 84"/>
            <p:cNvSpPr/>
            <p:nvPr/>
          </p:nvSpPr>
          <p:spPr>
            <a:xfrm rot="5400000">
              <a:off x="8329408"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等腰三角形 85"/>
            <p:cNvSpPr/>
            <p:nvPr/>
          </p:nvSpPr>
          <p:spPr>
            <a:xfrm rot="16200000">
              <a:off x="10870587" y="2262335"/>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等腰三角形 86"/>
            <p:cNvSpPr/>
            <p:nvPr/>
          </p:nvSpPr>
          <p:spPr>
            <a:xfrm rot="5400000">
              <a:off x="11505881" y="22623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等腰三角形 87"/>
            <p:cNvSpPr/>
            <p:nvPr/>
          </p:nvSpPr>
          <p:spPr>
            <a:xfrm rot="16200000">
              <a:off x="9599998" y="22623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等腰三角形 88"/>
            <p:cNvSpPr/>
            <p:nvPr/>
          </p:nvSpPr>
          <p:spPr>
            <a:xfrm rot="5400000">
              <a:off x="10235292" y="22623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等腰三角形 89"/>
            <p:cNvSpPr/>
            <p:nvPr/>
          </p:nvSpPr>
          <p:spPr>
            <a:xfrm rot="16200000">
              <a:off x="8329409" y="22623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等腰三角形 90"/>
            <p:cNvSpPr/>
            <p:nvPr/>
          </p:nvSpPr>
          <p:spPr>
            <a:xfrm rot="5400000">
              <a:off x="8964703" y="22623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等腰三角形 91"/>
            <p:cNvSpPr/>
            <p:nvPr/>
          </p:nvSpPr>
          <p:spPr>
            <a:xfrm rot="16200000">
              <a:off x="11505882" y="262913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等腰三角形 92"/>
            <p:cNvSpPr/>
            <p:nvPr/>
          </p:nvSpPr>
          <p:spPr>
            <a:xfrm rot="16200000">
              <a:off x="10235292" y="262913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等腰三角形 93"/>
            <p:cNvSpPr/>
            <p:nvPr/>
          </p:nvSpPr>
          <p:spPr>
            <a:xfrm rot="5400000">
              <a:off x="10870586" y="262913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等腰三角形 94"/>
            <p:cNvSpPr/>
            <p:nvPr/>
          </p:nvSpPr>
          <p:spPr>
            <a:xfrm rot="5400000">
              <a:off x="9599997" y="2629133"/>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等腰三角形 95"/>
            <p:cNvSpPr/>
            <p:nvPr/>
          </p:nvSpPr>
          <p:spPr>
            <a:xfrm rot="16200000">
              <a:off x="9599998" y="299927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等腰三角形 96"/>
            <p:cNvSpPr/>
            <p:nvPr/>
          </p:nvSpPr>
          <p:spPr>
            <a:xfrm rot="5400000">
              <a:off x="10235292" y="299927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等腰三角形 97"/>
            <p:cNvSpPr/>
            <p:nvPr/>
          </p:nvSpPr>
          <p:spPr>
            <a:xfrm rot="16200000">
              <a:off x="11505882" y="3366075"/>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等腰三角形 98"/>
            <p:cNvSpPr/>
            <p:nvPr/>
          </p:nvSpPr>
          <p:spPr>
            <a:xfrm rot="5400000">
              <a:off x="10870586" y="336607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等腰三角形 99"/>
            <p:cNvSpPr/>
            <p:nvPr/>
          </p:nvSpPr>
          <p:spPr>
            <a:xfrm rot="5400000">
              <a:off x="9599997" y="336607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1" name="组合 100"/>
          <p:cNvGrpSpPr/>
          <p:nvPr userDrawn="1"/>
        </p:nvGrpSpPr>
        <p:grpSpPr>
          <a:xfrm>
            <a:off x="-10549" y="3165604"/>
            <a:ext cx="3811767" cy="4051507"/>
            <a:chOff x="-10549" y="3165604"/>
            <a:chExt cx="3811767" cy="4051507"/>
          </a:xfrm>
        </p:grpSpPr>
        <p:sp>
          <p:nvSpPr>
            <p:cNvPr id="102" name="等腰三角形 101"/>
            <p:cNvSpPr/>
            <p:nvPr/>
          </p:nvSpPr>
          <p:spPr>
            <a:xfrm rot="5400000">
              <a:off x="-61373" y="653099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等腰三角形 102"/>
            <p:cNvSpPr/>
            <p:nvPr/>
          </p:nvSpPr>
          <p:spPr>
            <a:xfrm rot="5400000">
              <a:off x="1209216" y="6530994"/>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等腰三角形 103"/>
            <p:cNvSpPr/>
            <p:nvPr/>
          </p:nvSpPr>
          <p:spPr>
            <a:xfrm rot="16200000">
              <a:off x="573922" y="6530994"/>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等腰三角形 104"/>
            <p:cNvSpPr/>
            <p:nvPr/>
          </p:nvSpPr>
          <p:spPr>
            <a:xfrm rot="5400000">
              <a:off x="2479805" y="653099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等腰三角形 105"/>
            <p:cNvSpPr/>
            <p:nvPr/>
          </p:nvSpPr>
          <p:spPr>
            <a:xfrm rot="16200000">
              <a:off x="1844511" y="6530994"/>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等腰三角形 106"/>
            <p:cNvSpPr/>
            <p:nvPr/>
          </p:nvSpPr>
          <p:spPr>
            <a:xfrm rot="5400000">
              <a:off x="573922" y="6164196"/>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等腰三角形 107"/>
            <p:cNvSpPr/>
            <p:nvPr/>
          </p:nvSpPr>
          <p:spPr>
            <a:xfrm rot="16200000">
              <a:off x="-61372" y="616419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等腰三角形 108"/>
            <p:cNvSpPr/>
            <p:nvPr/>
          </p:nvSpPr>
          <p:spPr>
            <a:xfrm rot="5400000">
              <a:off x="1844511" y="616419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等腰三角形 109"/>
            <p:cNvSpPr/>
            <p:nvPr/>
          </p:nvSpPr>
          <p:spPr>
            <a:xfrm rot="16200000">
              <a:off x="1209217" y="6164196"/>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等腰三角形 110"/>
            <p:cNvSpPr/>
            <p:nvPr/>
          </p:nvSpPr>
          <p:spPr>
            <a:xfrm rot="5400000">
              <a:off x="3115100" y="6164196"/>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等腰三角形 111"/>
            <p:cNvSpPr/>
            <p:nvPr/>
          </p:nvSpPr>
          <p:spPr>
            <a:xfrm rot="5400000">
              <a:off x="-61373" y="5794052"/>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等腰三角形 112"/>
            <p:cNvSpPr/>
            <p:nvPr/>
          </p:nvSpPr>
          <p:spPr>
            <a:xfrm rot="5400000">
              <a:off x="1209216" y="579405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等腰三角形 113"/>
            <p:cNvSpPr/>
            <p:nvPr/>
          </p:nvSpPr>
          <p:spPr>
            <a:xfrm rot="16200000">
              <a:off x="573922" y="5794052"/>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等腰三角形 114"/>
            <p:cNvSpPr/>
            <p:nvPr/>
          </p:nvSpPr>
          <p:spPr>
            <a:xfrm rot="5400000">
              <a:off x="2479805" y="579405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等腰三角形 115"/>
            <p:cNvSpPr/>
            <p:nvPr/>
          </p:nvSpPr>
          <p:spPr>
            <a:xfrm rot="16200000">
              <a:off x="1844511" y="5794052"/>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等腰三角形 116"/>
            <p:cNvSpPr/>
            <p:nvPr/>
          </p:nvSpPr>
          <p:spPr>
            <a:xfrm rot="5400000">
              <a:off x="573922" y="542725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等腰三角形 117"/>
            <p:cNvSpPr/>
            <p:nvPr/>
          </p:nvSpPr>
          <p:spPr>
            <a:xfrm rot="16200000">
              <a:off x="-61372" y="5427254"/>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p:cNvSpPr/>
            <p:nvPr/>
          </p:nvSpPr>
          <p:spPr>
            <a:xfrm rot="16200000">
              <a:off x="1209217" y="5427254"/>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等腰三角形 119"/>
            <p:cNvSpPr/>
            <p:nvPr/>
          </p:nvSpPr>
          <p:spPr>
            <a:xfrm rot="5400000">
              <a:off x="-61373" y="5057110"/>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等腰三角形 120"/>
            <p:cNvSpPr/>
            <p:nvPr/>
          </p:nvSpPr>
          <p:spPr>
            <a:xfrm rot="5400000">
              <a:off x="1209216" y="5057110"/>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等腰三角形 121"/>
            <p:cNvSpPr/>
            <p:nvPr/>
          </p:nvSpPr>
          <p:spPr>
            <a:xfrm rot="16200000">
              <a:off x="573922" y="5057110"/>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等腰三角形 122"/>
            <p:cNvSpPr/>
            <p:nvPr/>
          </p:nvSpPr>
          <p:spPr>
            <a:xfrm rot="5400000">
              <a:off x="573922" y="4690312"/>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等腰三角形 123"/>
            <p:cNvSpPr/>
            <p:nvPr/>
          </p:nvSpPr>
          <p:spPr>
            <a:xfrm rot="16200000">
              <a:off x="-61372" y="469031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等腰三角形 124"/>
            <p:cNvSpPr/>
            <p:nvPr/>
          </p:nvSpPr>
          <p:spPr>
            <a:xfrm rot="16200000">
              <a:off x="1209217" y="4690312"/>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等腰三角形 125"/>
            <p:cNvSpPr/>
            <p:nvPr/>
          </p:nvSpPr>
          <p:spPr>
            <a:xfrm rot="5400000">
              <a:off x="-61373" y="4320168"/>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rot="16200000">
              <a:off x="573922" y="4320168"/>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rot="16200000">
              <a:off x="-61372" y="3953370"/>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等腰三角形 128"/>
            <p:cNvSpPr/>
            <p:nvPr/>
          </p:nvSpPr>
          <p:spPr>
            <a:xfrm rot="5400000">
              <a:off x="-61373" y="358322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等腰三角形 129"/>
            <p:cNvSpPr/>
            <p:nvPr/>
          </p:nvSpPr>
          <p:spPr>
            <a:xfrm rot="16200000">
              <a:off x="-61372" y="3216428"/>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 name="组合 130"/>
          <p:cNvGrpSpPr/>
          <p:nvPr userDrawn="1"/>
        </p:nvGrpSpPr>
        <p:grpSpPr>
          <a:xfrm>
            <a:off x="1494056" y="2401856"/>
            <a:ext cx="1242408" cy="938516"/>
            <a:chOff x="646562" y="3239495"/>
            <a:chExt cx="1242408" cy="938516"/>
          </a:xfrm>
        </p:grpSpPr>
        <p:sp>
          <p:nvSpPr>
            <p:cNvPr id="132" name="任意多边形 131"/>
            <p:cNvSpPr/>
            <p:nvPr/>
          </p:nvSpPr>
          <p:spPr>
            <a:xfrm>
              <a:off x="1341106" y="3239495"/>
              <a:ext cx="547864" cy="929161"/>
            </a:xfrm>
            <a:custGeom>
              <a:avLst/>
              <a:gdLst/>
              <a:ahLst/>
              <a:cxnLst/>
              <a:rect l="l" t="t" r="r" b="b"/>
              <a:pathLst>
                <a:path w="1245775" h="2112795">
                  <a:moveTo>
                    <a:pt x="674815" y="104"/>
                  </a:moveTo>
                  <a:cubicBezTo>
                    <a:pt x="827854" y="2139"/>
                    <a:pt x="955885" y="33982"/>
                    <a:pt x="1058908" y="95629"/>
                  </a:cubicBezTo>
                  <a:cubicBezTo>
                    <a:pt x="1176649" y="166083"/>
                    <a:pt x="1238938" y="301673"/>
                    <a:pt x="1245775" y="502404"/>
                  </a:cubicBezTo>
                  <a:cubicBezTo>
                    <a:pt x="1242989" y="639389"/>
                    <a:pt x="1195387" y="760422"/>
                    <a:pt x="1102966" y="865501"/>
                  </a:cubicBezTo>
                  <a:cubicBezTo>
                    <a:pt x="1010546" y="970582"/>
                    <a:pt x="899135" y="1067307"/>
                    <a:pt x="768734" y="1155676"/>
                  </a:cubicBezTo>
                  <a:cubicBezTo>
                    <a:pt x="678668" y="1216673"/>
                    <a:pt x="591077" y="1282729"/>
                    <a:pt x="505962" y="1353853"/>
                  </a:cubicBezTo>
                  <a:cubicBezTo>
                    <a:pt x="420847" y="1424973"/>
                    <a:pt x="349912" y="1505887"/>
                    <a:pt x="293156" y="1596591"/>
                  </a:cubicBezTo>
                  <a:cubicBezTo>
                    <a:pt x="236401" y="1687296"/>
                    <a:pt x="205528" y="1792518"/>
                    <a:pt x="200539" y="1912257"/>
                  </a:cubicBezTo>
                  <a:lnTo>
                    <a:pt x="1130313" y="1912257"/>
                  </a:lnTo>
                  <a:cubicBezTo>
                    <a:pt x="1156963" y="1912952"/>
                    <a:pt x="1179625" y="1922954"/>
                    <a:pt x="1198299" y="1942260"/>
                  </a:cubicBezTo>
                  <a:cubicBezTo>
                    <a:pt x="1216972" y="1961567"/>
                    <a:pt x="1226721" y="1986002"/>
                    <a:pt x="1227544" y="2015566"/>
                  </a:cubicBezTo>
                  <a:cubicBezTo>
                    <a:pt x="1226721" y="2042217"/>
                    <a:pt x="1216972" y="2064877"/>
                    <a:pt x="1198299" y="2083549"/>
                  </a:cubicBezTo>
                  <a:cubicBezTo>
                    <a:pt x="1179625" y="2102226"/>
                    <a:pt x="1156963" y="2111971"/>
                    <a:pt x="1130313" y="2112795"/>
                  </a:cubicBezTo>
                  <a:lnTo>
                    <a:pt x="100270" y="2112795"/>
                  </a:lnTo>
                  <a:cubicBezTo>
                    <a:pt x="75455" y="2112227"/>
                    <a:pt x="54439" y="2103492"/>
                    <a:pt x="37221" y="2086590"/>
                  </a:cubicBezTo>
                  <a:cubicBezTo>
                    <a:pt x="20003" y="2069688"/>
                    <a:pt x="9622" y="2048038"/>
                    <a:pt x="6077" y="2021642"/>
                  </a:cubicBezTo>
                  <a:cubicBezTo>
                    <a:pt x="4494" y="2006197"/>
                    <a:pt x="3102" y="1989989"/>
                    <a:pt x="1899" y="1973026"/>
                  </a:cubicBezTo>
                  <a:cubicBezTo>
                    <a:pt x="696" y="1956062"/>
                    <a:pt x="63" y="1939856"/>
                    <a:pt x="0" y="1924410"/>
                  </a:cubicBezTo>
                  <a:cubicBezTo>
                    <a:pt x="2382" y="1767668"/>
                    <a:pt x="36105" y="1632812"/>
                    <a:pt x="101170" y="1519842"/>
                  </a:cubicBezTo>
                  <a:cubicBezTo>
                    <a:pt x="166235" y="1406874"/>
                    <a:pt x="248348" y="1308257"/>
                    <a:pt x="347512" y="1223986"/>
                  </a:cubicBezTo>
                  <a:cubicBezTo>
                    <a:pt x="446675" y="1139714"/>
                    <a:pt x="548595" y="1062251"/>
                    <a:pt x="653272" y="991598"/>
                  </a:cubicBezTo>
                  <a:cubicBezTo>
                    <a:pt x="761771" y="917981"/>
                    <a:pt x="854698" y="839613"/>
                    <a:pt x="932052" y="756496"/>
                  </a:cubicBezTo>
                  <a:cubicBezTo>
                    <a:pt x="1009407" y="673381"/>
                    <a:pt x="1049160" y="589695"/>
                    <a:pt x="1051312" y="505443"/>
                  </a:cubicBezTo>
                  <a:cubicBezTo>
                    <a:pt x="1045868" y="383523"/>
                    <a:pt x="1002823" y="300726"/>
                    <a:pt x="922177" y="257048"/>
                  </a:cubicBezTo>
                  <a:cubicBezTo>
                    <a:pt x="841531" y="213369"/>
                    <a:pt x="737716" y="192859"/>
                    <a:pt x="610734" y="195520"/>
                  </a:cubicBezTo>
                  <a:cubicBezTo>
                    <a:pt x="545913" y="197418"/>
                    <a:pt x="475015" y="202736"/>
                    <a:pt x="398040" y="211470"/>
                  </a:cubicBezTo>
                  <a:cubicBezTo>
                    <a:pt x="321065" y="220207"/>
                    <a:pt x="244091" y="230081"/>
                    <a:pt x="167116" y="241095"/>
                  </a:cubicBezTo>
                  <a:cubicBezTo>
                    <a:pt x="142998" y="240778"/>
                    <a:pt x="119830" y="233056"/>
                    <a:pt x="97611" y="217926"/>
                  </a:cubicBezTo>
                  <a:cubicBezTo>
                    <a:pt x="75392" y="202798"/>
                    <a:pt x="62099" y="182162"/>
                    <a:pt x="57731" y="156018"/>
                  </a:cubicBezTo>
                  <a:cubicBezTo>
                    <a:pt x="55199" y="129306"/>
                    <a:pt x="61782" y="105248"/>
                    <a:pt x="77481" y="83853"/>
                  </a:cubicBezTo>
                  <a:cubicBezTo>
                    <a:pt x="93180" y="62458"/>
                    <a:pt x="114956" y="49036"/>
                    <a:pt x="142808" y="43593"/>
                  </a:cubicBezTo>
                  <a:lnTo>
                    <a:pt x="185347" y="37518"/>
                  </a:lnTo>
                  <a:lnTo>
                    <a:pt x="182309" y="37518"/>
                  </a:lnTo>
                  <a:cubicBezTo>
                    <a:pt x="254156" y="28021"/>
                    <a:pt x="326193" y="19665"/>
                    <a:pt x="398420" y="12449"/>
                  </a:cubicBezTo>
                  <a:cubicBezTo>
                    <a:pt x="470647" y="5235"/>
                    <a:pt x="540405" y="1435"/>
                    <a:pt x="607695" y="1055"/>
                  </a:cubicBezTo>
                  <a:cubicBezTo>
                    <a:pt x="630579" y="130"/>
                    <a:pt x="652952" y="-186"/>
                    <a:pt x="674815" y="104"/>
                  </a:cubicBez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任意多边形 132"/>
            <p:cNvSpPr/>
            <p:nvPr/>
          </p:nvSpPr>
          <p:spPr>
            <a:xfrm>
              <a:off x="646562" y="3251974"/>
              <a:ext cx="593870" cy="926037"/>
            </a:xfrm>
            <a:custGeom>
              <a:avLst/>
              <a:gdLst/>
              <a:ahLst/>
              <a:cxnLst/>
              <a:rect l="l" t="t" r="r" b="b"/>
              <a:pathLst>
                <a:path w="1350388" h="2105692">
                  <a:moveTo>
                    <a:pt x="687971" y="25"/>
                  </a:moveTo>
                  <a:lnTo>
                    <a:pt x="712279" y="25"/>
                  </a:lnTo>
                  <a:cubicBezTo>
                    <a:pt x="894524" y="11672"/>
                    <a:pt x="1037459" y="72695"/>
                    <a:pt x="1141084" y="183094"/>
                  </a:cubicBezTo>
                  <a:cubicBezTo>
                    <a:pt x="1244708" y="293492"/>
                    <a:pt x="1309403" y="428958"/>
                    <a:pt x="1335166" y="589488"/>
                  </a:cubicBezTo>
                  <a:cubicBezTo>
                    <a:pt x="1339661" y="614115"/>
                    <a:pt x="1342826" y="640070"/>
                    <a:pt x="1344661" y="667351"/>
                  </a:cubicBezTo>
                  <a:cubicBezTo>
                    <a:pt x="1346497" y="694634"/>
                    <a:pt x="1347383" y="721346"/>
                    <a:pt x="1347320" y="747490"/>
                  </a:cubicBezTo>
                  <a:lnTo>
                    <a:pt x="1350359" y="1242763"/>
                  </a:lnTo>
                  <a:cubicBezTo>
                    <a:pt x="1351055" y="1358097"/>
                    <a:pt x="1339028" y="1469254"/>
                    <a:pt x="1314277" y="1576235"/>
                  </a:cubicBezTo>
                  <a:cubicBezTo>
                    <a:pt x="1289526" y="1683214"/>
                    <a:pt x="1247873" y="1777661"/>
                    <a:pt x="1189319" y="1859572"/>
                  </a:cubicBezTo>
                  <a:cubicBezTo>
                    <a:pt x="1132728" y="1938763"/>
                    <a:pt x="1056006" y="1999152"/>
                    <a:pt x="959155" y="2040745"/>
                  </a:cubicBezTo>
                  <a:cubicBezTo>
                    <a:pt x="862304" y="2082331"/>
                    <a:pt x="756717" y="2103980"/>
                    <a:pt x="642394" y="2105692"/>
                  </a:cubicBezTo>
                  <a:cubicBezTo>
                    <a:pt x="510952" y="2093741"/>
                    <a:pt x="400441" y="2053828"/>
                    <a:pt x="310863" y="1985953"/>
                  </a:cubicBezTo>
                  <a:cubicBezTo>
                    <a:pt x="221284" y="1918072"/>
                    <a:pt x="151287" y="1833145"/>
                    <a:pt x="100870" y="1731170"/>
                  </a:cubicBezTo>
                  <a:cubicBezTo>
                    <a:pt x="50454" y="1629191"/>
                    <a:pt x="18269" y="1521083"/>
                    <a:pt x="4314" y="1406840"/>
                  </a:cubicBezTo>
                  <a:cubicBezTo>
                    <a:pt x="2669" y="1380570"/>
                    <a:pt x="1403" y="1352588"/>
                    <a:pt x="516" y="1322901"/>
                  </a:cubicBezTo>
                  <a:cubicBezTo>
                    <a:pt x="-370" y="1293213"/>
                    <a:pt x="-117" y="1264475"/>
                    <a:pt x="1276" y="1236684"/>
                  </a:cubicBezTo>
                  <a:cubicBezTo>
                    <a:pt x="1403" y="1163510"/>
                    <a:pt x="1909" y="1089572"/>
                    <a:pt x="2795" y="1014877"/>
                  </a:cubicBezTo>
                  <a:cubicBezTo>
                    <a:pt x="3681" y="940180"/>
                    <a:pt x="4188" y="866245"/>
                    <a:pt x="4314" y="793068"/>
                  </a:cubicBezTo>
                  <a:cubicBezTo>
                    <a:pt x="4251" y="681719"/>
                    <a:pt x="18811" y="577779"/>
                    <a:pt x="47993" y="481244"/>
                  </a:cubicBezTo>
                  <a:cubicBezTo>
                    <a:pt x="77175" y="384708"/>
                    <a:pt x="121359" y="298240"/>
                    <a:pt x="180546" y="221834"/>
                  </a:cubicBezTo>
                  <a:cubicBezTo>
                    <a:pt x="235112" y="151253"/>
                    <a:pt x="304490" y="96436"/>
                    <a:pt x="388681" y="57377"/>
                  </a:cubicBezTo>
                  <a:cubicBezTo>
                    <a:pt x="472872" y="18320"/>
                    <a:pt x="572635" y="-797"/>
                    <a:pt x="687971" y="25"/>
                  </a:cubicBezTo>
                  <a:close/>
                  <a:moveTo>
                    <a:pt x="706202" y="197526"/>
                  </a:moveTo>
                  <a:cubicBezTo>
                    <a:pt x="621188" y="194804"/>
                    <a:pt x="547378" y="206326"/>
                    <a:pt x="484773" y="232090"/>
                  </a:cubicBezTo>
                  <a:cubicBezTo>
                    <a:pt x="422168" y="257852"/>
                    <a:pt x="370387" y="295960"/>
                    <a:pt x="329431" y="346412"/>
                  </a:cubicBezTo>
                  <a:cubicBezTo>
                    <a:pt x="287082" y="401803"/>
                    <a:pt x="255558" y="468013"/>
                    <a:pt x="234859" y="545052"/>
                  </a:cubicBezTo>
                  <a:cubicBezTo>
                    <a:pt x="214159" y="622091"/>
                    <a:pt x="203144" y="705776"/>
                    <a:pt x="201815" y="796106"/>
                  </a:cubicBezTo>
                  <a:cubicBezTo>
                    <a:pt x="201562" y="869156"/>
                    <a:pt x="200549" y="942585"/>
                    <a:pt x="198776" y="1016396"/>
                  </a:cubicBezTo>
                  <a:cubicBezTo>
                    <a:pt x="197004" y="1090205"/>
                    <a:pt x="195992" y="1163635"/>
                    <a:pt x="195738" y="1236684"/>
                  </a:cubicBezTo>
                  <a:cubicBezTo>
                    <a:pt x="194156" y="1284097"/>
                    <a:pt x="195802" y="1332082"/>
                    <a:pt x="200676" y="1380633"/>
                  </a:cubicBezTo>
                  <a:cubicBezTo>
                    <a:pt x="205550" y="1429187"/>
                    <a:pt x="214033" y="1476408"/>
                    <a:pt x="226123" y="1522300"/>
                  </a:cubicBezTo>
                  <a:cubicBezTo>
                    <a:pt x="249861" y="1632002"/>
                    <a:pt x="295818" y="1721765"/>
                    <a:pt x="363994" y="1791585"/>
                  </a:cubicBezTo>
                  <a:cubicBezTo>
                    <a:pt x="432169" y="1861409"/>
                    <a:pt x="525983" y="1900276"/>
                    <a:pt x="645432" y="1908188"/>
                  </a:cubicBezTo>
                  <a:cubicBezTo>
                    <a:pt x="733232" y="1911036"/>
                    <a:pt x="808307" y="1898502"/>
                    <a:pt x="870659" y="1870587"/>
                  </a:cubicBezTo>
                  <a:cubicBezTo>
                    <a:pt x="933011" y="1842672"/>
                    <a:pt x="984539" y="1800512"/>
                    <a:pt x="1025242" y="1744112"/>
                  </a:cubicBezTo>
                  <a:cubicBezTo>
                    <a:pt x="1071768" y="1679163"/>
                    <a:pt x="1104812" y="1603200"/>
                    <a:pt x="1124372" y="1516226"/>
                  </a:cubicBezTo>
                  <a:cubicBezTo>
                    <a:pt x="1143932" y="1429249"/>
                    <a:pt x="1153427" y="1338093"/>
                    <a:pt x="1152858" y="1242763"/>
                  </a:cubicBezTo>
                  <a:lnTo>
                    <a:pt x="1149819" y="747490"/>
                  </a:lnTo>
                  <a:cubicBezTo>
                    <a:pt x="1150326" y="664945"/>
                    <a:pt x="1137159" y="583919"/>
                    <a:pt x="1110319" y="504411"/>
                  </a:cubicBezTo>
                  <a:cubicBezTo>
                    <a:pt x="1079618" y="419081"/>
                    <a:pt x="1030116" y="348186"/>
                    <a:pt x="961814" y="291720"/>
                  </a:cubicBezTo>
                  <a:cubicBezTo>
                    <a:pt x="893511" y="235254"/>
                    <a:pt x="808307" y="203857"/>
                    <a:pt x="706202" y="197526"/>
                  </a:cubicBez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二-1">
    <p:spTree>
      <p:nvGrpSpPr>
        <p:cNvPr id="1" name=""/>
        <p:cNvGrpSpPr/>
        <p:nvPr/>
      </p:nvGrpSpPr>
      <p:grpSpPr>
        <a:xfrm>
          <a:off x="0" y="0"/>
          <a:ext cx="0" cy="0"/>
          <a:chOff x="0" y="0"/>
          <a:chExt cx="0" cy="0"/>
        </a:xfrm>
      </p:grpSpPr>
      <p:sp>
        <p:nvSpPr>
          <p:cNvPr id="23" name="TextBox 15"/>
          <p:cNvSpPr txBox="1"/>
          <p:nvPr userDrawn="1"/>
        </p:nvSpPr>
        <p:spPr>
          <a:xfrm>
            <a:off x="11504646" y="383253"/>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tx1"/>
                </a:solidFill>
                <a:latin typeface="微软雅黑 Light" panose="020B0502040204020203" pitchFamily="34" charset="-122"/>
                <a:ea typeface="微软雅黑 Light" panose="020B0502040204020203" pitchFamily="34" charset="-122"/>
              </a:rPr>
            </a:fld>
            <a:r>
              <a:rPr lang="zh-CN" altLang="en-US" sz="1800" b="0" dirty="0">
                <a:solidFill>
                  <a:schemeClr val="tx1"/>
                </a:solidFill>
                <a:latin typeface="微软雅黑 Light" panose="020B0502040204020203" pitchFamily="34" charset="-122"/>
                <a:ea typeface="微软雅黑 Light" panose="020B0502040204020203" pitchFamily="34" charset="-122"/>
              </a:rPr>
              <a:t> </a:t>
            </a:r>
            <a:endParaRPr lang="zh-CN" altLang="en-US" sz="1800" b="0" dirty="0">
              <a:solidFill>
                <a:schemeClr val="tx1"/>
              </a:solidFill>
              <a:latin typeface="微软雅黑 Light" panose="020B0502040204020203" pitchFamily="34" charset="-122"/>
              <a:ea typeface="微软雅黑 Light" panose="020B0502040204020203" pitchFamily="34" charset="-122"/>
            </a:endParaRPr>
          </a:p>
        </p:txBody>
      </p:sp>
      <p:sp>
        <p:nvSpPr>
          <p:cNvPr id="24" name="等腰三角形 23"/>
          <p:cNvSpPr/>
          <p:nvPr userDrawn="1"/>
        </p:nvSpPr>
        <p:spPr>
          <a:xfrm rot="5400000">
            <a:off x="-33693" y="357336"/>
            <a:ext cx="488554" cy="4211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nvSpPr>
        <p:spPr>
          <a:xfrm>
            <a:off x="505621" y="306309"/>
            <a:ext cx="1620957" cy="523220"/>
          </a:xfrm>
          <a:prstGeom prst="rect">
            <a:avLst/>
          </a:prstGeom>
        </p:spPr>
        <p:txBody>
          <a:bodyPr wrap="none">
            <a:spAutoFit/>
          </a:bodyPr>
          <a:lstStyle/>
          <a:p>
            <a:r>
              <a:rPr lang="zh-CN" altLang="en-US" sz="2800" dirty="0">
                <a:solidFill>
                  <a:schemeClr val="accent1">
                    <a:lumMod val="75000"/>
                  </a:schemeClr>
                </a:solidFill>
                <a:latin typeface="微软雅黑" panose="020B0503020204020204" charset="-122"/>
                <a:ea typeface="微软雅黑" panose="020B0503020204020204" charset="-122"/>
              </a:rPr>
              <a:t>蓬江概况</a:t>
            </a:r>
            <a:endParaRPr lang="zh-CN" altLang="en-US" sz="2800" dirty="0">
              <a:solidFill>
                <a:schemeClr val="accent1">
                  <a:lumMod val="75000"/>
                </a:schemeClr>
              </a:solidFill>
              <a:latin typeface="微软雅黑" panose="020B0503020204020204" charset="-122"/>
              <a:ea typeface="微软雅黑" panose="020B0503020204020204" charset="-122"/>
            </a:endParaRPr>
          </a:p>
        </p:txBody>
      </p:sp>
      <p:sp>
        <p:nvSpPr>
          <p:cNvPr id="6" name="矩形 1"/>
          <p:cNvSpPr>
            <a:spLocks noChangeArrowheads="1"/>
          </p:cNvSpPr>
          <p:nvPr userDrawn="1"/>
        </p:nvSpPr>
        <p:spPr bwMode="auto">
          <a:xfrm>
            <a:off x="2403270" y="337086"/>
            <a:ext cx="176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0" hangingPunct="0">
              <a:buFont typeface="Wingdings" panose="05000000000000000000" pitchFamily="2" charset="2"/>
              <a:buChar char="u"/>
            </a:pPr>
            <a:r>
              <a:rPr lang="zh-CN" altLang="en-US" sz="2400" b="0" dirty="0">
                <a:solidFill>
                  <a:schemeClr val="accent2"/>
                </a:solidFill>
                <a:latin typeface="微软雅黑" panose="020B0503020204020204" charset="-122"/>
                <a:ea typeface="微软雅黑" panose="020B0503020204020204" charset="-122"/>
              </a:rPr>
              <a:t>地理位置</a:t>
            </a:r>
            <a:endParaRPr lang="zh-CN" altLang="en-US" sz="2400" b="0" dirty="0">
              <a:solidFill>
                <a:schemeClr val="accent2"/>
              </a:solidFill>
              <a:latin typeface="微软雅黑" panose="020B0503020204020204" charset="-122"/>
              <a:ea typeface="微软雅黑" panose="020B0503020204020204"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二-1">
    <p:spTree>
      <p:nvGrpSpPr>
        <p:cNvPr id="1" name=""/>
        <p:cNvGrpSpPr/>
        <p:nvPr/>
      </p:nvGrpSpPr>
      <p:grpSpPr>
        <a:xfrm>
          <a:off x="0" y="0"/>
          <a:ext cx="0" cy="0"/>
          <a:chOff x="0" y="0"/>
          <a:chExt cx="0" cy="0"/>
        </a:xfrm>
      </p:grpSpPr>
      <p:sp>
        <p:nvSpPr>
          <p:cNvPr id="23" name="TextBox 15"/>
          <p:cNvSpPr txBox="1"/>
          <p:nvPr userDrawn="1"/>
        </p:nvSpPr>
        <p:spPr>
          <a:xfrm>
            <a:off x="11504646" y="383253"/>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tx1"/>
                </a:solidFill>
                <a:latin typeface="微软雅黑 Light" panose="020B0502040204020203" pitchFamily="34" charset="-122"/>
                <a:ea typeface="微软雅黑 Light" panose="020B0502040204020203" pitchFamily="34" charset="-122"/>
              </a:rPr>
            </a:fld>
            <a:r>
              <a:rPr lang="zh-CN" altLang="en-US" sz="1800" b="0" dirty="0">
                <a:solidFill>
                  <a:schemeClr val="tx1"/>
                </a:solidFill>
                <a:latin typeface="微软雅黑 Light" panose="020B0502040204020203" pitchFamily="34" charset="-122"/>
                <a:ea typeface="微软雅黑 Light" panose="020B0502040204020203" pitchFamily="34" charset="-122"/>
              </a:rPr>
              <a:t> </a:t>
            </a:r>
            <a:endParaRPr lang="zh-CN" altLang="en-US" sz="1800" b="0" dirty="0">
              <a:solidFill>
                <a:schemeClr val="tx1"/>
              </a:solidFill>
              <a:latin typeface="微软雅黑 Light" panose="020B0502040204020203" pitchFamily="34" charset="-122"/>
              <a:ea typeface="微软雅黑 Light" panose="020B0502040204020203" pitchFamily="34" charset="-122"/>
            </a:endParaRPr>
          </a:p>
        </p:txBody>
      </p:sp>
      <p:sp>
        <p:nvSpPr>
          <p:cNvPr id="24" name="等腰三角形 23"/>
          <p:cNvSpPr/>
          <p:nvPr userDrawn="1"/>
        </p:nvSpPr>
        <p:spPr>
          <a:xfrm rot="5400000">
            <a:off x="-33693" y="357336"/>
            <a:ext cx="488554" cy="4211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nvSpPr>
        <p:spPr>
          <a:xfrm>
            <a:off x="505621" y="306309"/>
            <a:ext cx="1620957" cy="523220"/>
          </a:xfrm>
          <a:prstGeom prst="rect">
            <a:avLst/>
          </a:prstGeom>
        </p:spPr>
        <p:txBody>
          <a:bodyPr wrap="none">
            <a:spAutoFit/>
          </a:bodyPr>
          <a:lstStyle/>
          <a:p>
            <a:r>
              <a:rPr lang="zh-CN" altLang="en-US" sz="2800" dirty="0">
                <a:solidFill>
                  <a:schemeClr val="accent1">
                    <a:lumMod val="75000"/>
                  </a:schemeClr>
                </a:solidFill>
                <a:latin typeface="微软雅黑" panose="020B0503020204020204" charset="-122"/>
                <a:ea typeface="微软雅黑" panose="020B0503020204020204" charset="-122"/>
              </a:rPr>
              <a:t>蓬江概况</a:t>
            </a:r>
            <a:endParaRPr lang="zh-CN" altLang="en-US" sz="2800" dirty="0">
              <a:solidFill>
                <a:schemeClr val="accent1">
                  <a:lumMod val="75000"/>
                </a:schemeClr>
              </a:solidFill>
              <a:latin typeface="微软雅黑" panose="020B0503020204020204" charset="-122"/>
              <a:ea typeface="微软雅黑" panose="020B0503020204020204" charset="-122"/>
            </a:endParaRPr>
          </a:p>
        </p:txBody>
      </p:sp>
      <p:sp>
        <p:nvSpPr>
          <p:cNvPr id="5" name="矩形 1"/>
          <p:cNvSpPr>
            <a:spLocks noChangeArrowheads="1"/>
          </p:cNvSpPr>
          <p:nvPr userDrawn="1"/>
        </p:nvSpPr>
        <p:spPr bwMode="auto">
          <a:xfrm>
            <a:off x="2403270" y="337086"/>
            <a:ext cx="176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0" hangingPunct="0">
              <a:buFont typeface="Wingdings" panose="05000000000000000000" pitchFamily="2" charset="2"/>
              <a:buChar char="u"/>
            </a:pPr>
            <a:r>
              <a:rPr lang="zh-CN" altLang="en-US" sz="2400" b="0" dirty="0">
                <a:solidFill>
                  <a:schemeClr val="accent2"/>
                </a:solidFill>
                <a:latin typeface="微软雅黑" panose="020B0503020204020204" charset="-122"/>
                <a:ea typeface="微软雅黑" panose="020B0503020204020204" charset="-122"/>
              </a:rPr>
              <a:t>人居环境</a:t>
            </a:r>
            <a:endParaRPr lang="zh-CN" altLang="en-US" sz="2400" b="0" dirty="0">
              <a:solidFill>
                <a:schemeClr val="accent2"/>
              </a:solidFill>
              <a:latin typeface="微软雅黑" panose="020B0503020204020204" charset="-122"/>
              <a:ea typeface="微软雅黑" panose="020B0503020204020204"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二-1">
    <p:spTree>
      <p:nvGrpSpPr>
        <p:cNvPr id="1" name=""/>
        <p:cNvGrpSpPr/>
        <p:nvPr/>
      </p:nvGrpSpPr>
      <p:grpSpPr>
        <a:xfrm>
          <a:off x="0" y="0"/>
          <a:ext cx="0" cy="0"/>
          <a:chOff x="0" y="0"/>
          <a:chExt cx="0" cy="0"/>
        </a:xfrm>
      </p:grpSpPr>
      <p:sp>
        <p:nvSpPr>
          <p:cNvPr id="23" name="TextBox 15"/>
          <p:cNvSpPr txBox="1"/>
          <p:nvPr userDrawn="1"/>
        </p:nvSpPr>
        <p:spPr>
          <a:xfrm>
            <a:off x="11504646" y="383253"/>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tx1"/>
                </a:solidFill>
                <a:latin typeface="微软雅黑 Light" panose="020B0502040204020203" pitchFamily="34" charset="-122"/>
                <a:ea typeface="微软雅黑 Light" panose="020B0502040204020203" pitchFamily="34" charset="-122"/>
              </a:rPr>
            </a:fld>
            <a:r>
              <a:rPr lang="zh-CN" altLang="en-US" sz="1800" b="0" dirty="0">
                <a:solidFill>
                  <a:schemeClr val="tx1"/>
                </a:solidFill>
                <a:latin typeface="微软雅黑 Light" panose="020B0502040204020203" pitchFamily="34" charset="-122"/>
                <a:ea typeface="微软雅黑 Light" panose="020B0502040204020203" pitchFamily="34" charset="-122"/>
              </a:rPr>
              <a:t> </a:t>
            </a:r>
            <a:endParaRPr lang="zh-CN" altLang="en-US" sz="1800" b="0" dirty="0">
              <a:solidFill>
                <a:schemeClr val="tx1"/>
              </a:solidFill>
              <a:latin typeface="微软雅黑 Light" panose="020B0502040204020203" pitchFamily="34" charset="-122"/>
              <a:ea typeface="微软雅黑 Light" panose="020B0502040204020203" pitchFamily="34" charset="-122"/>
            </a:endParaRPr>
          </a:p>
        </p:txBody>
      </p:sp>
      <p:sp>
        <p:nvSpPr>
          <p:cNvPr id="24" name="等腰三角形 23"/>
          <p:cNvSpPr/>
          <p:nvPr userDrawn="1"/>
        </p:nvSpPr>
        <p:spPr>
          <a:xfrm rot="5400000">
            <a:off x="-33693" y="357336"/>
            <a:ext cx="488554" cy="4211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nvSpPr>
        <p:spPr>
          <a:xfrm>
            <a:off x="505621" y="306309"/>
            <a:ext cx="1620957" cy="523220"/>
          </a:xfrm>
          <a:prstGeom prst="rect">
            <a:avLst/>
          </a:prstGeom>
        </p:spPr>
        <p:txBody>
          <a:bodyPr wrap="none">
            <a:spAutoFit/>
          </a:bodyPr>
          <a:lstStyle/>
          <a:p>
            <a:r>
              <a:rPr lang="zh-CN" altLang="en-US" sz="2800" dirty="0">
                <a:solidFill>
                  <a:schemeClr val="accent1">
                    <a:lumMod val="75000"/>
                  </a:schemeClr>
                </a:solidFill>
                <a:latin typeface="微软雅黑" panose="020B0503020204020204" charset="-122"/>
                <a:ea typeface="微软雅黑" panose="020B0503020204020204" charset="-122"/>
              </a:rPr>
              <a:t>蓬江概况</a:t>
            </a:r>
            <a:endParaRPr lang="zh-CN" altLang="en-US" sz="2800" dirty="0">
              <a:solidFill>
                <a:schemeClr val="accent1">
                  <a:lumMod val="75000"/>
                </a:schemeClr>
              </a:solidFill>
              <a:latin typeface="微软雅黑" panose="020B0503020204020204" charset="-122"/>
              <a:ea typeface="微软雅黑" panose="020B0503020204020204" charset="-122"/>
            </a:endParaRPr>
          </a:p>
        </p:txBody>
      </p:sp>
      <p:sp>
        <p:nvSpPr>
          <p:cNvPr id="6" name="矩形 1"/>
          <p:cNvSpPr>
            <a:spLocks noChangeArrowheads="1"/>
          </p:cNvSpPr>
          <p:nvPr userDrawn="1"/>
        </p:nvSpPr>
        <p:spPr bwMode="auto">
          <a:xfrm>
            <a:off x="2403270" y="337086"/>
            <a:ext cx="176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0" hangingPunct="0">
              <a:buFont typeface="Wingdings" panose="05000000000000000000" pitchFamily="2" charset="2"/>
              <a:buChar char="u"/>
            </a:pPr>
            <a:r>
              <a:rPr lang="zh-CN" altLang="en-US" sz="2400" b="0" dirty="0">
                <a:solidFill>
                  <a:schemeClr val="accent2"/>
                </a:solidFill>
                <a:latin typeface="微软雅黑" panose="020B0503020204020204" charset="-122"/>
                <a:ea typeface="微软雅黑" panose="020B0503020204020204" charset="-122"/>
              </a:rPr>
              <a:t>人文历史</a:t>
            </a:r>
            <a:endParaRPr lang="zh-CN" altLang="en-US" sz="2400" b="0" dirty="0">
              <a:solidFill>
                <a:schemeClr val="accent2"/>
              </a:solidFill>
              <a:latin typeface="微软雅黑" panose="020B0503020204020204" charset="-122"/>
              <a:ea typeface="微软雅黑" panose="020B0503020204020204"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二-1">
    <p:spTree>
      <p:nvGrpSpPr>
        <p:cNvPr id="1" name=""/>
        <p:cNvGrpSpPr/>
        <p:nvPr/>
      </p:nvGrpSpPr>
      <p:grpSpPr>
        <a:xfrm>
          <a:off x="0" y="0"/>
          <a:ext cx="0" cy="0"/>
          <a:chOff x="0" y="0"/>
          <a:chExt cx="0" cy="0"/>
        </a:xfrm>
      </p:grpSpPr>
      <p:sp>
        <p:nvSpPr>
          <p:cNvPr id="23" name="TextBox 15"/>
          <p:cNvSpPr txBox="1"/>
          <p:nvPr userDrawn="1"/>
        </p:nvSpPr>
        <p:spPr>
          <a:xfrm>
            <a:off x="11504646" y="383253"/>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tx1"/>
                </a:solidFill>
                <a:latin typeface="微软雅黑 Light" panose="020B0502040204020203" pitchFamily="34" charset="-122"/>
                <a:ea typeface="微软雅黑 Light" panose="020B0502040204020203" pitchFamily="34" charset="-122"/>
              </a:rPr>
            </a:fld>
            <a:r>
              <a:rPr lang="zh-CN" altLang="en-US" sz="1800" b="0" dirty="0">
                <a:solidFill>
                  <a:schemeClr val="tx1"/>
                </a:solidFill>
                <a:latin typeface="微软雅黑 Light" panose="020B0502040204020203" pitchFamily="34" charset="-122"/>
                <a:ea typeface="微软雅黑 Light" panose="020B0502040204020203" pitchFamily="34" charset="-122"/>
              </a:rPr>
              <a:t> </a:t>
            </a:r>
            <a:endParaRPr lang="zh-CN" altLang="en-US" sz="1800" b="0" dirty="0">
              <a:solidFill>
                <a:schemeClr val="tx1"/>
              </a:solidFill>
              <a:latin typeface="微软雅黑 Light" panose="020B0502040204020203" pitchFamily="34" charset="-122"/>
              <a:ea typeface="微软雅黑 Light" panose="020B0502040204020203" pitchFamily="34" charset="-122"/>
            </a:endParaRPr>
          </a:p>
        </p:txBody>
      </p:sp>
      <p:sp>
        <p:nvSpPr>
          <p:cNvPr id="24" name="等腰三角形 23"/>
          <p:cNvSpPr/>
          <p:nvPr userDrawn="1"/>
        </p:nvSpPr>
        <p:spPr>
          <a:xfrm rot="5400000">
            <a:off x="-33693" y="357336"/>
            <a:ext cx="488554" cy="4211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nvSpPr>
        <p:spPr>
          <a:xfrm>
            <a:off x="505621" y="306309"/>
            <a:ext cx="1620957" cy="523220"/>
          </a:xfrm>
          <a:prstGeom prst="rect">
            <a:avLst/>
          </a:prstGeom>
        </p:spPr>
        <p:txBody>
          <a:bodyPr wrap="none">
            <a:spAutoFit/>
          </a:bodyPr>
          <a:lstStyle/>
          <a:p>
            <a:r>
              <a:rPr lang="zh-CN" altLang="en-US" sz="2800" dirty="0">
                <a:solidFill>
                  <a:schemeClr val="accent1">
                    <a:lumMod val="75000"/>
                  </a:schemeClr>
                </a:solidFill>
                <a:latin typeface="微软雅黑" panose="020B0503020204020204" charset="-122"/>
                <a:ea typeface="微软雅黑" panose="020B0503020204020204" charset="-122"/>
              </a:rPr>
              <a:t>蓬江概况</a:t>
            </a:r>
            <a:endParaRPr lang="zh-CN" altLang="en-US" sz="2800" dirty="0">
              <a:solidFill>
                <a:schemeClr val="accent1">
                  <a:lumMod val="75000"/>
                </a:schemeClr>
              </a:solidFill>
              <a:latin typeface="微软雅黑" panose="020B0503020204020204" charset="-122"/>
              <a:ea typeface="微软雅黑" panose="020B0503020204020204" charset="-122"/>
            </a:endParaRPr>
          </a:p>
        </p:txBody>
      </p:sp>
      <p:sp>
        <p:nvSpPr>
          <p:cNvPr id="6" name="矩形 1"/>
          <p:cNvSpPr>
            <a:spLocks noChangeArrowheads="1"/>
          </p:cNvSpPr>
          <p:nvPr userDrawn="1"/>
        </p:nvSpPr>
        <p:spPr bwMode="auto">
          <a:xfrm>
            <a:off x="2403270" y="337086"/>
            <a:ext cx="176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0" hangingPunct="0">
              <a:buFont typeface="Wingdings" panose="05000000000000000000" pitchFamily="2" charset="2"/>
              <a:buChar char="u"/>
            </a:pPr>
            <a:r>
              <a:rPr lang="zh-CN" altLang="en-US" sz="2400" b="0" dirty="0">
                <a:solidFill>
                  <a:schemeClr val="accent2"/>
                </a:solidFill>
                <a:latin typeface="微软雅黑" panose="020B0503020204020204" charset="-122"/>
                <a:ea typeface="微软雅黑" panose="020B0503020204020204" charset="-122"/>
              </a:rPr>
              <a:t>发展定位</a:t>
            </a:r>
            <a:endParaRPr lang="zh-CN" altLang="en-US" sz="2400" b="0" dirty="0">
              <a:solidFill>
                <a:schemeClr val="accent2"/>
              </a:solidFill>
              <a:latin typeface="微软雅黑" panose="020B0503020204020204" charset="-122"/>
              <a:ea typeface="微软雅黑" panose="020B0503020204020204"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二-1">
    <p:spTree>
      <p:nvGrpSpPr>
        <p:cNvPr id="1" name=""/>
        <p:cNvGrpSpPr/>
        <p:nvPr/>
      </p:nvGrpSpPr>
      <p:grpSpPr>
        <a:xfrm>
          <a:off x="0" y="0"/>
          <a:ext cx="0" cy="0"/>
          <a:chOff x="0" y="0"/>
          <a:chExt cx="0" cy="0"/>
        </a:xfrm>
      </p:grpSpPr>
      <p:sp>
        <p:nvSpPr>
          <p:cNvPr id="23" name="TextBox 15"/>
          <p:cNvSpPr txBox="1"/>
          <p:nvPr userDrawn="1"/>
        </p:nvSpPr>
        <p:spPr>
          <a:xfrm>
            <a:off x="11504646" y="383253"/>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tx1"/>
                </a:solidFill>
                <a:latin typeface="微软雅黑 Light" panose="020B0502040204020203" pitchFamily="34" charset="-122"/>
                <a:ea typeface="微软雅黑 Light" panose="020B0502040204020203" pitchFamily="34" charset="-122"/>
              </a:rPr>
            </a:fld>
            <a:r>
              <a:rPr lang="zh-CN" altLang="en-US" sz="1800" b="0" dirty="0">
                <a:solidFill>
                  <a:schemeClr val="tx1"/>
                </a:solidFill>
                <a:latin typeface="微软雅黑 Light" panose="020B0502040204020203" pitchFamily="34" charset="-122"/>
                <a:ea typeface="微软雅黑 Light" panose="020B0502040204020203" pitchFamily="34" charset="-122"/>
              </a:rPr>
              <a:t> </a:t>
            </a:r>
            <a:endParaRPr lang="zh-CN" altLang="en-US" sz="1800" b="0" dirty="0">
              <a:solidFill>
                <a:schemeClr val="tx1"/>
              </a:solidFill>
              <a:latin typeface="微软雅黑 Light" panose="020B0502040204020203" pitchFamily="34" charset="-122"/>
              <a:ea typeface="微软雅黑 Light" panose="020B0502040204020203" pitchFamily="34" charset="-122"/>
            </a:endParaRPr>
          </a:p>
        </p:txBody>
      </p:sp>
      <p:sp>
        <p:nvSpPr>
          <p:cNvPr id="24" name="等腰三角形 23"/>
          <p:cNvSpPr/>
          <p:nvPr userDrawn="1"/>
        </p:nvSpPr>
        <p:spPr>
          <a:xfrm rot="5400000">
            <a:off x="-33693" y="357336"/>
            <a:ext cx="488554" cy="4211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nvSpPr>
        <p:spPr>
          <a:xfrm>
            <a:off x="505621" y="306309"/>
            <a:ext cx="1620957" cy="523220"/>
          </a:xfrm>
          <a:prstGeom prst="rect">
            <a:avLst/>
          </a:prstGeom>
        </p:spPr>
        <p:txBody>
          <a:bodyPr wrap="none">
            <a:spAutoFit/>
          </a:bodyPr>
          <a:lstStyle/>
          <a:p>
            <a:r>
              <a:rPr lang="zh-CN" altLang="en-US" sz="2800" dirty="0">
                <a:solidFill>
                  <a:schemeClr val="accent1">
                    <a:lumMod val="75000"/>
                  </a:schemeClr>
                </a:solidFill>
                <a:latin typeface="微软雅黑" panose="020B0503020204020204" charset="-122"/>
                <a:ea typeface="微软雅黑" panose="020B0503020204020204" charset="-122"/>
              </a:rPr>
              <a:t>蓬江概况</a:t>
            </a:r>
            <a:endParaRPr lang="zh-CN" altLang="en-US" sz="2800" dirty="0">
              <a:solidFill>
                <a:schemeClr val="accent1">
                  <a:lumMod val="75000"/>
                </a:schemeClr>
              </a:solidFill>
              <a:latin typeface="微软雅黑" panose="020B0503020204020204" charset="-122"/>
              <a:ea typeface="微软雅黑" panose="020B0503020204020204" charset="-122"/>
            </a:endParaRPr>
          </a:p>
        </p:txBody>
      </p:sp>
      <p:sp>
        <p:nvSpPr>
          <p:cNvPr id="6" name="矩形 1"/>
          <p:cNvSpPr>
            <a:spLocks noChangeArrowheads="1"/>
          </p:cNvSpPr>
          <p:nvPr userDrawn="1"/>
        </p:nvSpPr>
        <p:spPr bwMode="auto">
          <a:xfrm>
            <a:off x="2403270" y="337086"/>
            <a:ext cx="176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eaLnBrk="0" hangingPunct="0">
              <a:buFont typeface="Wingdings" panose="05000000000000000000" pitchFamily="2" charset="2"/>
              <a:buChar char="u"/>
            </a:pPr>
            <a:r>
              <a:rPr lang="zh-CN" altLang="en-US" sz="2400" b="0" dirty="0">
                <a:solidFill>
                  <a:schemeClr val="accent2"/>
                </a:solidFill>
                <a:latin typeface="微软雅黑" panose="020B0503020204020204" charset="-122"/>
                <a:ea typeface="微软雅黑" panose="020B0503020204020204" charset="-122"/>
              </a:rPr>
              <a:t>产业优势</a:t>
            </a:r>
            <a:endParaRPr lang="zh-CN" altLang="en-US" sz="2400" b="0" dirty="0">
              <a:solidFill>
                <a:schemeClr val="accent2"/>
              </a:solidFill>
              <a:latin typeface="微软雅黑" panose="020B0503020204020204" charset="-122"/>
              <a:ea typeface="微软雅黑" panose="020B050302020402020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一">
    <p:spTree>
      <p:nvGrpSpPr>
        <p:cNvPr id="1" name=""/>
        <p:cNvGrpSpPr/>
        <p:nvPr/>
      </p:nvGrpSpPr>
      <p:grpSpPr>
        <a:xfrm>
          <a:off x="0" y="0"/>
          <a:ext cx="0" cy="0"/>
          <a:chOff x="0" y="0"/>
          <a:chExt cx="0" cy="0"/>
        </a:xfrm>
      </p:grpSpPr>
      <p:sp>
        <p:nvSpPr>
          <p:cNvPr id="22" name="矩形 21"/>
          <p:cNvSpPr/>
          <p:nvPr userDrawn="1"/>
        </p:nvSpPr>
        <p:spPr>
          <a:xfrm>
            <a:off x="0" y="0"/>
            <a:ext cx="12192000" cy="6858000"/>
          </a:xfrm>
          <a:prstGeom prst="rect">
            <a:avLst/>
          </a:prstGeom>
          <a:solidFill>
            <a:srgbClr val="6D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userDrawn="1"/>
        </p:nvSpPr>
        <p:spPr>
          <a:xfrm>
            <a:off x="3008077" y="2379065"/>
            <a:ext cx="4391363" cy="1015663"/>
          </a:xfrm>
          <a:prstGeom prst="rect">
            <a:avLst/>
          </a:prstGeom>
        </p:spPr>
        <p:txBody>
          <a:bodyPr wrap="square">
            <a:spAutoFit/>
          </a:bodyPr>
          <a:lstStyle/>
          <a:p>
            <a:r>
              <a:rPr lang="zh-CN" altLang="en-US" sz="6000" dirty="0">
                <a:solidFill>
                  <a:schemeClr val="bg1"/>
                </a:solidFill>
                <a:latin typeface="+mj-ea"/>
                <a:ea typeface="+mj-ea"/>
              </a:rPr>
              <a:t>认识江门</a:t>
            </a:r>
            <a:endParaRPr lang="zh-CN" altLang="en-US" sz="4400" dirty="0">
              <a:solidFill>
                <a:schemeClr val="bg1"/>
              </a:solidFill>
              <a:latin typeface="+mj-ea"/>
              <a:ea typeface="+mj-ea"/>
            </a:endParaRPr>
          </a:p>
        </p:txBody>
      </p:sp>
      <p:grpSp>
        <p:nvGrpSpPr>
          <p:cNvPr id="24" name="组合 23"/>
          <p:cNvGrpSpPr/>
          <p:nvPr userDrawn="1"/>
        </p:nvGrpSpPr>
        <p:grpSpPr>
          <a:xfrm>
            <a:off x="1531472" y="2423879"/>
            <a:ext cx="1204992" cy="926036"/>
            <a:chOff x="646562" y="1647630"/>
            <a:chExt cx="1204992" cy="926036"/>
          </a:xfrm>
        </p:grpSpPr>
        <p:sp>
          <p:nvSpPr>
            <p:cNvPr id="27" name="任意多边形 26"/>
            <p:cNvSpPr/>
            <p:nvPr/>
          </p:nvSpPr>
          <p:spPr>
            <a:xfrm>
              <a:off x="646562" y="1647630"/>
              <a:ext cx="593870" cy="926036"/>
            </a:xfrm>
            <a:custGeom>
              <a:avLst/>
              <a:gdLst/>
              <a:ahLst/>
              <a:cxnLst/>
              <a:rect l="l" t="t" r="r" b="b"/>
              <a:pathLst>
                <a:path w="1350388" h="2105689">
                  <a:moveTo>
                    <a:pt x="687971" y="25"/>
                  </a:moveTo>
                  <a:lnTo>
                    <a:pt x="712279" y="25"/>
                  </a:lnTo>
                  <a:cubicBezTo>
                    <a:pt x="894524" y="11675"/>
                    <a:pt x="1037459" y="72697"/>
                    <a:pt x="1141084" y="183096"/>
                  </a:cubicBezTo>
                  <a:cubicBezTo>
                    <a:pt x="1244708" y="293492"/>
                    <a:pt x="1309403" y="428959"/>
                    <a:pt x="1335166" y="589489"/>
                  </a:cubicBezTo>
                  <a:cubicBezTo>
                    <a:pt x="1339661" y="614115"/>
                    <a:pt x="1342826" y="640070"/>
                    <a:pt x="1344661" y="667352"/>
                  </a:cubicBezTo>
                  <a:cubicBezTo>
                    <a:pt x="1346497" y="694635"/>
                    <a:pt x="1347383" y="721348"/>
                    <a:pt x="1347320" y="747493"/>
                  </a:cubicBezTo>
                  <a:lnTo>
                    <a:pt x="1350359" y="1242764"/>
                  </a:lnTo>
                  <a:cubicBezTo>
                    <a:pt x="1351055" y="1358098"/>
                    <a:pt x="1339028" y="1469256"/>
                    <a:pt x="1314277" y="1576235"/>
                  </a:cubicBezTo>
                  <a:cubicBezTo>
                    <a:pt x="1289526" y="1683215"/>
                    <a:pt x="1247873" y="1777662"/>
                    <a:pt x="1189319" y="1859573"/>
                  </a:cubicBezTo>
                  <a:cubicBezTo>
                    <a:pt x="1132728" y="1938765"/>
                    <a:pt x="1056006" y="1999154"/>
                    <a:pt x="959155" y="2040744"/>
                  </a:cubicBezTo>
                  <a:cubicBezTo>
                    <a:pt x="862304" y="2082332"/>
                    <a:pt x="756717" y="2103981"/>
                    <a:pt x="642394" y="2105689"/>
                  </a:cubicBezTo>
                  <a:cubicBezTo>
                    <a:pt x="510952" y="2093742"/>
                    <a:pt x="400441" y="2053830"/>
                    <a:pt x="310863" y="1985954"/>
                  </a:cubicBezTo>
                  <a:cubicBezTo>
                    <a:pt x="221284" y="1918073"/>
                    <a:pt x="151287" y="1833146"/>
                    <a:pt x="100870" y="1731170"/>
                  </a:cubicBezTo>
                  <a:cubicBezTo>
                    <a:pt x="50454" y="1629193"/>
                    <a:pt x="18269" y="1521086"/>
                    <a:pt x="4314" y="1406842"/>
                  </a:cubicBezTo>
                  <a:cubicBezTo>
                    <a:pt x="2669" y="1380570"/>
                    <a:pt x="1403" y="1352589"/>
                    <a:pt x="516" y="1322902"/>
                  </a:cubicBezTo>
                  <a:cubicBezTo>
                    <a:pt x="-370" y="1293213"/>
                    <a:pt x="-117" y="1264476"/>
                    <a:pt x="1276" y="1236685"/>
                  </a:cubicBezTo>
                  <a:cubicBezTo>
                    <a:pt x="1403" y="1163510"/>
                    <a:pt x="1909" y="1089573"/>
                    <a:pt x="2795" y="1014879"/>
                  </a:cubicBezTo>
                  <a:cubicBezTo>
                    <a:pt x="3681" y="940181"/>
                    <a:pt x="4188" y="866246"/>
                    <a:pt x="4314" y="793069"/>
                  </a:cubicBezTo>
                  <a:cubicBezTo>
                    <a:pt x="4251" y="681721"/>
                    <a:pt x="18811" y="577780"/>
                    <a:pt x="47993" y="481244"/>
                  </a:cubicBezTo>
                  <a:cubicBezTo>
                    <a:pt x="77175" y="384709"/>
                    <a:pt x="121359" y="298242"/>
                    <a:pt x="180546" y="221836"/>
                  </a:cubicBezTo>
                  <a:cubicBezTo>
                    <a:pt x="235112" y="151256"/>
                    <a:pt x="304490" y="96434"/>
                    <a:pt x="388681" y="57378"/>
                  </a:cubicBezTo>
                  <a:cubicBezTo>
                    <a:pt x="472872" y="18321"/>
                    <a:pt x="572636" y="-795"/>
                    <a:pt x="687971" y="25"/>
                  </a:cubicBezTo>
                  <a:close/>
                  <a:moveTo>
                    <a:pt x="706202" y="197529"/>
                  </a:moveTo>
                  <a:cubicBezTo>
                    <a:pt x="621188" y="194807"/>
                    <a:pt x="547378" y="206327"/>
                    <a:pt x="484773" y="232092"/>
                  </a:cubicBezTo>
                  <a:cubicBezTo>
                    <a:pt x="422168" y="257854"/>
                    <a:pt x="370387" y="295960"/>
                    <a:pt x="329431" y="346413"/>
                  </a:cubicBezTo>
                  <a:cubicBezTo>
                    <a:pt x="287082" y="401803"/>
                    <a:pt x="255558" y="468015"/>
                    <a:pt x="234859" y="545053"/>
                  </a:cubicBezTo>
                  <a:cubicBezTo>
                    <a:pt x="214159" y="622091"/>
                    <a:pt x="203144" y="705777"/>
                    <a:pt x="201815" y="796107"/>
                  </a:cubicBezTo>
                  <a:cubicBezTo>
                    <a:pt x="201562" y="869158"/>
                    <a:pt x="200549" y="942586"/>
                    <a:pt x="198776" y="1016396"/>
                  </a:cubicBezTo>
                  <a:cubicBezTo>
                    <a:pt x="197004" y="1090206"/>
                    <a:pt x="195992" y="1163637"/>
                    <a:pt x="195738" y="1236685"/>
                  </a:cubicBezTo>
                  <a:cubicBezTo>
                    <a:pt x="194156" y="1284098"/>
                    <a:pt x="195802" y="1332082"/>
                    <a:pt x="200676" y="1380637"/>
                  </a:cubicBezTo>
                  <a:cubicBezTo>
                    <a:pt x="205550" y="1429187"/>
                    <a:pt x="214033" y="1476408"/>
                    <a:pt x="226123" y="1522301"/>
                  </a:cubicBezTo>
                  <a:cubicBezTo>
                    <a:pt x="249861" y="1632003"/>
                    <a:pt x="295818" y="1721766"/>
                    <a:pt x="363994" y="1791588"/>
                  </a:cubicBezTo>
                  <a:cubicBezTo>
                    <a:pt x="432169" y="1861411"/>
                    <a:pt x="525983" y="1900276"/>
                    <a:pt x="645432" y="1908190"/>
                  </a:cubicBezTo>
                  <a:cubicBezTo>
                    <a:pt x="733232" y="1911037"/>
                    <a:pt x="808307" y="1898505"/>
                    <a:pt x="870659" y="1870588"/>
                  </a:cubicBezTo>
                  <a:cubicBezTo>
                    <a:pt x="933011" y="1842672"/>
                    <a:pt x="984539" y="1800513"/>
                    <a:pt x="1025242" y="1744111"/>
                  </a:cubicBezTo>
                  <a:cubicBezTo>
                    <a:pt x="1071768" y="1679164"/>
                    <a:pt x="1104812" y="1603201"/>
                    <a:pt x="1124372" y="1516227"/>
                  </a:cubicBezTo>
                  <a:cubicBezTo>
                    <a:pt x="1143932" y="1429249"/>
                    <a:pt x="1153427" y="1338095"/>
                    <a:pt x="1152858" y="1242764"/>
                  </a:cubicBezTo>
                  <a:lnTo>
                    <a:pt x="1149819" y="747493"/>
                  </a:lnTo>
                  <a:cubicBezTo>
                    <a:pt x="1150326" y="664946"/>
                    <a:pt x="1137159" y="583919"/>
                    <a:pt x="1110319" y="504413"/>
                  </a:cubicBezTo>
                  <a:cubicBezTo>
                    <a:pt x="1079618" y="419085"/>
                    <a:pt x="1030116" y="348188"/>
                    <a:pt x="961814" y="291720"/>
                  </a:cubicBezTo>
                  <a:cubicBezTo>
                    <a:pt x="893511" y="235257"/>
                    <a:pt x="808307" y="203858"/>
                    <a:pt x="706202" y="197529"/>
                  </a:cubicBez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任意多边形 27"/>
            <p:cNvSpPr/>
            <p:nvPr/>
          </p:nvSpPr>
          <p:spPr>
            <a:xfrm>
              <a:off x="1405246" y="1647736"/>
              <a:ext cx="446308" cy="912567"/>
            </a:xfrm>
            <a:custGeom>
              <a:avLst/>
              <a:gdLst/>
              <a:ahLst/>
              <a:cxnLst/>
              <a:rect l="l" t="t" r="r" b="b"/>
              <a:pathLst>
                <a:path w="1014850" h="2075064">
                  <a:moveTo>
                    <a:pt x="496743" y="72"/>
                  </a:moveTo>
                  <a:cubicBezTo>
                    <a:pt x="504276" y="-182"/>
                    <a:pt x="511761" y="230"/>
                    <a:pt x="519199" y="1306"/>
                  </a:cubicBezTo>
                  <a:cubicBezTo>
                    <a:pt x="534075" y="3457"/>
                    <a:pt x="548381" y="9027"/>
                    <a:pt x="562118" y="18017"/>
                  </a:cubicBezTo>
                  <a:cubicBezTo>
                    <a:pt x="586425" y="36755"/>
                    <a:pt x="598579" y="63086"/>
                    <a:pt x="598579" y="97016"/>
                  </a:cubicBezTo>
                  <a:lnTo>
                    <a:pt x="598579" y="1874526"/>
                  </a:lnTo>
                  <a:lnTo>
                    <a:pt x="920658" y="1874526"/>
                  </a:lnTo>
                  <a:cubicBezTo>
                    <a:pt x="947181" y="1875220"/>
                    <a:pt x="969337" y="1885222"/>
                    <a:pt x="987124" y="1904529"/>
                  </a:cubicBezTo>
                  <a:cubicBezTo>
                    <a:pt x="1004912" y="1923839"/>
                    <a:pt x="1014154" y="1948272"/>
                    <a:pt x="1014850" y="1977832"/>
                  </a:cubicBezTo>
                  <a:cubicBezTo>
                    <a:pt x="1014154" y="2005812"/>
                    <a:pt x="1004912" y="2028854"/>
                    <a:pt x="987124" y="2046958"/>
                  </a:cubicBezTo>
                  <a:cubicBezTo>
                    <a:pt x="969337" y="2065063"/>
                    <a:pt x="947181" y="2074430"/>
                    <a:pt x="920658" y="2075064"/>
                  </a:cubicBezTo>
                  <a:lnTo>
                    <a:pt x="97231" y="2075064"/>
                  </a:lnTo>
                  <a:cubicBezTo>
                    <a:pt x="67922" y="2074557"/>
                    <a:pt x="44501" y="2064936"/>
                    <a:pt x="26966" y="2046199"/>
                  </a:cubicBezTo>
                  <a:cubicBezTo>
                    <a:pt x="9432" y="2027462"/>
                    <a:pt x="443" y="2002648"/>
                    <a:pt x="0" y="1971756"/>
                  </a:cubicBezTo>
                  <a:cubicBezTo>
                    <a:pt x="443" y="1945106"/>
                    <a:pt x="9432" y="1922445"/>
                    <a:pt x="26966" y="1903771"/>
                  </a:cubicBezTo>
                  <a:cubicBezTo>
                    <a:pt x="44501" y="1885097"/>
                    <a:pt x="67922" y="1875348"/>
                    <a:pt x="97231" y="1874526"/>
                  </a:cubicBezTo>
                  <a:lnTo>
                    <a:pt x="401079" y="1874526"/>
                  </a:lnTo>
                  <a:lnTo>
                    <a:pt x="401079" y="233747"/>
                  </a:lnTo>
                  <a:lnTo>
                    <a:pt x="188385" y="300595"/>
                  </a:lnTo>
                  <a:cubicBezTo>
                    <a:pt x="176105" y="303632"/>
                    <a:pt x="163444" y="304393"/>
                    <a:pt x="150404" y="302874"/>
                  </a:cubicBezTo>
                  <a:cubicBezTo>
                    <a:pt x="137364" y="301356"/>
                    <a:pt x="124704" y="297554"/>
                    <a:pt x="112423" y="291479"/>
                  </a:cubicBezTo>
                  <a:cubicBezTo>
                    <a:pt x="101662" y="285530"/>
                    <a:pt x="92040" y="277679"/>
                    <a:pt x="83558" y="267931"/>
                  </a:cubicBezTo>
                  <a:cubicBezTo>
                    <a:pt x="75075" y="258184"/>
                    <a:pt x="68492" y="245774"/>
                    <a:pt x="63808" y="230709"/>
                  </a:cubicBezTo>
                  <a:cubicBezTo>
                    <a:pt x="56781" y="203997"/>
                    <a:pt x="59440" y="179183"/>
                    <a:pt x="71784" y="156267"/>
                  </a:cubicBezTo>
                  <a:cubicBezTo>
                    <a:pt x="84128" y="133352"/>
                    <a:pt x="102738" y="117652"/>
                    <a:pt x="127616" y="109173"/>
                  </a:cubicBezTo>
                  <a:lnTo>
                    <a:pt x="474002" y="2823"/>
                  </a:lnTo>
                  <a:cubicBezTo>
                    <a:pt x="481630" y="1241"/>
                    <a:pt x="489210" y="324"/>
                    <a:pt x="496743" y="72"/>
                  </a:cubicBez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30" name="组合 29"/>
          <p:cNvGrpSpPr/>
          <p:nvPr userDrawn="1"/>
        </p:nvGrpSpPr>
        <p:grpSpPr>
          <a:xfrm>
            <a:off x="5203760" y="-369459"/>
            <a:ext cx="6988240" cy="4421651"/>
            <a:chOff x="5203760" y="-369459"/>
            <a:chExt cx="6988240" cy="4421651"/>
          </a:xfrm>
        </p:grpSpPr>
        <p:sp>
          <p:nvSpPr>
            <p:cNvPr id="31" name="等腰三角形 30"/>
            <p:cNvSpPr/>
            <p:nvPr/>
          </p:nvSpPr>
          <p:spPr>
            <a:xfrm rot="16200000">
              <a:off x="11505882" y="-3186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16200000">
              <a:off x="10235292" y="-3186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5400000">
              <a:off x="10870586"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rot="16200000">
              <a:off x="8964703"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5400000">
              <a:off x="9599997"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rot="16200000">
              <a:off x="7694114"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nvSpPr>
          <p:spPr>
            <a:xfrm rot="5400000">
              <a:off x="8329408"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rot="16200000">
              <a:off x="6423525" y="-3186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5400000">
              <a:off x="7058819" y="-3186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p:cNvSpPr/>
            <p:nvPr/>
          </p:nvSpPr>
          <p:spPr>
            <a:xfrm rot="16200000">
              <a:off x="10870587" y="51509"/>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5400000">
              <a:off x="11505881"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rot="16200000">
              <a:off x="9599998"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16200000">
              <a:off x="8329409"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nvSpPr>
          <p:spPr>
            <a:xfrm rot="5400000">
              <a:off x="8964703" y="5150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p:cNvSpPr/>
            <p:nvPr/>
          </p:nvSpPr>
          <p:spPr>
            <a:xfrm rot="16200000">
              <a:off x="7058820" y="5150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等腰三角形 45"/>
            <p:cNvSpPr/>
            <p:nvPr/>
          </p:nvSpPr>
          <p:spPr>
            <a:xfrm rot="5400000">
              <a:off x="7694114" y="5150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p:cNvSpPr/>
            <p:nvPr/>
          </p:nvSpPr>
          <p:spPr>
            <a:xfrm rot="16200000">
              <a:off x="11505882" y="418307"/>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等腰三角形 47"/>
            <p:cNvSpPr/>
            <p:nvPr/>
          </p:nvSpPr>
          <p:spPr>
            <a:xfrm rot="16200000">
              <a:off x="10235292" y="418307"/>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p:cNvSpPr/>
            <p:nvPr/>
          </p:nvSpPr>
          <p:spPr>
            <a:xfrm rot="5400000">
              <a:off x="10870586"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nvSpPr>
          <p:spPr>
            <a:xfrm rot="16200000">
              <a:off x="8964703"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p:cNvSpPr/>
            <p:nvPr/>
          </p:nvSpPr>
          <p:spPr>
            <a:xfrm rot="5400000">
              <a:off x="9599997" y="41830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p:cNvSpPr/>
            <p:nvPr/>
          </p:nvSpPr>
          <p:spPr>
            <a:xfrm rot="16200000">
              <a:off x="7694114" y="41830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等腰三角形 52"/>
            <p:cNvSpPr/>
            <p:nvPr/>
          </p:nvSpPr>
          <p:spPr>
            <a:xfrm rot="16200000">
              <a:off x="6423525" y="41830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nvSpPr>
          <p:spPr>
            <a:xfrm rot="5400000">
              <a:off x="7058819" y="418307"/>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等腰三角形 54"/>
            <p:cNvSpPr/>
            <p:nvPr/>
          </p:nvSpPr>
          <p:spPr>
            <a:xfrm rot="5400000">
              <a:off x="11505881"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等腰三角形 55"/>
            <p:cNvSpPr/>
            <p:nvPr/>
          </p:nvSpPr>
          <p:spPr>
            <a:xfrm rot="16200000">
              <a:off x="9599998"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等腰三角形 56"/>
            <p:cNvSpPr/>
            <p:nvPr/>
          </p:nvSpPr>
          <p:spPr>
            <a:xfrm rot="5400000">
              <a:off x="10235292" y="78845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等腰三角形 57"/>
            <p:cNvSpPr/>
            <p:nvPr/>
          </p:nvSpPr>
          <p:spPr>
            <a:xfrm rot="16200000">
              <a:off x="8329409"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等腰三角形 58"/>
            <p:cNvSpPr/>
            <p:nvPr/>
          </p:nvSpPr>
          <p:spPr>
            <a:xfrm rot="5400000">
              <a:off x="8964703"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等腰三角形 59"/>
            <p:cNvSpPr/>
            <p:nvPr/>
          </p:nvSpPr>
          <p:spPr>
            <a:xfrm rot="16200000">
              <a:off x="7058820" y="788451"/>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等腰三角形 60"/>
            <p:cNvSpPr/>
            <p:nvPr/>
          </p:nvSpPr>
          <p:spPr>
            <a:xfrm rot="5400000">
              <a:off x="7694114" y="78845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等腰三角形 61"/>
            <p:cNvSpPr/>
            <p:nvPr/>
          </p:nvSpPr>
          <p:spPr>
            <a:xfrm rot="5400000">
              <a:off x="6423525" y="78845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62"/>
            <p:cNvSpPr/>
            <p:nvPr/>
          </p:nvSpPr>
          <p:spPr>
            <a:xfrm rot="16200000">
              <a:off x="11505882"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63"/>
            <p:cNvSpPr/>
            <p:nvPr/>
          </p:nvSpPr>
          <p:spPr>
            <a:xfrm rot="16200000">
              <a:off x="10235292" y="115524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64"/>
            <p:cNvSpPr/>
            <p:nvPr/>
          </p:nvSpPr>
          <p:spPr>
            <a:xfrm rot="5400000">
              <a:off x="10870586"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65"/>
            <p:cNvSpPr/>
            <p:nvPr/>
          </p:nvSpPr>
          <p:spPr>
            <a:xfrm rot="16200000">
              <a:off x="8964703" y="1155249"/>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等腰三角形 66"/>
            <p:cNvSpPr/>
            <p:nvPr/>
          </p:nvSpPr>
          <p:spPr>
            <a:xfrm rot="5400000">
              <a:off x="9599997"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等腰三角形 67"/>
            <p:cNvSpPr/>
            <p:nvPr/>
          </p:nvSpPr>
          <p:spPr>
            <a:xfrm rot="16200000">
              <a:off x="7694114" y="1155249"/>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等腰三角形 68"/>
            <p:cNvSpPr/>
            <p:nvPr/>
          </p:nvSpPr>
          <p:spPr>
            <a:xfrm rot="5400000">
              <a:off x="8329408"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等腰三角形 69"/>
            <p:cNvSpPr/>
            <p:nvPr/>
          </p:nvSpPr>
          <p:spPr>
            <a:xfrm rot="16200000">
              <a:off x="6423525"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等腰三角形 70"/>
            <p:cNvSpPr/>
            <p:nvPr/>
          </p:nvSpPr>
          <p:spPr>
            <a:xfrm rot="16200000">
              <a:off x="5152936" y="1155249"/>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等腰三角形 71"/>
            <p:cNvSpPr/>
            <p:nvPr/>
          </p:nvSpPr>
          <p:spPr>
            <a:xfrm rot="16200000">
              <a:off x="10870587" y="152539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等腰三角形 72"/>
            <p:cNvSpPr/>
            <p:nvPr/>
          </p:nvSpPr>
          <p:spPr>
            <a:xfrm rot="16200000">
              <a:off x="9599998" y="1525393"/>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等腰三角形 73"/>
            <p:cNvSpPr/>
            <p:nvPr/>
          </p:nvSpPr>
          <p:spPr>
            <a:xfrm rot="5400000">
              <a:off x="10235292"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等腰三角形 74"/>
            <p:cNvSpPr/>
            <p:nvPr/>
          </p:nvSpPr>
          <p:spPr>
            <a:xfrm rot="16200000">
              <a:off x="8329409" y="152539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等腰三角形 75"/>
            <p:cNvSpPr/>
            <p:nvPr/>
          </p:nvSpPr>
          <p:spPr>
            <a:xfrm rot="5400000">
              <a:off x="8964703"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等腰三角形 76"/>
            <p:cNvSpPr/>
            <p:nvPr/>
          </p:nvSpPr>
          <p:spPr>
            <a:xfrm rot="16200000">
              <a:off x="7058820" y="1525393"/>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等腰三角形 77"/>
            <p:cNvSpPr/>
            <p:nvPr/>
          </p:nvSpPr>
          <p:spPr>
            <a:xfrm rot="5400000">
              <a:off x="7694114" y="152539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等腰三角形 78"/>
            <p:cNvSpPr/>
            <p:nvPr/>
          </p:nvSpPr>
          <p:spPr>
            <a:xfrm rot="16200000">
              <a:off x="11505882"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等腰三角形 79"/>
            <p:cNvSpPr/>
            <p:nvPr/>
          </p:nvSpPr>
          <p:spPr>
            <a:xfrm rot="16200000">
              <a:off x="10235292" y="1892191"/>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等腰三角形 80"/>
            <p:cNvSpPr/>
            <p:nvPr/>
          </p:nvSpPr>
          <p:spPr>
            <a:xfrm rot="5400000">
              <a:off x="10870586"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等腰三角形 81"/>
            <p:cNvSpPr/>
            <p:nvPr/>
          </p:nvSpPr>
          <p:spPr>
            <a:xfrm rot="16200000">
              <a:off x="8964703" y="1892191"/>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等腰三角形 82"/>
            <p:cNvSpPr/>
            <p:nvPr/>
          </p:nvSpPr>
          <p:spPr>
            <a:xfrm rot="5400000">
              <a:off x="9599997"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等腰三角形 83"/>
            <p:cNvSpPr/>
            <p:nvPr/>
          </p:nvSpPr>
          <p:spPr>
            <a:xfrm rot="5400000">
              <a:off x="8329408" y="1892191"/>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等腰三角形 84"/>
            <p:cNvSpPr/>
            <p:nvPr/>
          </p:nvSpPr>
          <p:spPr>
            <a:xfrm rot="16200000">
              <a:off x="10870587" y="2262335"/>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等腰三角形 85"/>
            <p:cNvSpPr/>
            <p:nvPr/>
          </p:nvSpPr>
          <p:spPr>
            <a:xfrm rot="5400000">
              <a:off x="11505881" y="22623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等腰三角形 86"/>
            <p:cNvSpPr/>
            <p:nvPr/>
          </p:nvSpPr>
          <p:spPr>
            <a:xfrm rot="16200000">
              <a:off x="9599998" y="22623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等腰三角形 87"/>
            <p:cNvSpPr/>
            <p:nvPr/>
          </p:nvSpPr>
          <p:spPr>
            <a:xfrm rot="5400000">
              <a:off x="10235292" y="2262335"/>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等腰三角形 88"/>
            <p:cNvSpPr/>
            <p:nvPr/>
          </p:nvSpPr>
          <p:spPr>
            <a:xfrm rot="16200000">
              <a:off x="8329409" y="2262335"/>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等腰三角形 89"/>
            <p:cNvSpPr/>
            <p:nvPr/>
          </p:nvSpPr>
          <p:spPr>
            <a:xfrm rot="5400000">
              <a:off x="8964703" y="226233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等腰三角形 90"/>
            <p:cNvSpPr/>
            <p:nvPr/>
          </p:nvSpPr>
          <p:spPr>
            <a:xfrm rot="16200000">
              <a:off x="11505882" y="262913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等腰三角形 91"/>
            <p:cNvSpPr/>
            <p:nvPr/>
          </p:nvSpPr>
          <p:spPr>
            <a:xfrm rot="16200000">
              <a:off x="10235292" y="2629133"/>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等腰三角形 92"/>
            <p:cNvSpPr/>
            <p:nvPr/>
          </p:nvSpPr>
          <p:spPr>
            <a:xfrm rot="5400000">
              <a:off x="10870586" y="2629133"/>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等腰三角形 93"/>
            <p:cNvSpPr/>
            <p:nvPr/>
          </p:nvSpPr>
          <p:spPr>
            <a:xfrm rot="5400000">
              <a:off x="9599997" y="2629133"/>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等腰三角形 94"/>
            <p:cNvSpPr/>
            <p:nvPr/>
          </p:nvSpPr>
          <p:spPr>
            <a:xfrm rot="16200000">
              <a:off x="9599998" y="2999277"/>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等腰三角形 95"/>
            <p:cNvSpPr/>
            <p:nvPr/>
          </p:nvSpPr>
          <p:spPr>
            <a:xfrm rot="5400000">
              <a:off x="10235292" y="2999277"/>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等腰三角形 96"/>
            <p:cNvSpPr/>
            <p:nvPr/>
          </p:nvSpPr>
          <p:spPr>
            <a:xfrm rot="16200000">
              <a:off x="11505882" y="3366075"/>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等腰三角形 97"/>
            <p:cNvSpPr/>
            <p:nvPr/>
          </p:nvSpPr>
          <p:spPr>
            <a:xfrm rot="5400000">
              <a:off x="10870586" y="336607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等腰三角形 98"/>
            <p:cNvSpPr/>
            <p:nvPr/>
          </p:nvSpPr>
          <p:spPr>
            <a:xfrm rot="5400000">
              <a:off x="9599997" y="3366075"/>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userDrawn="1"/>
        </p:nvGrpSpPr>
        <p:grpSpPr>
          <a:xfrm>
            <a:off x="-10549" y="3165604"/>
            <a:ext cx="3811767" cy="4051507"/>
            <a:chOff x="-10549" y="3165604"/>
            <a:chExt cx="3811767" cy="4051507"/>
          </a:xfrm>
        </p:grpSpPr>
        <p:sp>
          <p:nvSpPr>
            <p:cNvPr id="101" name="等腰三角形 100"/>
            <p:cNvSpPr/>
            <p:nvPr/>
          </p:nvSpPr>
          <p:spPr>
            <a:xfrm rot="5400000">
              <a:off x="-61373" y="653099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等腰三角形 101"/>
            <p:cNvSpPr/>
            <p:nvPr/>
          </p:nvSpPr>
          <p:spPr>
            <a:xfrm rot="5400000">
              <a:off x="1209216" y="6530994"/>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等腰三角形 102"/>
            <p:cNvSpPr/>
            <p:nvPr/>
          </p:nvSpPr>
          <p:spPr>
            <a:xfrm rot="16200000">
              <a:off x="573922" y="6530994"/>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等腰三角形 103"/>
            <p:cNvSpPr/>
            <p:nvPr/>
          </p:nvSpPr>
          <p:spPr>
            <a:xfrm rot="5400000">
              <a:off x="2479805" y="653099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等腰三角形 104"/>
            <p:cNvSpPr/>
            <p:nvPr/>
          </p:nvSpPr>
          <p:spPr>
            <a:xfrm rot="16200000">
              <a:off x="1844511" y="6530994"/>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等腰三角形 105"/>
            <p:cNvSpPr/>
            <p:nvPr/>
          </p:nvSpPr>
          <p:spPr>
            <a:xfrm rot="5400000">
              <a:off x="573922" y="6164196"/>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等腰三角形 106"/>
            <p:cNvSpPr/>
            <p:nvPr/>
          </p:nvSpPr>
          <p:spPr>
            <a:xfrm rot="16200000">
              <a:off x="-61372" y="616419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等腰三角形 107"/>
            <p:cNvSpPr/>
            <p:nvPr/>
          </p:nvSpPr>
          <p:spPr>
            <a:xfrm rot="5400000">
              <a:off x="1844511" y="616419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等腰三角形 108"/>
            <p:cNvSpPr/>
            <p:nvPr/>
          </p:nvSpPr>
          <p:spPr>
            <a:xfrm rot="16200000">
              <a:off x="1209217" y="6164196"/>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等腰三角形 109"/>
            <p:cNvSpPr/>
            <p:nvPr/>
          </p:nvSpPr>
          <p:spPr>
            <a:xfrm rot="5400000">
              <a:off x="3115100" y="6164196"/>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等腰三角形 110"/>
            <p:cNvSpPr/>
            <p:nvPr/>
          </p:nvSpPr>
          <p:spPr>
            <a:xfrm rot="5400000">
              <a:off x="-61373" y="5794052"/>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等腰三角形 111"/>
            <p:cNvSpPr/>
            <p:nvPr/>
          </p:nvSpPr>
          <p:spPr>
            <a:xfrm rot="5400000">
              <a:off x="1209216" y="579405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等腰三角形 112"/>
            <p:cNvSpPr/>
            <p:nvPr/>
          </p:nvSpPr>
          <p:spPr>
            <a:xfrm rot="16200000">
              <a:off x="573922" y="5794052"/>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等腰三角形 113"/>
            <p:cNvSpPr/>
            <p:nvPr/>
          </p:nvSpPr>
          <p:spPr>
            <a:xfrm rot="5400000">
              <a:off x="2479805" y="579405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等腰三角形 114"/>
            <p:cNvSpPr/>
            <p:nvPr/>
          </p:nvSpPr>
          <p:spPr>
            <a:xfrm rot="16200000">
              <a:off x="1844511" y="5794052"/>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等腰三角形 115"/>
            <p:cNvSpPr/>
            <p:nvPr/>
          </p:nvSpPr>
          <p:spPr>
            <a:xfrm rot="5400000">
              <a:off x="573922" y="5427254"/>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等腰三角形 116"/>
            <p:cNvSpPr/>
            <p:nvPr/>
          </p:nvSpPr>
          <p:spPr>
            <a:xfrm rot="16200000">
              <a:off x="-61372" y="5427254"/>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等腰三角形 117"/>
            <p:cNvSpPr/>
            <p:nvPr/>
          </p:nvSpPr>
          <p:spPr>
            <a:xfrm rot="16200000">
              <a:off x="1209217" y="5427254"/>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p:cNvSpPr/>
            <p:nvPr/>
          </p:nvSpPr>
          <p:spPr>
            <a:xfrm rot="5400000">
              <a:off x="-61373" y="5057110"/>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等腰三角形 119"/>
            <p:cNvSpPr/>
            <p:nvPr/>
          </p:nvSpPr>
          <p:spPr>
            <a:xfrm rot="5400000">
              <a:off x="1209216" y="5057110"/>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等腰三角形 120"/>
            <p:cNvSpPr/>
            <p:nvPr/>
          </p:nvSpPr>
          <p:spPr>
            <a:xfrm rot="16200000">
              <a:off x="573922" y="5057110"/>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等腰三角形 121"/>
            <p:cNvSpPr/>
            <p:nvPr/>
          </p:nvSpPr>
          <p:spPr>
            <a:xfrm rot="5400000">
              <a:off x="573922" y="4690312"/>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等腰三角形 122"/>
            <p:cNvSpPr/>
            <p:nvPr/>
          </p:nvSpPr>
          <p:spPr>
            <a:xfrm rot="16200000">
              <a:off x="-61372" y="4690312"/>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等腰三角形 123"/>
            <p:cNvSpPr/>
            <p:nvPr/>
          </p:nvSpPr>
          <p:spPr>
            <a:xfrm rot="16200000">
              <a:off x="1209217" y="4690312"/>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等腰三角形 124"/>
            <p:cNvSpPr/>
            <p:nvPr/>
          </p:nvSpPr>
          <p:spPr>
            <a:xfrm rot="5400000">
              <a:off x="-61373" y="4320168"/>
              <a:ext cx="736941" cy="635294"/>
            </a:xfrm>
            <a:prstGeom prst="triangl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等腰三角形 125"/>
            <p:cNvSpPr/>
            <p:nvPr/>
          </p:nvSpPr>
          <p:spPr>
            <a:xfrm rot="16200000">
              <a:off x="573922" y="4320168"/>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等腰三角形 126"/>
            <p:cNvSpPr/>
            <p:nvPr/>
          </p:nvSpPr>
          <p:spPr>
            <a:xfrm rot="16200000">
              <a:off x="-61372" y="3953370"/>
              <a:ext cx="736941" cy="635294"/>
            </a:xfrm>
            <a:prstGeom prst="triangle">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等腰三角形 127"/>
            <p:cNvSpPr/>
            <p:nvPr/>
          </p:nvSpPr>
          <p:spPr>
            <a:xfrm rot="5400000">
              <a:off x="-61373" y="3583226"/>
              <a:ext cx="736941" cy="635294"/>
            </a:xfrm>
            <a:prstGeom prst="triangle">
              <a:avLst/>
            </a:prstGeom>
            <a:solidFill>
              <a:srgbClr val="000000">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等腰三角形 128"/>
            <p:cNvSpPr/>
            <p:nvPr/>
          </p:nvSpPr>
          <p:spPr>
            <a:xfrm rot="16200000">
              <a:off x="-61372" y="3216428"/>
              <a:ext cx="736941" cy="635294"/>
            </a:xfrm>
            <a:prstGeom prst="triangle">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6.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6.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6.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8.xml"/><Relationship Id="rId2" Type="http://schemas.openxmlformats.org/officeDocument/2006/relationships/image" Target="../media/image26.pn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image" Target="../media/image34.jpeg"/><Relationship Id="rId7" Type="http://schemas.openxmlformats.org/officeDocument/2006/relationships/image" Target="../media/image33.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0" Type="http://schemas.openxmlformats.org/officeDocument/2006/relationships/notesSlide" Target="../notesSlides/notesSlide15.xml"/><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0.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9" Type="http://schemas.openxmlformats.org/officeDocument/2006/relationships/diagramQuickStyle" Target="../diagrams/quickStyle5.xml"/><Relationship Id="rId8" Type="http://schemas.openxmlformats.org/officeDocument/2006/relationships/diagramLayout" Target="../diagrams/layout5.xml"/><Relationship Id="rId7" Type="http://schemas.openxmlformats.org/officeDocument/2006/relationships/diagramData" Target="../diagrams/data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3" Type="http://schemas.openxmlformats.org/officeDocument/2006/relationships/diagramLayout" Target="../diagrams/layout4.xml"/><Relationship Id="rId2" Type="http://schemas.openxmlformats.org/officeDocument/2006/relationships/diagramData" Target="../diagrams/data4.xml"/><Relationship Id="rId13" Type="http://schemas.openxmlformats.org/officeDocument/2006/relationships/notesSlide" Target="../notesSlides/notesSlide17.xml"/><Relationship Id="rId12" Type="http://schemas.openxmlformats.org/officeDocument/2006/relationships/slideLayout" Target="../slideLayouts/slideLayout21.xml"/><Relationship Id="rId11" Type="http://schemas.microsoft.com/office/2007/relationships/diagramDrawing" Target="../diagrams/drawing5.xml"/><Relationship Id="rId10" Type="http://schemas.openxmlformats.org/officeDocument/2006/relationships/diagramColors" Target="../diagrams/colors5.xml"/><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xml"/><Relationship Id="rId1"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xml"/><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1.xml"/><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1.xml"/><Relationship Id="rId4" Type="http://schemas.openxmlformats.org/officeDocument/2006/relationships/image" Target="../media/image46.jpeg"/><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1.xml"/><Relationship Id="rId2" Type="http://schemas.openxmlformats.org/officeDocument/2006/relationships/image" Target="../media/image48.jpeg"/><Relationship Id="rId1" Type="http://schemas.openxmlformats.org/officeDocument/2006/relationships/image" Target="../media/image47.jpeg"/></Relationships>
</file>

<file path=ppt/slides/_rels/slide23.xml.rels><?xml version="1.0" encoding="UTF-8" standalone="yes"?>
<Relationships xmlns="http://schemas.openxmlformats.org/package/2006/relationships"><Relationship Id="rId9" Type="http://schemas.openxmlformats.org/officeDocument/2006/relationships/diagramColors" Target="../diagrams/colors7.xml"/><Relationship Id="rId8" Type="http://schemas.openxmlformats.org/officeDocument/2006/relationships/diagramQuickStyle" Target="../diagrams/quickStyle7.xml"/><Relationship Id="rId7" Type="http://schemas.openxmlformats.org/officeDocument/2006/relationships/diagramLayout" Target="../diagrams/layout7.xml"/><Relationship Id="rId6" Type="http://schemas.openxmlformats.org/officeDocument/2006/relationships/diagramData" Target="../diagrams/data7.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2" Type="http://schemas.openxmlformats.org/officeDocument/2006/relationships/notesSlide" Target="../notesSlides/notesSlide23.xml"/><Relationship Id="rId11" Type="http://schemas.openxmlformats.org/officeDocument/2006/relationships/slideLayout" Target="../slideLayouts/slideLayout21.xml"/><Relationship Id="rId10" Type="http://schemas.microsoft.com/office/2007/relationships/diagramDrawing" Target="../diagrams/drawing7.xml"/><Relationship Id="rId1" Type="http://schemas.openxmlformats.org/officeDocument/2006/relationships/diagramData" Target="../diagrams/data6.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22.xml"/><Relationship Id="rId5" Type="http://schemas.microsoft.com/office/2007/relationships/diagramDrawing" Target="../diagrams/drawing8.xml"/><Relationship Id="rId4" Type="http://schemas.openxmlformats.org/officeDocument/2006/relationships/diagramColors" Target="../diagrams/colors8.xml"/><Relationship Id="rId3" Type="http://schemas.openxmlformats.org/officeDocument/2006/relationships/diagramQuickStyle" Target="../diagrams/quickStyle8.xml"/><Relationship Id="rId2" Type="http://schemas.openxmlformats.org/officeDocument/2006/relationships/diagramLayout" Target="../diagrams/layout8.xml"/><Relationship Id="rId1" Type="http://schemas.openxmlformats.org/officeDocument/2006/relationships/diagramData" Target="../diagrams/data8.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2.xml"/><Relationship Id="rId4" Type="http://schemas.openxmlformats.org/officeDocument/2006/relationships/image" Target="../media/image52.jpeg"/><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49.jpe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22.xml"/><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2.xml"/><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28.xml.rels><?xml version="1.0" encoding="UTF-8" standalone="yes"?>
<Relationships xmlns="http://schemas.openxmlformats.org/package/2006/relationships"><Relationship Id="rId9" Type="http://schemas.microsoft.com/office/2007/relationships/diagramDrawing" Target="../diagrams/drawing9.xml"/><Relationship Id="rId8" Type="http://schemas.openxmlformats.org/officeDocument/2006/relationships/diagramColors" Target="../diagrams/colors9.xml"/><Relationship Id="rId7" Type="http://schemas.openxmlformats.org/officeDocument/2006/relationships/diagramQuickStyle" Target="../diagrams/quickStyle9.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1" Type="http://schemas.openxmlformats.org/officeDocument/2006/relationships/notesSlide" Target="../notesSlides/notesSlide28.xml"/><Relationship Id="rId10" Type="http://schemas.openxmlformats.org/officeDocument/2006/relationships/slideLayout" Target="../slideLayouts/slideLayout22.xml"/><Relationship Id="rId1" Type="http://schemas.openxmlformats.org/officeDocument/2006/relationships/image" Target="../media/image62.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1.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1.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1.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5.xml"/><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5"/>
          <p:cNvSpPr txBox="1">
            <a:spLocks noChangeArrowheads="1"/>
          </p:cNvSpPr>
          <p:nvPr/>
        </p:nvSpPr>
        <p:spPr bwMode="auto">
          <a:xfrm>
            <a:off x="3015667" y="1484313"/>
            <a:ext cx="61606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rPr>
              <a:t>广东省“十三五”规划明确了江门市的</a:t>
            </a:r>
            <a:r>
              <a:rPr kumimoji="0" lang="zh-CN" altLang="en-US" sz="2000" b="1" i="0" u="none" strike="noStrike" kern="1200" cap="none" spc="0" normalizeH="0" baseline="0" noProof="0" dirty="0">
                <a:ln>
                  <a:noFill/>
                </a:ln>
                <a:solidFill>
                  <a:schemeClr val="accent3"/>
                </a:solidFill>
                <a:effectLst/>
                <a:uLnTx/>
                <a:uFillTx/>
                <a:latin typeface="微软雅黑" panose="020B0503020204020204" charset="-122"/>
                <a:ea typeface="微软雅黑" panose="020B0503020204020204" charset="-122"/>
                <a:cs typeface="+mn-cs"/>
              </a:rPr>
              <a:t>“五大定位” </a:t>
            </a:r>
            <a:endParaRPr kumimoji="0" lang="zh-CN" altLang="en-US" sz="2000" b="0" i="0" u="none" strike="noStrike" kern="1200" cap="none" spc="0" normalizeH="0" baseline="0" noProof="0" dirty="0">
              <a:ln>
                <a:noFill/>
              </a:ln>
              <a:solidFill>
                <a:schemeClr val="accent3"/>
              </a:solidFill>
              <a:effectLst/>
              <a:uLnTx/>
              <a:uFillTx/>
              <a:latin typeface="微软雅黑" panose="020B0503020204020204" charset="-122"/>
              <a:ea typeface="微软雅黑" panose="020B0503020204020204" charset="-122"/>
              <a:cs typeface="+mn-cs"/>
            </a:endParaRPr>
          </a:p>
        </p:txBody>
      </p:sp>
      <p:graphicFrame>
        <p:nvGraphicFramePr>
          <p:cNvPr id="8" name="图示 7"/>
          <p:cNvGraphicFramePr/>
          <p:nvPr/>
        </p:nvGraphicFramePr>
        <p:xfrm>
          <a:off x="2874650" y="1884686"/>
          <a:ext cx="6442697" cy="429513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2" name="组合 1"/>
          <p:cNvGrpSpPr/>
          <p:nvPr/>
        </p:nvGrpSpPr>
        <p:grpSpPr>
          <a:xfrm>
            <a:off x="626110" y="2967355"/>
            <a:ext cx="11146790" cy="3596005"/>
            <a:chOff x="986" y="4673"/>
            <a:chExt cx="17554" cy="5663"/>
          </a:xfrm>
        </p:grpSpPr>
        <p:sp>
          <p:nvSpPr>
            <p:cNvPr id="9" name="文本框 8"/>
            <p:cNvSpPr txBox="1"/>
            <p:nvPr/>
          </p:nvSpPr>
          <p:spPr>
            <a:xfrm>
              <a:off x="13888" y="5024"/>
              <a:ext cx="4289" cy="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微软雅黑" panose="020B0503020204020204" charset="-122"/>
                  <a:cs typeface="+mn-cs"/>
                </a:rPr>
                <a:t>中国国际特色旅游目的地</a:t>
              </a:r>
              <a:endParaRPr kumimoji="0" lang="zh-CN" alt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微软雅黑" panose="020B0503020204020204" charset="-122"/>
                <a:cs typeface="+mn-cs"/>
              </a:endParaRPr>
            </a:p>
          </p:txBody>
        </p:sp>
        <p:sp>
          <p:nvSpPr>
            <p:cNvPr id="10" name="文本框 9"/>
            <p:cNvSpPr txBox="1"/>
            <p:nvPr/>
          </p:nvSpPr>
          <p:spPr>
            <a:xfrm>
              <a:off x="13524" y="7529"/>
              <a:ext cx="5017" cy="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微软雅黑" panose="020B0503020204020204" charset="-122"/>
                  <a:cs typeface="+mn-cs"/>
                </a:rPr>
                <a:t>全国小微企业创业创新示范市</a:t>
              </a:r>
              <a:endParaRPr kumimoji="0" lang="zh-CN" alt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微软雅黑" panose="020B0503020204020204" charset="-122"/>
                <a:cs typeface="+mn-cs"/>
              </a:endParaRPr>
            </a:p>
          </p:txBody>
        </p:sp>
        <p:sp>
          <p:nvSpPr>
            <p:cNvPr id="11" name="文本框 10"/>
            <p:cNvSpPr txBox="1"/>
            <p:nvPr/>
          </p:nvSpPr>
          <p:spPr>
            <a:xfrm>
              <a:off x="7092" y="9754"/>
              <a:ext cx="5017" cy="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微软雅黑" panose="020B0503020204020204" charset="-122"/>
                  <a:cs typeface="+mn-cs"/>
                </a:rPr>
                <a:t>珠江西岸先进装备制造业基地</a:t>
              </a:r>
              <a:endParaRPr kumimoji="0" lang="zh-CN" alt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微软雅黑" panose="020B0503020204020204" charset="-122"/>
                <a:cs typeface="+mn-cs"/>
              </a:endParaRPr>
            </a:p>
          </p:txBody>
        </p:sp>
        <p:sp>
          <p:nvSpPr>
            <p:cNvPr id="12" name="文本框 11"/>
            <p:cNvSpPr txBox="1"/>
            <p:nvPr/>
          </p:nvSpPr>
          <p:spPr>
            <a:xfrm>
              <a:off x="986" y="7601"/>
              <a:ext cx="4284" cy="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微软雅黑" panose="020B0503020204020204" charset="-122"/>
                  <a:cs typeface="+mn-cs"/>
                </a:rPr>
                <a:t>世界级轨道交通产业基地</a:t>
              </a:r>
              <a:endParaRPr kumimoji="0" lang="zh-CN" alt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微软雅黑" panose="020B0503020204020204" charset="-122"/>
                <a:cs typeface="+mn-cs"/>
              </a:endParaRPr>
            </a:p>
          </p:txBody>
        </p:sp>
        <p:sp>
          <p:nvSpPr>
            <p:cNvPr id="13" name="文本框 12"/>
            <p:cNvSpPr txBox="1"/>
            <p:nvPr/>
          </p:nvSpPr>
          <p:spPr>
            <a:xfrm>
              <a:off x="986" y="4673"/>
              <a:ext cx="4046" cy="1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微软雅黑" panose="020B0503020204020204" charset="-122"/>
                  <a:cs typeface="+mn-cs"/>
                </a:rPr>
                <a:t>珠三角西翼与粤西地区联系的交通门户（珠江西岸综合交通枢纽）</a:t>
              </a:r>
              <a:endParaRPr kumimoji="0" lang="zh-CN" altLang="en-US" sz="1800" b="0" i="0" u="none" strike="noStrike" kern="1200" cap="none" spc="0" normalizeH="0" baseline="0" noProof="0" dirty="0">
                <a:ln>
                  <a:noFill/>
                </a:ln>
                <a:solidFill>
                  <a:schemeClr val="accent1">
                    <a:lumMod val="75000"/>
                  </a:schemeClr>
                </a:solidFill>
                <a:effectLst/>
                <a:uLnTx/>
                <a:uFillTx/>
                <a:latin typeface="Calibri" panose="020F0502020204030204"/>
                <a:ea typeface="微软雅黑" panose="020B0503020204020204" charset="-122"/>
                <a:cs typeface="+mn-cs"/>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953443" y="2152337"/>
            <a:ext cx="4285113" cy="578882"/>
          </a:xfrm>
          <a:prstGeom prst="flowChartAlternateProcess">
            <a:avLst/>
          </a:prstGeom>
          <a:solidFill>
            <a:schemeClr val="accent2">
              <a:lumMod val="75000"/>
            </a:schemeClr>
          </a:solidFill>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兴业惠民、治吏简政</a:t>
            </a:r>
            <a:endParaRPr kumimoji="0" lang="zh-CN" altLang="en-US" sz="280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aphicFrame>
        <p:nvGraphicFramePr>
          <p:cNvPr id="5" name="图示 4"/>
          <p:cNvGraphicFramePr/>
          <p:nvPr/>
        </p:nvGraphicFramePr>
        <p:xfrm>
          <a:off x="627092" y="2990850"/>
          <a:ext cx="10941021" cy="28575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nvGraphicFramePr>
        <p:xfrm>
          <a:off x="-871837" y="1689773"/>
          <a:ext cx="7901196" cy="412555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右箭头 2"/>
          <p:cNvSpPr/>
          <p:nvPr/>
        </p:nvSpPr>
        <p:spPr>
          <a:xfrm>
            <a:off x="5348311" y="3045296"/>
            <a:ext cx="1681140" cy="1223387"/>
          </a:xfrm>
          <a:prstGeom prst="rightArrow">
            <a:avLst>
              <a:gd name="adj1" fmla="val 50000"/>
              <a:gd name="adj2" fmla="val 1189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9" name="文本框 8"/>
          <p:cNvSpPr txBox="1"/>
          <p:nvPr/>
        </p:nvSpPr>
        <p:spPr>
          <a:xfrm>
            <a:off x="5240037" y="1540372"/>
            <a:ext cx="4277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a:ln>
                  <a:noFill/>
                </a:ln>
                <a:solidFill>
                  <a:schemeClr val="accent3"/>
                </a:solidFill>
                <a:effectLst/>
                <a:uLnTx/>
                <a:uFillTx/>
                <a:latin typeface="微软雅黑" panose="020B0503020204020204" charset="-122"/>
                <a:ea typeface="微软雅黑" panose="020B0503020204020204" charset="-122"/>
                <a:cs typeface="+mn-cs"/>
              </a:rPr>
              <a:t>我市将实施 “三个千亿计划”</a:t>
            </a:r>
            <a:endParaRPr kumimoji="0" lang="zh-CN" altLang="en-US" sz="2400" b="1" i="0" u="none" strike="noStrike" kern="1200" cap="none" spc="0" normalizeH="0" baseline="0" noProof="0" dirty="0">
              <a:ln>
                <a:noFill/>
              </a:ln>
              <a:solidFill>
                <a:schemeClr val="accent3"/>
              </a:solidFill>
              <a:effectLst/>
              <a:uLnTx/>
              <a:uFillTx/>
              <a:latin typeface="微软雅黑" panose="020B0503020204020204" charset="-122"/>
              <a:ea typeface="微软雅黑" panose="020B0503020204020204" charset="-122"/>
              <a:cs typeface="+mn-cs"/>
            </a:endParaRPr>
          </a:p>
        </p:txBody>
      </p:sp>
      <p:sp>
        <p:nvSpPr>
          <p:cNvPr id="3" name="矩形: 圆角 2"/>
          <p:cNvSpPr/>
          <p:nvPr/>
        </p:nvSpPr>
        <p:spPr>
          <a:xfrm>
            <a:off x="7268904" y="2912710"/>
            <a:ext cx="3126681" cy="1488558"/>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r>
              <a:rPr lang="zh-CN" altLang="en-US" sz="2000" dirty="0">
                <a:solidFill>
                  <a:prstClr val="white"/>
                </a:solidFill>
                <a:latin typeface="+mn-ea"/>
              </a:rPr>
              <a:t>突出有效投资带动，保障经济持续加快发展</a:t>
            </a:r>
            <a:endParaRPr lang="zh-CN" altLang="en-US" sz="2000" dirty="0">
              <a:solidFill>
                <a:prstClr val="white"/>
              </a:solidFill>
              <a:latin typeface="+mn-ea"/>
            </a:endParaRPr>
          </a:p>
        </p:txBody>
      </p:sp>
      <p:sp>
        <p:nvSpPr>
          <p:cNvPr id="6" name="上箭头 5"/>
          <p:cNvSpPr/>
          <p:nvPr/>
        </p:nvSpPr>
        <p:spPr>
          <a:xfrm>
            <a:off x="3482975" y="3045460"/>
            <a:ext cx="539115" cy="2940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5938" y="1178260"/>
            <a:ext cx="9322237" cy="1477328"/>
          </a:xfrm>
          <a:prstGeom prst="rect">
            <a:avLst/>
          </a:prstGeom>
        </p:spPr>
        <p:txBody>
          <a:bodyPr wrap="square">
            <a:spAutoFit/>
          </a:bodyPr>
          <a:lstStyle/>
          <a:p>
            <a:pPr marL="285750" indent="-285750">
              <a:lnSpc>
                <a:spcPct val="150000"/>
              </a:lnSpc>
              <a:buClr>
                <a:schemeClr val="accent1">
                  <a:lumMod val="75000"/>
                </a:schemeClr>
              </a:buClr>
              <a:buFont typeface="Wingdings" panose="05000000000000000000" pitchFamily="2" charset="2"/>
              <a:buChar char="n"/>
            </a:pPr>
            <a:r>
              <a:rPr lang="zh-CN" altLang="zh-CN" sz="2000" kern="100" dirty="0">
                <a:solidFill>
                  <a:schemeClr val="accent1">
                    <a:lumMod val="75000"/>
                  </a:schemeClr>
                </a:solidFill>
                <a:latin typeface="+mn-ea"/>
                <a:ea typeface="+mn-ea"/>
              </a:rPr>
              <a:t>市政府所在地，江门市的政治、经济、文化和 金融中心</a:t>
            </a:r>
            <a:r>
              <a:rPr lang="zh-CN" altLang="en-US" sz="2000" kern="100" dirty="0">
                <a:solidFill>
                  <a:schemeClr val="accent1">
                    <a:lumMod val="75000"/>
                  </a:schemeClr>
                </a:solidFill>
                <a:latin typeface="+mn-ea"/>
                <a:ea typeface="+mn-ea"/>
              </a:rPr>
              <a:t>；</a:t>
            </a:r>
            <a:endParaRPr lang="en-US" altLang="zh-CN" sz="2000" kern="100" dirty="0">
              <a:solidFill>
                <a:schemeClr val="accent1">
                  <a:lumMod val="75000"/>
                </a:schemeClr>
              </a:solidFill>
              <a:latin typeface="+mn-ea"/>
              <a:ea typeface="+mn-ea"/>
            </a:endParaRPr>
          </a:p>
          <a:p>
            <a:pPr marL="285750" indent="-285750">
              <a:lnSpc>
                <a:spcPct val="150000"/>
              </a:lnSpc>
              <a:buClr>
                <a:schemeClr val="accent1">
                  <a:lumMod val="75000"/>
                </a:schemeClr>
              </a:buClr>
              <a:buFont typeface="Wingdings" panose="05000000000000000000" pitchFamily="2" charset="2"/>
              <a:buChar char="n"/>
            </a:pPr>
            <a:r>
              <a:rPr lang="zh-CN" altLang="en-US" sz="2000" kern="100" dirty="0">
                <a:solidFill>
                  <a:schemeClr val="accent1">
                    <a:lumMod val="75000"/>
                  </a:schemeClr>
                </a:solidFill>
                <a:latin typeface="+mn-ea"/>
                <a:ea typeface="+mn-ea"/>
              </a:rPr>
              <a:t>面积</a:t>
            </a:r>
            <a:r>
              <a:rPr lang="en-US" altLang="zh-CN" sz="2000" dirty="0">
                <a:solidFill>
                  <a:srgbClr val="C00000"/>
                </a:solidFill>
                <a:latin typeface="+mn-ea"/>
                <a:ea typeface="+mn-ea"/>
              </a:rPr>
              <a:t>324.3</a:t>
            </a:r>
            <a:r>
              <a:rPr lang="zh-CN" altLang="en-US" sz="2000" dirty="0">
                <a:solidFill>
                  <a:schemeClr val="accent1">
                    <a:lumMod val="75000"/>
                  </a:schemeClr>
                </a:solidFill>
                <a:latin typeface="+mn-ea"/>
                <a:ea typeface="+mn-ea"/>
              </a:rPr>
              <a:t>平方公里，总人口</a:t>
            </a:r>
            <a:r>
              <a:rPr lang="en-US" altLang="zh-CN" sz="2000" dirty="0">
                <a:solidFill>
                  <a:srgbClr val="C00000"/>
                </a:solidFill>
                <a:latin typeface="+mn-ea"/>
                <a:ea typeface="+mn-ea"/>
              </a:rPr>
              <a:t>80</a:t>
            </a:r>
            <a:r>
              <a:rPr lang="zh-CN" altLang="en-US" sz="2000" dirty="0">
                <a:solidFill>
                  <a:schemeClr val="accent1">
                    <a:lumMod val="75000"/>
                  </a:schemeClr>
                </a:solidFill>
                <a:latin typeface="+mn-ea"/>
                <a:ea typeface="+mn-ea"/>
              </a:rPr>
              <a:t>万，下辖</a:t>
            </a:r>
            <a:r>
              <a:rPr lang="en-US" altLang="zh-CN" sz="2000" dirty="0">
                <a:solidFill>
                  <a:srgbClr val="C00000"/>
                </a:solidFill>
                <a:latin typeface="+mn-ea"/>
                <a:ea typeface="+mn-ea"/>
              </a:rPr>
              <a:t>3</a:t>
            </a:r>
            <a:r>
              <a:rPr lang="zh-CN" altLang="en-US" sz="2000" dirty="0">
                <a:solidFill>
                  <a:schemeClr val="accent1">
                    <a:lumMod val="75000"/>
                  </a:schemeClr>
                </a:solidFill>
                <a:latin typeface="+mn-ea"/>
                <a:ea typeface="+mn-ea"/>
              </a:rPr>
              <a:t>个镇、</a:t>
            </a:r>
            <a:r>
              <a:rPr lang="en-US" altLang="zh-CN" sz="2000" dirty="0">
                <a:solidFill>
                  <a:srgbClr val="C00000"/>
                </a:solidFill>
                <a:latin typeface="+mn-ea"/>
                <a:ea typeface="+mn-ea"/>
              </a:rPr>
              <a:t>3</a:t>
            </a:r>
            <a:r>
              <a:rPr lang="zh-CN" altLang="en-US" sz="2000" dirty="0">
                <a:solidFill>
                  <a:schemeClr val="accent1">
                    <a:lumMod val="75000"/>
                  </a:schemeClr>
                </a:solidFill>
                <a:latin typeface="+mn-ea"/>
                <a:ea typeface="+mn-ea"/>
              </a:rPr>
              <a:t>个</a:t>
            </a:r>
            <a:r>
              <a:rPr lang="zh-CN" altLang="en-US" sz="2000" kern="100" dirty="0">
                <a:solidFill>
                  <a:schemeClr val="accent1">
                    <a:lumMod val="75000"/>
                  </a:schemeClr>
                </a:solidFill>
                <a:latin typeface="+mn-ea"/>
                <a:ea typeface="+mn-ea"/>
              </a:rPr>
              <a:t>街道办事处；</a:t>
            </a:r>
            <a:endParaRPr lang="en-US" altLang="zh-CN" sz="2000" kern="100" dirty="0">
              <a:solidFill>
                <a:schemeClr val="accent1">
                  <a:lumMod val="75000"/>
                </a:schemeClr>
              </a:solidFill>
              <a:latin typeface="+mn-ea"/>
              <a:ea typeface="+mn-ea"/>
            </a:endParaRPr>
          </a:p>
          <a:p>
            <a:pPr marL="285750" indent="-285750">
              <a:lnSpc>
                <a:spcPct val="150000"/>
              </a:lnSpc>
              <a:buClr>
                <a:schemeClr val="accent1">
                  <a:lumMod val="75000"/>
                </a:schemeClr>
              </a:buClr>
              <a:buFont typeface="Wingdings" panose="05000000000000000000" pitchFamily="2" charset="2"/>
              <a:buChar char="n"/>
            </a:pPr>
            <a:r>
              <a:rPr lang="zh-CN" altLang="zh-CN" sz="2000" kern="100" dirty="0">
                <a:solidFill>
                  <a:schemeClr val="accent1">
                    <a:lumMod val="75000"/>
                  </a:schemeClr>
                </a:solidFill>
                <a:latin typeface="+mn-ea"/>
                <a:ea typeface="+mn-ea"/>
              </a:rPr>
              <a:t>与广佛都市圈和深港澳经济圈密切对接</a:t>
            </a:r>
            <a:r>
              <a:rPr lang="zh-CN" altLang="en-US" sz="2000" kern="100" dirty="0">
                <a:solidFill>
                  <a:schemeClr val="accent1">
                    <a:lumMod val="75000"/>
                  </a:schemeClr>
                </a:solidFill>
                <a:latin typeface="+mn-ea"/>
                <a:ea typeface="+mn-ea"/>
              </a:rPr>
              <a:t>。</a:t>
            </a:r>
            <a:endParaRPr lang="zh-CN" altLang="zh-CN" sz="2000" kern="100" dirty="0">
              <a:solidFill>
                <a:schemeClr val="accent1">
                  <a:lumMod val="75000"/>
                </a:schemeClr>
              </a:solidFill>
              <a:latin typeface="+mn-ea"/>
              <a:ea typeface="+mn-ea"/>
            </a:endParaRPr>
          </a:p>
        </p:txBody>
      </p:sp>
      <p:grpSp>
        <p:nvGrpSpPr>
          <p:cNvPr id="3" name="组合 20"/>
          <p:cNvGrpSpPr/>
          <p:nvPr/>
        </p:nvGrpSpPr>
        <p:grpSpPr bwMode="auto">
          <a:xfrm>
            <a:off x="6580116" y="2945574"/>
            <a:ext cx="4679490" cy="3622906"/>
            <a:chOff x="5775357" y="1520171"/>
            <a:chExt cx="6385544" cy="4944080"/>
          </a:xfrm>
        </p:grpSpPr>
        <p:pic>
          <p:nvPicPr>
            <p:cNvPr id="4" name="图片 2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775357" y="1520171"/>
              <a:ext cx="6385544" cy="494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左箭头 22"/>
            <p:cNvSpPr/>
            <p:nvPr/>
          </p:nvSpPr>
          <p:spPr>
            <a:xfrm rot="3173531">
              <a:off x="8126538" y="3839985"/>
              <a:ext cx="501665" cy="244505"/>
            </a:xfrm>
            <a:prstGeom prst="leftArrow">
              <a:avLst/>
            </a:prstGeom>
            <a:gradFill flip="none" rotWithShape="1">
              <a:gsLst>
                <a:gs pos="0">
                  <a:schemeClr val="accent1">
                    <a:alpha val="0"/>
                    <a:lumMod val="59000"/>
                    <a:lumOff val="41000"/>
                  </a:schemeClr>
                </a:gs>
                <a:gs pos="25000">
                  <a:srgbClr val="F4EAEB">
                    <a:alpha val="78000"/>
                    <a:lumMod val="99000"/>
                    <a:lumOff val="1000"/>
                  </a:srgbClr>
                </a:gs>
                <a:gs pos="46000">
                  <a:schemeClr val="accent2">
                    <a:lumMod val="20000"/>
                    <a:lumOff val="80000"/>
                  </a:schemeClr>
                </a:gs>
                <a:gs pos="100000">
                  <a:srgbClr val="FF0000"/>
                </a:gs>
                <a:gs pos="79000">
                  <a:srgbClr val="F66666"/>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6" name="任意多边形 23"/>
            <p:cNvSpPr/>
            <p:nvPr/>
          </p:nvSpPr>
          <p:spPr>
            <a:xfrm>
              <a:off x="7707741" y="2290021"/>
              <a:ext cx="1119994" cy="2920067"/>
            </a:xfrm>
            <a:custGeom>
              <a:avLst/>
              <a:gdLst>
                <a:gd name="connsiteX0" fmla="*/ 305 w 1119586"/>
                <a:gd name="connsiteY0" fmla="*/ 0 h 2919412"/>
                <a:gd name="connsiteX1" fmla="*/ 19355 w 1119586"/>
                <a:gd name="connsiteY1" fmla="*/ 61912 h 2919412"/>
                <a:gd name="connsiteX2" fmla="*/ 124130 w 1119586"/>
                <a:gd name="connsiteY2" fmla="*/ 147637 h 2919412"/>
                <a:gd name="connsiteX3" fmla="*/ 219380 w 1119586"/>
                <a:gd name="connsiteY3" fmla="*/ 176212 h 2919412"/>
                <a:gd name="connsiteX4" fmla="*/ 414643 w 1119586"/>
                <a:gd name="connsiteY4" fmla="*/ 209550 h 2919412"/>
                <a:gd name="connsiteX5" fmla="*/ 524180 w 1119586"/>
                <a:gd name="connsiteY5" fmla="*/ 357187 h 2919412"/>
                <a:gd name="connsiteX6" fmla="*/ 547993 w 1119586"/>
                <a:gd name="connsiteY6" fmla="*/ 538162 h 2919412"/>
                <a:gd name="connsiteX7" fmla="*/ 590855 w 1119586"/>
                <a:gd name="connsiteY7" fmla="*/ 623887 h 2919412"/>
                <a:gd name="connsiteX8" fmla="*/ 719443 w 1119586"/>
                <a:gd name="connsiteY8" fmla="*/ 700087 h 2919412"/>
                <a:gd name="connsiteX9" fmla="*/ 733730 w 1119586"/>
                <a:gd name="connsiteY9" fmla="*/ 742950 h 2919412"/>
                <a:gd name="connsiteX10" fmla="*/ 757543 w 1119586"/>
                <a:gd name="connsiteY10" fmla="*/ 857250 h 2919412"/>
                <a:gd name="connsiteX11" fmla="*/ 786118 w 1119586"/>
                <a:gd name="connsiteY11" fmla="*/ 957262 h 2919412"/>
                <a:gd name="connsiteX12" fmla="*/ 819455 w 1119586"/>
                <a:gd name="connsiteY12" fmla="*/ 995362 h 2919412"/>
                <a:gd name="connsiteX13" fmla="*/ 876605 w 1119586"/>
                <a:gd name="connsiteY13" fmla="*/ 1057275 h 2919412"/>
                <a:gd name="connsiteX14" fmla="*/ 905180 w 1119586"/>
                <a:gd name="connsiteY14" fmla="*/ 1128712 h 2919412"/>
                <a:gd name="connsiteX15" fmla="*/ 924230 w 1119586"/>
                <a:gd name="connsiteY15" fmla="*/ 1214437 h 2919412"/>
                <a:gd name="connsiteX16" fmla="*/ 933755 w 1119586"/>
                <a:gd name="connsiteY16" fmla="*/ 1366837 h 2919412"/>
                <a:gd name="connsiteX17" fmla="*/ 928993 w 1119586"/>
                <a:gd name="connsiteY17" fmla="*/ 1452562 h 2919412"/>
                <a:gd name="connsiteX18" fmla="*/ 900418 w 1119586"/>
                <a:gd name="connsiteY18" fmla="*/ 1557337 h 2919412"/>
                <a:gd name="connsiteX19" fmla="*/ 900418 w 1119586"/>
                <a:gd name="connsiteY19" fmla="*/ 1643062 h 2919412"/>
                <a:gd name="connsiteX20" fmla="*/ 933755 w 1119586"/>
                <a:gd name="connsiteY20" fmla="*/ 1747837 h 2919412"/>
                <a:gd name="connsiteX21" fmla="*/ 986143 w 1119586"/>
                <a:gd name="connsiteY21" fmla="*/ 1824037 h 2919412"/>
                <a:gd name="connsiteX22" fmla="*/ 1043293 w 1119586"/>
                <a:gd name="connsiteY22" fmla="*/ 1905000 h 2919412"/>
                <a:gd name="connsiteX23" fmla="*/ 1081393 w 1119586"/>
                <a:gd name="connsiteY23" fmla="*/ 1971675 h 2919412"/>
                <a:gd name="connsiteX24" fmla="*/ 1119493 w 1119586"/>
                <a:gd name="connsiteY24" fmla="*/ 2062162 h 2919412"/>
                <a:gd name="connsiteX25" fmla="*/ 1090918 w 1119586"/>
                <a:gd name="connsiteY25" fmla="*/ 2176462 h 2919412"/>
                <a:gd name="connsiteX26" fmla="*/ 1052818 w 1119586"/>
                <a:gd name="connsiteY26" fmla="*/ 2243137 h 2919412"/>
                <a:gd name="connsiteX27" fmla="*/ 1014718 w 1119586"/>
                <a:gd name="connsiteY27" fmla="*/ 2343150 h 2919412"/>
                <a:gd name="connsiteX28" fmla="*/ 1009955 w 1119586"/>
                <a:gd name="connsiteY28" fmla="*/ 2443162 h 2919412"/>
                <a:gd name="connsiteX29" fmla="*/ 1048055 w 1119586"/>
                <a:gd name="connsiteY29" fmla="*/ 2566987 h 2919412"/>
                <a:gd name="connsiteX30" fmla="*/ 1105205 w 1119586"/>
                <a:gd name="connsiteY30" fmla="*/ 2662237 h 2919412"/>
                <a:gd name="connsiteX31" fmla="*/ 1114730 w 1119586"/>
                <a:gd name="connsiteY31" fmla="*/ 2771775 h 2919412"/>
                <a:gd name="connsiteX32" fmla="*/ 1071868 w 1119586"/>
                <a:gd name="connsiteY32" fmla="*/ 2890837 h 2919412"/>
                <a:gd name="connsiteX33" fmla="*/ 1067105 w 1119586"/>
                <a:gd name="connsiteY33" fmla="*/ 2919412 h 2919412"/>
                <a:gd name="connsiteX34" fmla="*/ 1067105 w 1119586"/>
                <a:gd name="connsiteY34" fmla="*/ 2919412 h 291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19586" h="2919412">
                  <a:moveTo>
                    <a:pt x="305" y="0"/>
                  </a:moveTo>
                  <a:cubicBezTo>
                    <a:pt x="-489" y="18653"/>
                    <a:pt x="-1282" y="37306"/>
                    <a:pt x="19355" y="61912"/>
                  </a:cubicBezTo>
                  <a:cubicBezTo>
                    <a:pt x="39992" y="86518"/>
                    <a:pt x="90793" y="128587"/>
                    <a:pt x="124130" y="147637"/>
                  </a:cubicBezTo>
                  <a:cubicBezTo>
                    <a:pt x="157468" y="166687"/>
                    <a:pt x="170961" y="165893"/>
                    <a:pt x="219380" y="176212"/>
                  </a:cubicBezTo>
                  <a:cubicBezTo>
                    <a:pt x="267799" y="186531"/>
                    <a:pt x="363843" y="179388"/>
                    <a:pt x="414643" y="209550"/>
                  </a:cubicBezTo>
                  <a:cubicBezTo>
                    <a:pt x="465443" y="239712"/>
                    <a:pt x="501955" y="302418"/>
                    <a:pt x="524180" y="357187"/>
                  </a:cubicBezTo>
                  <a:cubicBezTo>
                    <a:pt x="546405" y="411956"/>
                    <a:pt x="536880" y="493712"/>
                    <a:pt x="547993" y="538162"/>
                  </a:cubicBezTo>
                  <a:cubicBezTo>
                    <a:pt x="559106" y="582612"/>
                    <a:pt x="562280" y="596900"/>
                    <a:pt x="590855" y="623887"/>
                  </a:cubicBezTo>
                  <a:cubicBezTo>
                    <a:pt x="619430" y="650875"/>
                    <a:pt x="695630" y="680243"/>
                    <a:pt x="719443" y="700087"/>
                  </a:cubicBezTo>
                  <a:cubicBezTo>
                    <a:pt x="743256" y="719931"/>
                    <a:pt x="727380" y="716756"/>
                    <a:pt x="733730" y="742950"/>
                  </a:cubicBezTo>
                  <a:cubicBezTo>
                    <a:pt x="740080" y="769144"/>
                    <a:pt x="748812" y="821531"/>
                    <a:pt x="757543" y="857250"/>
                  </a:cubicBezTo>
                  <a:cubicBezTo>
                    <a:pt x="766274" y="892969"/>
                    <a:pt x="775799" y="934243"/>
                    <a:pt x="786118" y="957262"/>
                  </a:cubicBezTo>
                  <a:cubicBezTo>
                    <a:pt x="796437" y="980281"/>
                    <a:pt x="804374" y="978693"/>
                    <a:pt x="819455" y="995362"/>
                  </a:cubicBezTo>
                  <a:cubicBezTo>
                    <a:pt x="834536" y="1012031"/>
                    <a:pt x="862317" y="1035050"/>
                    <a:pt x="876605" y="1057275"/>
                  </a:cubicBezTo>
                  <a:cubicBezTo>
                    <a:pt x="890893" y="1079500"/>
                    <a:pt x="897243" y="1102518"/>
                    <a:pt x="905180" y="1128712"/>
                  </a:cubicBezTo>
                  <a:cubicBezTo>
                    <a:pt x="913117" y="1154906"/>
                    <a:pt x="919468" y="1174750"/>
                    <a:pt x="924230" y="1214437"/>
                  </a:cubicBezTo>
                  <a:cubicBezTo>
                    <a:pt x="928993" y="1254125"/>
                    <a:pt x="932961" y="1327150"/>
                    <a:pt x="933755" y="1366837"/>
                  </a:cubicBezTo>
                  <a:cubicBezTo>
                    <a:pt x="934549" y="1406524"/>
                    <a:pt x="934549" y="1420812"/>
                    <a:pt x="928993" y="1452562"/>
                  </a:cubicBezTo>
                  <a:cubicBezTo>
                    <a:pt x="923437" y="1484312"/>
                    <a:pt x="905180" y="1525587"/>
                    <a:pt x="900418" y="1557337"/>
                  </a:cubicBezTo>
                  <a:cubicBezTo>
                    <a:pt x="895656" y="1589087"/>
                    <a:pt x="894862" y="1611312"/>
                    <a:pt x="900418" y="1643062"/>
                  </a:cubicBezTo>
                  <a:cubicBezTo>
                    <a:pt x="905974" y="1674812"/>
                    <a:pt x="919468" y="1717675"/>
                    <a:pt x="933755" y="1747837"/>
                  </a:cubicBezTo>
                  <a:cubicBezTo>
                    <a:pt x="948042" y="1777999"/>
                    <a:pt x="967887" y="1797843"/>
                    <a:pt x="986143" y="1824037"/>
                  </a:cubicBezTo>
                  <a:cubicBezTo>
                    <a:pt x="1004399" y="1850231"/>
                    <a:pt x="1027418" y="1880394"/>
                    <a:pt x="1043293" y="1905000"/>
                  </a:cubicBezTo>
                  <a:cubicBezTo>
                    <a:pt x="1059168" y="1929606"/>
                    <a:pt x="1068693" y="1945481"/>
                    <a:pt x="1081393" y="1971675"/>
                  </a:cubicBezTo>
                  <a:cubicBezTo>
                    <a:pt x="1094093" y="1997869"/>
                    <a:pt x="1117906" y="2028031"/>
                    <a:pt x="1119493" y="2062162"/>
                  </a:cubicBezTo>
                  <a:cubicBezTo>
                    <a:pt x="1121080" y="2096293"/>
                    <a:pt x="1102030" y="2146300"/>
                    <a:pt x="1090918" y="2176462"/>
                  </a:cubicBezTo>
                  <a:cubicBezTo>
                    <a:pt x="1079806" y="2206624"/>
                    <a:pt x="1065518" y="2215356"/>
                    <a:pt x="1052818" y="2243137"/>
                  </a:cubicBezTo>
                  <a:cubicBezTo>
                    <a:pt x="1040118" y="2270918"/>
                    <a:pt x="1021862" y="2309813"/>
                    <a:pt x="1014718" y="2343150"/>
                  </a:cubicBezTo>
                  <a:cubicBezTo>
                    <a:pt x="1007574" y="2376487"/>
                    <a:pt x="1004399" y="2405856"/>
                    <a:pt x="1009955" y="2443162"/>
                  </a:cubicBezTo>
                  <a:cubicBezTo>
                    <a:pt x="1015511" y="2480468"/>
                    <a:pt x="1032180" y="2530475"/>
                    <a:pt x="1048055" y="2566987"/>
                  </a:cubicBezTo>
                  <a:cubicBezTo>
                    <a:pt x="1063930" y="2603500"/>
                    <a:pt x="1094093" y="2628106"/>
                    <a:pt x="1105205" y="2662237"/>
                  </a:cubicBezTo>
                  <a:cubicBezTo>
                    <a:pt x="1116317" y="2696368"/>
                    <a:pt x="1120286" y="2733675"/>
                    <a:pt x="1114730" y="2771775"/>
                  </a:cubicBezTo>
                  <a:cubicBezTo>
                    <a:pt x="1109174" y="2809875"/>
                    <a:pt x="1079805" y="2866231"/>
                    <a:pt x="1071868" y="2890837"/>
                  </a:cubicBezTo>
                  <a:cubicBezTo>
                    <a:pt x="1063931" y="2915443"/>
                    <a:pt x="1067105" y="2919412"/>
                    <a:pt x="1067105" y="2919412"/>
                  </a:cubicBezTo>
                  <a:lnTo>
                    <a:pt x="1067105" y="2919412"/>
                  </a:lnTo>
                </a:path>
              </a:pathLst>
            </a:custGeom>
            <a:noFill/>
            <a:ln w="28575">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7" name="左箭头 24"/>
            <p:cNvSpPr/>
            <p:nvPr/>
          </p:nvSpPr>
          <p:spPr>
            <a:xfrm rot="1777563">
              <a:off x="7835515" y="3978013"/>
              <a:ext cx="744559" cy="241367"/>
            </a:xfrm>
            <a:prstGeom prst="leftArrow">
              <a:avLst/>
            </a:prstGeom>
            <a:gradFill flip="none" rotWithShape="1">
              <a:gsLst>
                <a:gs pos="0">
                  <a:schemeClr val="accent1">
                    <a:alpha val="0"/>
                    <a:lumMod val="59000"/>
                    <a:lumOff val="41000"/>
                  </a:schemeClr>
                </a:gs>
                <a:gs pos="25000">
                  <a:srgbClr val="F4EAEB">
                    <a:alpha val="78000"/>
                    <a:lumMod val="99000"/>
                    <a:lumOff val="1000"/>
                  </a:srgbClr>
                </a:gs>
                <a:gs pos="46000">
                  <a:schemeClr val="accent2">
                    <a:lumMod val="20000"/>
                    <a:lumOff val="80000"/>
                  </a:schemeClr>
                </a:gs>
                <a:gs pos="100000">
                  <a:srgbClr val="FF0000"/>
                </a:gs>
                <a:gs pos="79000">
                  <a:srgbClr val="F66666"/>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8" name="左箭头 25"/>
            <p:cNvSpPr/>
            <p:nvPr/>
          </p:nvSpPr>
          <p:spPr>
            <a:xfrm rot="19895446">
              <a:off x="6359016" y="4733665"/>
              <a:ext cx="2178467" cy="258720"/>
            </a:xfrm>
            <a:prstGeom prst="leftArrow">
              <a:avLst/>
            </a:prstGeom>
            <a:gradFill flip="none" rotWithShape="1">
              <a:gsLst>
                <a:gs pos="0">
                  <a:schemeClr val="accent1">
                    <a:alpha val="0"/>
                    <a:lumMod val="59000"/>
                    <a:lumOff val="41000"/>
                  </a:schemeClr>
                </a:gs>
                <a:gs pos="25000">
                  <a:srgbClr val="F4EAEB">
                    <a:alpha val="78000"/>
                    <a:lumMod val="99000"/>
                    <a:lumOff val="1000"/>
                  </a:srgbClr>
                </a:gs>
                <a:gs pos="46000">
                  <a:schemeClr val="accent2">
                    <a:lumMod val="20000"/>
                    <a:lumOff val="80000"/>
                  </a:schemeClr>
                </a:gs>
                <a:gs pos="100000">
                  <a:srgbClr val="FF0000"/>
                </a:gs>
                <a:gs pos="79000">
                  <a:srgbClr val="F66666"/>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9" name="左箭头 26"/>
            <p:cNvSpPr/>
            <p:nvPr/>
          </p:nvSpPr>
          <p:spPr>
            <a:xfrm rot="20137385">
              <a:off x="6874844" y="4437083"/>
              <a:ext cx="1883483" cy="252410"/>
            </a:xfrm>
            <a:prstGeom prst="leftArrow">
              <a:avLst/>
            </a:prstGeom>
            <a:gradFill flip="none" rotWithShape="1">
              <a:gsLst>
                <a:gs pos="0">
                  <a:schemeClr val="accent1">
                    <a:alpha val="0"/>
                    <a:lumMod val="59000"/>
                    <a:lumOff val="41000"/>
                  </a:schemeClr>
                </a:gs>
                <a:gs pos="25000">
                  <a:srgbClr val="F4EAEB">
                    <a:alpha val="78000"/>
                    <a:lumMod val="99000"/>
                    <a:lumOff val="1000"/>
                  </a:srgbClr>
                </a:gs>
                <a:gs pos="46000">
                  <a:schemeClr val="accent2">
                    <a:lumMod val="20000"/>
                    <a:lumOff val="80000"/>
                  </a:schemeClr>
                </a:gs>
                <a:gs pos="100000">
                  <a:srgbClr val="FF0000"/>
                </a:gs>
                <a:gs pos="79000">
                  <a:srgbClr val="F66666"/>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10" name="左箭头 27"/>
            <p:cNvSpPr/>
            <p:nvPr/>
          </p:nvSpPr>
          <p:spPr>
            <a:xfrm rot="991336">
              <a:off x="6895351" y="3948039"/>
              <a:ext cx="1842469" cy="266609"/>
            </a:xfrm>
            <a:prstGeom prst="leftArrow">
              <a:avLst/>
            </a:prstGeom>
            <a:gradFill flip="none" rotWithShape="1">
              <a:gsLst>
                <a:gs pos="0">
                  <a:schemeClr val="accent1">
                    <a:alpha val="0"/>
                    <a:lumMod val="59000"/>
                    <a:lumOff val="41000"/>
                  </a:schemeClr>
                </a:gs>
                <a:gs pos="25000">
                  <a:srgbClr val="F4EAEB">
                    <a:alpha val="78000"/>
                    <a:lumMod val="99000"/>
                    <a:lumOff val="1000"/>
                  </a:srgbClr>
                </a:gs>
                <a:gs pos="46000">
                  <a:schemeClr val="accent2">
                    <a:lumMod val="20000"/>
                    <a:lumOff val="80000"/>
                  </a:schemeClr>
                </a:gs>
                <a:gs pos="100000">
                  <a:srgbClr val="FF0000"/>
                </a:gs>
                <a:gs pos="79000">
                  <a:srgbClr val="F66666"/>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11" name="圆角矩形 28"/>
            <p:cNvSpPr/>
            <p:nvPr/>
          </p:nvSpPr>
          <p:spPr>
            <a:xfrm>
              <a:off x="5855807" y="3263377"/>
              <a:ext cx="1039544" cy="448028"/>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defTabSz="713105" eaLnBrk="1" fontAlgn="auto" hangingPunct="1">
                <a:spcBef>
                  <a:spcPts val="0"/>
                </a:spcBef>
                <a:spcAft>
                  <a:spcPts val="0"/>
                </a:spcAft>
                <a:defRPr/>
              </a:pPr>
              <a:r>
                <a:rPr lang="zh-CN" altLang="en-US" sz="1100" b="1">
                  <a:latin typeface="微软雅黑" panose="020B0503020204020204" charset="-122"/>
                </a:rPr>
                <a:t>往广西</a:t>
              </a:r>
              <a:endParaRPr lang="zh-CN" altLang="en-US" sz="1100" b="1">
                <a:latin typeface="微软雅黑" panose="020B0503020204020204" charset="-122"/>
              </a:endParaRPr>
            </a:p>
          </p:txBody>
        </p:sp>
        <p:sp>
          <p:nvSpPr>
            <p:cNvPr id="12" name="左箭头 29"/>
            <p:cNvSpPr/>
            <p:nvPr/>
          </p:nvSpPr>
          <p:spPr>
            <a:xfrm rot="19657574">
              <a:off x="7764529" y="4407110"/>
              <a:ext cx="968558" cy="258720"/>
            </a:xfrm>
            <a:prstGeom prst="leftArrow">
              <a:avLst/>
            </a:prstGeom>
            <a:gradFill flip="none" rotWithShape="1">
              <a:gsLst>
                <a:gs pos="0">
                  <a:schemeClr val="accent1">
                    <a:alpha val="0"/>
                    <a:lumMod val="59000"/>
                    <a:lumOff val="41000"/>
                  </a:schemeClr>
                </a:gs>
                <a:gs pos="25000">
                  <a:srgbClr val="F4EAEB">
                    <a:alpha val="78000"/>
                    <a:lumMod val="99000"/>
                    <a:lumOff val="1000"/>
                  </a:srgbClr>
                </a:gs>
                <a:gs pos="46000">
                  <a:schemeClr val="accent2">
                    <a:lumMod val="20000"/>
                    <a:lumOff val="80000"/>
                  </a:schemeClr>
                </a:gs>
                <a:gs pos="100000">
                  <a:srgbClr val="FF0000"/>
                </a:gs>
                <a:gs pos="79000">
                  <a:srgbClr val="F66666"/>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13" name="五角星 30"/>
            <p:cNvSpPr/>
            <p:nvPr/>
          </p:nvSpPr>
          <p:spPr>
            <a:xfrm>
              <a:off x="8480694" y="4039537"/>
              <a:ext cx="301295" cy="30131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14" name="文本框 31"/>
            <p:cNvSpPr txBox="1">
              <a:spLocks noChangeArrowheads="1"/>
            </p:cNvSpPr>
            <p:nvPr/>
          </p:nvSpPr>
          <p:spPr bwMode="auto">
            <a:xfrm>
              <a:off x="7848659" y="4097576"/>
              <a:ext cx="642242" cy="275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charset="0"/>
                  <a:ea typeface="微软雅黑" panose="020B0503020204020204" charset="-122"/>
                </a:defRPr>
              </a:lvl1pPr>
              <a:lvl2pPr marL="742950" indent="-285750">
                <a:defRPr sz="1400">
                  <a:solidFill>
                    <a:schemeClr val="tx1"/>
                  </a:solidFill>
                  <a:latin typeface="Calibri" panose="020F0502020204030204" charset="0"/>
                  <a:ea typeface="微软雅黑" panose="020B0503020204020204" charset="-122"/>
                </a:defRPr>
              </a:lvl2pPr>
              <a:lvl3pPr marL="1143000" indent="-228600">
                <a:defRPr sz="1400">
                  <a:solidFill>
                    <a:schemeClr val="tx1"/>
                  </a:solidFill>
                  <a:latin typeface="Calibri" panose="020F0502020204030204" charset="0"/>
                  <a:ea typeface="微软雅黑" panose="020B0503020204020204" charset="-122"/>
                </a:defRPr>
              </a:lvl3pPr>
              <a:lvl4pPr marL="1600200" indent="-228600">
                <a:defRPr sz="1400">
                  <a:solidFill>
                    <a:schemeClr val="tx1"/>
                  </a:solidFill>
                  <a:latin typeface="Calibri" panose="020F0502020204030204" charset="0"/>
                  <a:ea typeface="微软雅黑" panose="020B0503020204020204" charset="-122"/>
                </a:defRPr>
              </a:lvl4pPr>
              <a:lvl5pPr marL="2057400" indent="-228600">
                <a:defRPr sz="1400">
                  <a:solidFill>
                    <a:schemeClr val="tx1"/>
                  </a:solidFill>
                  <a:latin typeface="Calibri" panose="020F0502020204030204" charset="0"/>
                  <a:ea typeface="微软雅黑" panose="020B0503020204020204" charset="-122"/>
                </a:defRPr>
              </a:lvl5pPr>
              <a:lvl6pPr marL="25146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6pPr>
              <a:lvl7pPr marL="29718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7pPr>
              <a:lvl8pPr marL="34290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8pPr>
              <a:lvl9pPr marL="38862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9pPr>
            </a:lstStyle>
            <a:p>
              <a:pPr algn="ctr" eaLnBrk="1" hangingPunct="1"/>
              <a:r>
                <a:rPr lang="zh-CN" altLang="en-US" sz="1200" b="1">
                  <a:latin typeface="微软雅黑" panose="020B0503020204020204" charset="-122"/>
                </a:rPr>
                <a:t>江门市</a:t>
              </a:r>
              <a:endParaRPr lang="zh-CN" altLang="en-US" sz="700" b="1">
                <a:latin typeface="微软雅黑" panose="020B0503020204020204" charset="-122"/>
              </a:endParaRPr>
            </a:p>
          </p:txBody>
        </p:sp>
        <p:sp>
          <p:nvSpPr>
            <p:cNvPr id="15" name="椭圆 14"/>
            <p:cNvSpPr/>
            <p:nvPr/>
          </p:nvSpPr>
          <p:spPr>
            <a:xfrm rot="1141817">
              <a:off x="8594964" y="3266057"/>
              <a:ext cx="440689" cy="758544"/>
            </a:xfrm>
            <a:prstGeom prst="ellipse">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16" name="椭圆 15"/>
            <p:cNvSpPr/>
            <p:nvPr/>
          </p:nvSpPr>
          <p:spPr>
            <a:xfrm rot="5400000">
              <a:off x="9411361" y="3533200"/>
              <a:ext cx="973356" cy="1771483"/>
            </a:xfrm>
            <a:prstGeom prst="ellipse">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17" name="圆角矩形标注 34"/>
            <p:cNvSpPr/>
            <p:nvPr/>
          </p:nvSpPr>
          <p:spPr>
            <a:xfrm>
              <a:off x="9095903" y="2299889"/>
              <a:ext cx="1687878" cy="489044"/>
            </a:xfrm>
            <a:prstGeom prst="wedgeRoundRectCallout">
              <a:avLst>
                <a:gd name="adj1" fmla="val -62064"/>
                <a:gd name="adj2" fmla="val 207146"/>
                <a:gd name="adj3" fmla="val 16667"/>
              </a:avLst>
            </a:prstGeom>
          </p:spPr>
          <p:style>
            <a:lnRef idx="1">
              <a:schemeClr val="accent2"/>
            </a:lnRef>
            <a:fillRef idx="2">
              <a:schemeClr val="accent2"/>
            </a:fillRef>
            <a:effectRef idx="1">
              <a:schemeClr val="accent2"/>
            </a:effectRef>
            <a:fontRef idx="minor">
              <a:schemeClr val="dk1"/>
            </a:fontRef>
          </p:style>
          <p:txBody>
            <a:bodyPr anchor="ctr"/>
            <a:lstStyle/>
            <a:p>
              <a:pPr algn="ctr" defTabSz="713105" eaLnBrk="1" fontAlgn="auto" hangingPunct="1">
                <a:spcBef>
                  <a:spcPts val="0"/>
                </a:spcBef>
                <a:spcAft>
                  <a:spcPts val="0"/>
                </a:spcAft>
                <a:defRPr/>
              </a:pPr>
              <a:r>
                <a:rPr lang="zh-CN" altLang="en-US" sz="1200" b="1">
                  <a:latin typeface="微软雅黑" panose="020B0503020204020204" charset="-122"/>
                </a:rPr>
                <a:t>广佛都市圈</a:t>
              </a:r>
              <a:endParaRPr lang="en-US" altLang="zh-CN" sz="1200" b="1" dirty="0">
                <a:latin typeface="微软雅黑" panose="020B0503020204020204" charset="-122"/>
              </a:endParaRPr>
            </a:p>
          </p:txBody>
        </p:sp>
        <p:sp>
          <p:nvSpPr>
            <p:cNvPr id="18" name="圆角矩形标注 35"/>
            <p:cNvSpPr/>
            <p:nvPr/>
          </p:nvSpPr>
          <p:spPr>
            <a:xfrm>
              <a:off x="9382999" y="5312631"/>
              <a:ext cx="1826695" cy="520596"/>
            </a:xfrm>
            <a:prstGeom prst="wedgeRoundRectCallout">
              <a:avLst>
                <a:gd name="adj1" fmla="val 1639"/>
                <a:gd name="adj2" fmla="val -174470"/>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defTabSz="713105" eaLnBrk="1" fontAlgn="auto" hangingPunct="1">
                <a:spcBef>
                  <a:spcPts val="0"/>
                </a:spcBef>
                <a:spcAft>
                  <a:spcPts val="0"/>
                </a:spcAft>
                <a:defRPr/>
              </a:pPr>
              <a:r>
                <a:rPr lang="zh-CN" altLang="en-US" sz="1200" b="1">
                  <a:latin typeface="微软雅黑" panose="020B0503020204020204" charset="-122"/>
                </a:rPr>
                <a:t>深港澳经济圈</a:t>
              </a:r>
              <a:endParaRPr lang="en-US" altLang="zh-CN" sz="1200" b="1" dirty="0">
                <a:latin typeface="微软雅黑" panose="020B0503020204020204" charset="-122"/>
              </a:endParaRPr>
            </a:p>
          </p:txBody>
        </p:sp>
        <p:sp>
          <p:nvSpPr>
            <p:cNvPr id="19" name="矩形 18"/>
            <p:cNvSpPr/>
            <p:nvPr/>
          </p:nvSpPr>
          <p:spPr>
            <a:xfrm>
              <a:off x="7242199" y="2879423"/>
              <a:ext cx="1151544" cy="396622"/>
            </a:xfrm>
            <a:prstGeom prst="rect">
              <a:avLst/>
            </a:prstGeom>
          </p:spPr>
          <p:txBody>
            <a:bodyPr>
              <a:spAutoFit/>
            </a:bodyPr>
            <a:lstStyle/>
            <a:p>
              <a:pPr algn="ctr" defTabSz="713105" eaLnBrk="1" fontAlgn="auto" hangingPunct="1">
                <a:spcBef>
                  <a:spcPts val="0"/>
                </a:spcBef>
                <a:spcAft>
                  <a:spcPts val="0"/>
                </a:spcAft>
                <a:defRPr/>
              </a:pPr>
              <a:r>
                <a:rPr lang="zh-CN" altLang="en-US" sz="1405" b="1">
                  <a:solidFill>
                    <a:srgbClr val="002060"/>
                  </a:solidFill>
                  <a:latin typeface="微软雅黑" panose="020B0503020204020204" charset="-122"/>
                </a:rPr>
                <a:t>西部</a:t>
              </a:r>
              <a:endParaRPr lang="en-US" altLang="zh-CN" sz="1405" b="1" dirty="0">
                <a:solidFill>
                  <a:srgbClr val="002060"/>
                </a:solidFill>
                <a:latin typeface="微软雅黑" panose="020B0503020204020204" charset="-122"/>
              </a:endParaRPr>
            </a:p>
          </p:txBody>
        </p:sp>
        <p:sp>
          <p:nvSpPr>
            <p:cNvPr id="20" name="矩形 19"/>
            <p:cNvSpPr/>
            <p:nvPr/>
          </p:nvSpPr>
          <p:spPr>
            <a:xfrm>
              <a:off x="8062467" y="2096916"/>
              <a:ext cx="1075824" cy="396622"/>
            </a:xfrm>
            <a:prstGeom prst="rect">
              <a:avLst/>
            </a:prstGeom>
          </p:spPr>
          <p:txBody>
            <a:bodyPr>
              <a:spAutoFit/>
            </a:bodyPr>
            <a:lstStyle/>
            <a:p>
              <a:pPr algn="ctr" defTabSz="713105" eaLnBrk="1" fontAlgn="auto" hangingPunct="1">
                <a:spcBef>
                  <a:spcPts val="0"/>
                </a:spcBef>
                <a:spcAft>
                  <a:spcPts val="0"/>
                </a:spcAft>
                <a:defRPr/>
              </a:pPr>
              <a:r>
                <a:rPr lang="zh-CN" altLang="en-US" sz="1405" b="1">
                  <a:solidFill>
                    <a:srgbClr val="002060"/>
                  </a:solidFill>
                  <a:latin typeface="微软雅黑" panose="020B0503020204020204" charset="-122"/>
                </a:rPr>
                <a:t>东部</a:t>
              </a:r>
              <a:endParaRPr lang="en-US" altLang="zh-CN" sz="1405" b="1" dirty="0">
                <a:solidFill>
                  <a:srgbClr val="002060"/>
                </a:solidFill>
                <a:latin typeface="微软雅黑" panose="020B0503020204020204" charset="-122"/>
              </a:endParaRPr>
            </a:p>
          </p:txBody>
        </p:sp>
      </p:grpSp>
      <p:grpSp>
        <p:nvGrpSpPr>
          <p:cNvPr id="21" name="组合 20"/>
          <p:cNvGrpSpPr/>
          <p:nvPr/>
        </p:nvGrpSpPr>
        <p:grpSpPr>
          <a:xfrm>
            <a:off x="1360492" y="3050985"/>
            <a:ext cx="4239406" cy="3618379"/>
            <a:chOff x="6195826" y="1106920"/>
            <a:chExt cx="6140187" cy="5240717"/>
          </a:xfrm>
        </p:grpSpPr>
        <p:grpSp>
          <p:nvGrpSpPr>
            <p:cNvPr id="22" name="组合 21"/>
            <p:cNvGrpSpPr/>
            <p:nvPr/>
          </p:nvGrpSpPr>
          <p:grpSpPr>
            <a:xfrm>
              <a:off x="6195826" y="1106920"/>
              <a:ext cx="6140187" cy="5240717"/>
              <a:chOff x="6195826" y="1106920"/>
              <a:chExt cx="6140187" cy="5240717"/>
            </a:xfrm>
          </p:grpSpPr>
          <p:grpSp>
            <p:nvGrpSpPr>
              <p:cNvPr id="24" name="组合 23"/>
              <p:cNvGrpSpPr/>
              <p:nvPr/>
            </p:nvGrpSpPr>
            <p:grpSpPr>
              <a:xfrm>
                <a:off x="7166344" y="1106920"/>
                <a:ext cx="5169669" cy="5240717"/>
                <a:chOff x="7166344" y="1106920"/>
                <a:chExt cx="5169669" cy="5240717"/>
              </a:xfrm>
            </p:grpSpPr>
            <p:pic>
              <p:nvPicPr>
                <p:cNvPr id="28" name="图片 27"/>
                <p:cNvPicPr>
                  <a:picLocks noChangeAspect="1"/>
                </p:cNvPicPr>
                <p:nvPr/>
              </p:nvPicPr>
              <p:blipFill>
                <a:blip r:embed="rId2" cstate="print">
                  <a:lum contrast="10000"/>
                  <a:extLst>
                    <a:ext uri="{28A0092B-C50C-407E-A947-70E740481C1C}">
                      <a14:useLocalDpi xmlns:a14="http://schemas.microsoft.com/office/drawing/2010/main" val="0"/>
                    </a:ext>
                  </a:extLst>
                </a:blip>
                <a:stretch>
                  <a:fillRect/>
                </a:stretch>
              </p:blipFill>
              <p:spPr>
                <a:xfrm>
                  <a:off x="7166344" y="1722474"/>
                  <a:ext cx="4126409" cy="4625163"/>
                </a:xfrm>
                <a:prstGeom prst="rect">
                  <a:avLst/>
                </a:prstGeom>
              </p:spPr>
            </p:pic>
            <p:sp>
              <p:nvSpPr>
                <p:cNvPr id="29" name="圆角矩形标注 28"/>
                <p:cNvSpPr/>
                <p:nvPr/>
              </p:nvSpPr>
              <p:spPr>
                <a:xfrm>
                  <a:off x="10771517" y="1755416"/>
                  <a:ext cx="1564496" cy="532795"/>
                </a:xfrm>
                <a:prstGeom prst="wedgeRoundRectCallout">
                  <a:avLst>
                    <a:gd name="adj1" fmla="val -61952"/>
                    <a:gd name="adj2" fmla="val 104752"/>
                    <a:gd name="adj3" fmla="val 16667"/>
                  </a:avLst>
                </a:prstGeom>
                <a:ln>
                  <a:noFill/>
                </a:ln>
                <a:effectLst>
                  <a:outerShdw dist="38100" dir="18900000" algn="bl" rotWithShape="0">
                    <a:prstClr val="black">
                      <a:alpha val="21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b="1" dirty="0">
                      <a:latin typeface="+mn-ea"/>
                    </a:rPr>
                    <a:t> </a:t>
                  </a:r>
                  <a:r>
                    <a:rPr lang="zh-CN" altLang="en-US" b="1">
                      <a:latin typeface="+mn-ea"/>
                    </a:rPr>
                    <a:t>蓬江区</a:t>
                  </a:r>
                  <a:endParaRPr lang="zh-CN" altLang="en-US" b="1">
                    <a:latin typeface="+mn-ea"/>
                  </a:endParaRPr>
                </a:p>
              </p:txBody>
            </p:sp>
            <p:sp>
              <p:nvSpPr>
                <p:cNvPr id="30" name="文本框 29"/>
                <p:cNvSpPr txBox="1"/>
                <p:nvPr/>
              </p:nvSpPr>
              <p:spPr>
                <a:xfrm>
                  <a:off x="10363752" y="1106920"/>
                  <a:ext cx="543739" cy="307777"/>
                </a:xfrm>
                <a:prstGeom prst="rect">
                  <a:avLst/>
                </a:prstGeom>
                <a:noFill/>
              </p:spPr>
              <p:txBody>
                <a:bodyPr wrap="none" rtlCol="0">
                  <a:spAutoFit/>
                </a:bodyPr>
                <a:lstStyle/>
                <a:p>
                  <a:r>
                    <a:rPr lang="zh-CN" altLang="en-US" sz="1400">
                      <a:solidFill>
                        <a:schemeClr val="bg1">
                          <a:lumMod val="50000"/>
                        </a:schemeClr>
                      </a:solidFill>
                      <a:latin typeface="+mn-ea"/>
                      <a:ea typeface="+mn-ea"/>
                    </a:rPr>
                    <a:t>佛山</a:t>
                  </a:r>
                  <a:endParaRPr lang="zh-CN" altLang="en-US" sz="1400">
                    <a:solidFill>
                      <a:schemeClr val="bg1">
                        <a:lumMod val="50000"/>
                      </a:schemeClr>
                    </a:solidFill>
                    <a:latin typeface="+mn-ea"/>
                    <a:ea typeface="+mn-ea"/>
                  </a:endParaRPr>
                </a:p>
              </p:txBody>
            </p:sp>
            <p:sp>
              <p:nvSpPr>
                <p:cNvPr id="31" name="文本框 30"/>
                <p:cNvSpPr txBox="1"/>
                <p:nvPr/>
              </p:nvSpPr>
              <p:spPr>
                <a:xfrm>
                  <a:off x="11457397" y="2241820"/>
                  <a:ext cx="543739" cy="307777"/>
                </a:xfrm>
                <a:prstGeom prst="rect">
                  <a:avLst/>
                </a:prstGeom>
                <a:noFill/>
              </p:spPr>
              <p:txBody>
                <a:bodyPr wrap="none" rtlCol="0">
                  <a:spAutoFit/>
                </a:bodyPr>
                <a:lstStyle/>
                <a:p>
                  <a:r>
                    <a:rPr lang="zh-CN" altLang="en-US" sz="1400">
                      <a:solidFill>
                        <a:schemeClr val="bg1">
                          <a:lumMod val="50000"/>
                        </a:schemeClr>
                      </a:solidFill>
                      <a:latin typeface="+mn-ea"/>
                      <a:ea typeface="+mn-ea"/>
                    </a:rPr>
                    <a:t>中山</a:t>
                  </a:r>
                  <a:endParaRPr lang="en-US" altLang="zh-CN" sz="1400" dirty="0">
                    <a:solidFill>
                      <a:schemeClr val="bg1">
                        <a:lumMod val="50000"/>
                      </a:schemeClr>
                    </a:solidFill>
                    <a:latin typeface="+mn-ea"/>
                    <a:ea typeface="+mn-ea"/>
                  </a:endParaRPr>
                </a:p>
              </p:txBody>
            </p:sp>
            <p:sp>
              <p:nvSpPr>
                <p:cNvPr id="32" name="文本框 31"/>
                <p:cNvSpPr txBox="1"/>
                <p:nvPr/>
              </p:nvSpPr>
              <p:spPr>
                <a:xfrm>
                  <a:off x="11020883" y="1340142"/>
                  <a:ext cx="543739" cy="307777"/>
                </a:xfrm>
                <a:prstGeom prst="rect">
                  <a:avLst/>
                </a:prstGeom>
                <a:noFill/>
              </p:spPr>
              <p:txBody>
                <a:bodyPr wrap="none" rtlCol="0">
                  <a:spAutoFit/>
                </a:bodyPr>
                <a:lstStyle/>
                <a:p>
                  <a:r>
                    <a:rPr lang="zh-CN" altLang="en-US" sz="1400" dirty="0">
                      <a:solidFill>
                        <a:schemeClr val="bg1">
                          <a:lumMod val="50000"/>
                        </a:schemeClr>
                      </a:solidFill>
                      <a:latin typeface="+mn-ea"/>
                      <a:ea typeface="+mn-ea"/>
                    </a:rPr>
                    <a:t>顺德</a:t>
                  </a:r>
                  <a:endParaRPr lang="en-US" altLang="zh-CN" sz="1400" dirty="0">
                    <a:solidFill>
                      <a:schemeClr val="bg1">
                        <a:lumMod val="50000"/>
                      </a:schemeClr>
                    </a:solidFill>
                    <a:latin typeface="+mn-ea"/>
                    <a:ea typeface="+mn-ea"/>
                  </a:endParaRPr>
                </a:p>
              </p:txBody>
            </p:sp>
          </p:grpSp>
          <p:sp>
            <p:nvSpPr>
              <p:cNvPr id="25" name="文本框 24"/>
              <p:cNvSpPr txBox="1"/>
              <p:nvPr/>
            </p:nvSpPr>
            <p:spPr>
              <a:xfrm>
                <a:off x="7379548" y="1755417"/>
                <a:ext cx="543739" cy="307777"/>
              </a:xfrm>
              <a:prstGeom prst="rect">
                <a:avLst/>
              </a:prstGeom>
              <a:noFill/>
            </p:spPr>
            <p:txBody>
              <a:bodyPr wrap="none" rtlCol="0">
                <a:spAutoFit/>
              </a:bodyPr>
              <a:lstStyle/>
              <a:p>
                <a:r>
                  <a:rPr lang="zh-CN" altLang="en-US" sz="1400">
                    <a:solidFill>
                      <a:schemeClr val="bg1">
                        <a:lumMod val="50000"/>
                      </a:schemeClr>
                    </a:solidFill>
                    <a:latin typeface="+mn-ea"/>
                    <a:ea typeface="+mn-ea"/>
                  </a:rPr>
                  <a:t>肇庆</a:t>
                </a:r>
                <a:endParaRPr lang="zh-CN" altLang="en-US" sz="1400">
                  <a:solidFill>
                    <a:schemeClr val="bg1">
                      <a:lumMod val="50000"/>
                    </a:schemeClr>
                  </a:solidFill>
                  <a:latin typeface="+mn-ea"/>
                  <a:ea typeface="+mn-ea"/>
                </a:endParaRPr>
              </a:p>
            </p:txBody>
          </p:sp>
          <p:sp>
            <p:nvSpPr>
              <p:cNvPr id="26" name="文本框 25"/>
              <p:cNvSpPr txBox="1"/>
              <p:nvPr/>
            </p:nvSpPr>
            <p:spPr>
              <a:xfrm>
                <a:off x="6195826" y="3032689"/>
                <a:ext cx="543739" cy="307777"/>
              </a:xfrm>
              <a:prstGeom prst="rect">
                <a:avLst/>
              </a:prstGeom>
              <a:noFill/>
            </p:spPr>
            <p:txBody>
              <a:bodyPr wrap="none" rtlCol="0">
                <a:spAutoFit/>
              </a:bodyPr>
              <a:lstStyle/>
              <a:p>
                <a:r>
                  <a:rPr lang="zh-CN" altLang="en-US" sz="1400">
                    <a:solidFill>
                      <a:schemeClr val="bg1">
                        <a:lumMod val="50000"/>
                      </a:schemeClr>
                    </a:solidFill>
                    <a:latin typeface="+mn-ea"/>
                    <a:ea typeface="+mn-ea"/>
                  </a:rPr>
                  <a:t>云浮</a:t>
                </a:r>
                <a:endParaRPr lang="zh-CN" altLang="en-US" sz="1400">
                  <a:solidFill>
                    <a:schemeClr val="bg1">
                      <a:lumMod val="50000"/>
                    </a:schemeClr>
                  </a:solidFill>
                  <a:latin typeface="+mn-ea"/>
                  <a:ea typeface="+mn-ea"/>
                </a:endParaRPr>
              </a:p>
            </p:txBody>
          </p:sp>
          <p:sp>
            <p:nvSpPr>
              <p:cNvPr id="27" name="文本框 26"/>
              <p:cNvSpPr txBox="1"/>
              <p:nvPr/>
            </p:nvSpPr>
            <p:spPr>
              <a:xfrm>
                <a:off x="6312785" y="5017362"/>
                <a:ext cx="543739" cy="307777"/>
              </a:xfrm>
              <a:prstGeom prst="rect">
                <a:avLst/>
              </a:prstGeom>
              <a:noFill/>
            </p:spPr>
            <p:txBody>
              <a:bodyPr wrap="none" rtlCol="0">
                <a:spAutoFit/>
              </a:bodyPr>
              <a:lstStyle/>
              <a:p>
                <a:r>
                  <a:rPr lang="zh-CN" altLang="en-US" sz="1400">
                    <a:solidFill>
                      <a:schemeClr val="bg1">
                        <a:lumMod val="50000"/>
                      </a:schemeClr>
                    </a:solidFill>
                    <a:latin typeface="+mn-ea"/>
                    <a:ea typeface="+mn-ea"/>
                  </a:rPr>
                  <a:t>阳江</a:t>
                </a:r>
                <a:endParaRPr lang="zh-CN" altLang="en-US" sz="1400">
                  <a:solidFill>
                    <a:schemeClr val="bg1">
                      <a:lumMod val="50000"/>
                    </a:schemeClr>
                  </a:solidFill>
                  <a:latin typeface="+mn-ea"/>
                  <a:ea typeface="+mn-ea"/>
                </a:endParaRPr>
              </a:p>
            </p:txBody>
          </p:sp>
        </p:grpSp>
        <p:sp>
          <p:nvSpPr>
            <p:cNvPr id="23" name="文本框 22"/>
            <p:cNvSpPr txBox="1"/>
            <p:nvPr/>
          </p:nvSpPr>
          <p:spPr>
            <a:xfrm>
              <a:off x="11542118" y="3670909"/>
              <a:ext cx="543739" cy="307777"/>
            </a:xfrm>
            <a:prstGeom prst="rect">
              <a:avLst/>
            </a:prstGeom>
            <a:noFill/>
          </p:spPr>
          <p:txBody>
            <a:bodyPr wrap="none" rtlCol="0">
              <a:spAutoFit/>
            </a:bodyPr>
            <a:lstStyle/>
            <a:p>
              <a:r>
                <a:rPr lang="zh-CN" altLang="en-US" sz="1400">
                  <a:solidFill>
                    <a:schemeClr val="bg1">
                      <a:lumMod val="50000"/>
                    </a:schemeClr>
                  </a:solidFill>
                  <a:latin typeface="+mn-ea"/>
                  <a:ea typeface="+mn-ea"/>
                </a:rPr>
                <a:t>珠海</a:t>
              </a:r>
              <a:endParaRPr lang="en-US" altLang="zh-CN" sz="1400" dirty="0">
                <a:solidFill>
                  <a:schemeClr val="bg1">
                    <a:lumMod val="50000"/>
                  </a:schemeClr>
                </a:solidFill>
                <a:latin typeface="+mn-ea"/>
                <a:ea typeface="+mn-ea"/>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7675" y="1395710"/>
            <a:ext cx="7772178" cy="1477328"/>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mn-ea"/>
                <a:ea typeface="+mn-ea"/>
              </a:rPr>
              <a:t>珠江三角洲地区环境质量最好的城区之一；</a:t>
            </a:r>
            <a:endParaRPr lang="zh-CN" altLang="en-US" sz="2000" dirty="0">
              <a:solidFill>
                <a:schemeClr val="accent1">
                  <a:lumMod val="75000"/>
                </a:schemeClr>
              </a:solidFill>
              <a:latin typeface="+mn-ea"/>
              <a:ea typeface="+mn-ea"/>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mn-ea"/>
                <a:ea typeface="+mn-ea"/>
              </a:rPr>
              <a:t>连续16年获评全省社会治安环境最好县（区）；</a:t>
            </a:r>
            <a:endParaRPr lang="zh-CN" altLang="en-US" sz="2000" dirty="0">
              <a:solidFill>
                <a:schemeClr val="accent1">
                  <a:lumMod val="75000"/>
                </a:schemeClr>
              </a:solidFill>
              <a:latin typeface="+mn-ea"/>
              <a:ea typeface="+mn-ea"/>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mn-ea"/>
                <a:ea typeface="+mn-ea"/>
              </a:rPr>
              <a:t>全国空气质量十佳城市。</a:t>
            </a:r>
            <a:endParaRPr lang="zh-CN" altLang="en-US" sz="2000" dirty="0">
              <a:solidFill>
                <a:schemeClr val="accent1">
                  <a:lumMod val="75000"/>
                </a:schemeClr>
              </a:solidFill>
              <a:latin typeface="+mn-ea"/>
              <a:ea typeface="+mn-ea"/>
            </a:endParaRPr>
          </a:p>
        </p:txBody>
      </p:sp>
      <p:grpSp>
        <p:nvGrpSpPr>
          <p:cNvPr id="2" name="组合 1"/>
          <p:cNvGrpSpPr/>
          <p:nvPr/>
        </p:nvGrpSpPr>
        <p:grpSpPr>
          <a:xfrm>
            <a:off x="673735" y="3030220"/>
            <a:ext cx="10976610" cy="3558540"/>
            <a:chOff x="1061" y="4772"/>
            <a:chExt cx="17286" cy="5604"/>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bwMode="auto">
            <a:xfrm>
              <a:off x="15335" y="8151"/>
              <a:ext cx="3013" cy="1643"/>
            </a:xfrm>
            <a:prstGeom prst="roundRect">
              <a:avLst>
                <a:gd name="adj" fmla="val 8594"/>
              </a:avLst>
            </a:prstGeom>
            <a:solidFill>
              <a:srgbClr val="FFFFFF">
                <a:shade val="85000"/>
              </a:srgbClr>
            </a:solidFill>
            <a:ln>
              <a:noFill/>
            </a:ln>
            <a:effectLst/>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895" y="8151"/>
              <a:ext cx="3046" cy="1643"/>
            </a:xfrm>
            <a:prstGeom prst="roundRect">
              <a:avLst>
                <a:gd name="adj" fmla="val 8594"/>
              </a:avLst>
            </a:prstGeom>
            <a:solidFill>
              <a:srgbClr val="FFFFFF">
                <a:shade val="85000"/>
              </a:srgbClr>
            </a:solidFill>
            <a:ln>
              <a:noFill/>
            </a:ln>
            <a:effectLst/>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387" y="8151"/>
              <a:ext cx="3081" cy="1643"/>
            </a:xfrm>
            <a:prstGeom prst="roundRect">
              <a:avLst>
                <a:gd name="adj" fmla="val 8594"/>
              </a:avLst>
            </a:prstGeom>
            <a:solidFill>
              <a:srgbClr val="FFFFFF">
                <a:shade val="85000"/>
              </a:srgbClr>
            </a:solidFill>
            <a:ln>
              <a:noFill/>
            </a:ln>
            <a:effectLst/>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1879" y="8151"/>
              <a:ext cx="3046" cy="1643"/>
            </a:xfrm>
            <a:prstGeom prst="roundRect">
              <a:avLst>
                <a:gd name="adj" fmla="val 8594"/>
              </a:avLst>
            </a:prstGeom>
            <a:solidFill>
              <a:srgbClr val="FFFFFF">
                <a:shade val="85000"/>
              </a:srgbClr>
            </a:solidFill>
            <a:ln>
              <a:noFill/>
            </a:ln>
            <a:effectLst/>
          </p:spPr>
        </p:pic>
        <p:sp>
          <p:nvSpPr>
            <p:cNvPr id="10" name="矩形 14"/>
            <p:cNvSpPr>
              <a:spLocks noChangeArrowheads="1"/>
            </p:cNvSpPr>
            <p:nvPr/>
          </p:nvSpPr>
          <p:spPr bwMode="auto">
            <a:xfrm>
              <a:off x="16099" y="9876"/>
              <a:ext cx="1485" cy="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charset="0"/>
                  <a:ea typeface="微软雅黑" panose="020B0503020204020204" charset="-122"/>
                </a:defRPr>
              </a:lvl1pPr>
              <a:lvl2pPr marL="742950" indent="-285750">
                <a:defRPr sz="1400">
                  <a:solidFill>
                    <a:schemeClr val="tx1"/>
                  </a:solidFill>
                  <a:latin typeface="Calibri" panose="020F0502020204030204" charset="0"/>
                  <a:ea typeface="微软雅黑" panose="020B0503020204020204" charset="-122"/>
                </a:defRPr>
              </a:lvl2pPr>
              <a:lvl3pPr marL="1143000" indent="-228600">
                <a:defRPr sz="1400">
                  <a:solidFill>
                    <a:schemeClr val="tx1"/>
                  </a:solidFill>
                  <a:latin typeface="Calibri" panose="020F0502020204030204" charset="0"/>
                  <a:ea typeface="微软雅黑" panose="020B0503020204020204" charset="-122"/>
                </a:defRPr>
              </a:lvl3pPr>
              <a:lvl4pPr marL="1600200" indent="-228600">
                <a:defRPr sz="1400">
                  <a:solidFill>
                    <a:schemeClr val="tx1"/>
                  </a:solidFill>
                  <a:latin typeface="Calibri" panose="020F0502020204030204" charset="0"/>
                  <a:ea typeface="微软雅黑" panose="020B0503020204020204" charset="-122"/>
                </a:defRPr>
              </a:lvl4pPr>
              <a:lvl5pPr marL="2057400" indent="-228600">
                <a:defRPr sz="1400">
                  <a:solidFill>
                    <a:schemeClr val="tx1"/>
                  </a:solidFill>
                  <a:latin typeface="Calibri" panose="020F0502020204030204" charset="0"/>
                  <a:ea typeface="微软雅黑" panose="020B0503020204020204" charset="-122"/>
                </a:defRPr>
              </a:lvl5pPr>
              <a:lvl6pPr marL="25146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6pPr>
              <a:lvl7pPr marL="29718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7pPr>
              <a:lvl8pPr marL="34290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8pPr>
              <a:lvl9pPr marL="38862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9pPr>
            </a:lstStyle>
            <a:p>
              <a:pPr algn="ctr" eaLnBrk="1" hangingPunct="1"/>
              <a:r>
                <a:rPr lang="zh-CN" altLang="en-US">
                  <a:solidFill>
                    <a:schemeClr val="bg2">
                      <a:lumMod val="50000"/>
                    </a:schemeClr>
                  </a:solidFill>
                </a:rPr>
                <a:t>潮连公园 </a:t>
              </a:r>
              <a:endParaRPr lang="zh-CN" altLang="en-US" dirty="0">
                <a:solidFill>
                  <a:schemeClr val="bg2">
                    <a:lumMod val="50000"/>
                  </a:schemeClr>
                </a:solidFill>
              </a:endParaRPr>
            </a:p>
          </p:txBody>
        </p:sp>
        <p:sp>
          <p:nvSpPr>
            <p:cNvPr id="11" name="矩形 15"/>
            <p:cNvSpPr>
              <a:spLocks noChangeArrowheads="1"/>
            </p:cNvSpPr>
            <p:nvPr/>
          </p:nvSpPr>
          <p:spPr bwMode="auto">
            <a:xfrm>
              <a:off x="5566" y="9876"/>
              <a:ext cx="1705" cy="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charset="0"/>
                  <a:ea typeface="微软雅黑" panose="020B0503020204020204" charset="-122"/>
                </a:defRPr>
              </a:lvl1pPr>
              <a:lvl2pPr marL="742950" indent="-285750">
                <a:defRPr sz="1400">
                  <a:solidFill>
                    <a:schemeClr val="tx1"/>
                  </a:solidFill>
                  <a:latin typeface="Calibri" panose="020F0502020204030204" charset="0"/>
                  <a:ea typeface="微软雅黑" panose="020B0503020204020204" charset="-122"/>
                </a:defRPr>
              </a:lvl2pPr>
              <a:lvl3pPr marL="1143000" indent="-228600">
                <a:defRPr sz="1400">
                  <a:solidFill>
                    <a:schemeClr val="tx1"/>
                  </a:solidFill>
                  <a:latin typeface="Calibri" panose="020F0502020204030204" charset="0"/>
                  <a:ea typeface="微软雅黑" panose="020B0503020204020204" charset="-122"/>
                </a:defRPr>
              </a:lvl3pPr>
              <a:lvl4pPr marL="1600200" indent="-228600">
                <a:defRPr sz="1400">
                  <a:solidFill>
                    <a:schemeClr val="tx1"/>
                  </a:solidFill>
                  <a:latin typeface="Calibri" panose="020F0502020204030204" charset="0"/>
                  <a:ea typeface="微软雅黑" panose="020B0503020204020204" charset="-122"/>
                </a:defRPr>
              </a:lvl4pPr>
              <a:lvl5pPr marL="2057400" indent="-228600">
                <a:defRPr sz="1400">
                  <a:solidFill>
                    <a:schemeClr val="tx1"/>
                  </a:solidFill>
                  <a:latin typeface="Calibri" panose="020F0502020204030204" charset="0"/>
                  <a:ea typeface="微软雅黑" panose="020B0503020204020204" charset="-122"/>
                </a:defRPr>
              </a:lvl5pPr>
              <a:lvl6pPr marL="25146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6pPr>
              <a:lvl7pPr marL="29718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7pPr>
              <a:lvl8pPr marL="34290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8pPr>
              <a:lvl9pPr marL="38862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9pPr>
            </a:lstStyle>
            <a:p>
              <a:pPr algn="ctr" eaLnBrk="1" hangingPunct="1"/>
              <a:r>
                <a:rPr lang="zh-CN" altLang="en-US" dirty="0">
                  <a:solidFill>
                    <a:schemeClr val="bg2">
                      <a:lumMod val="50000"/>
                    </a:schemeClr>
                  </a:solidFill>
                </a:rPr>
                <a:t>丰乐山公园</a:t>
              </a:r>
              <a:endParaRPr lang="zh-CN" altLang="en-US" dirty="0">
                <a:solidFill>
                  <a:schemeClr val="bg2">
                    <a:lumMod val="50000"/>
                  </a:schemeClr>
                </a:solidFill>
              </a:endParaRPr>
            </a:p>
          </p:txBody>
        </p:sp>
        <p:sp>
          <p:nvSpPr>
            <p:cNvPr id="12" name="矩形 16"/>
            <p:cNvSpPr>
              <a:spLocks noChangeArrowheads="1"/>
            </p:cNvSpPr>
            <p:nvPr/>
          </p:nvSpPr>
          <p:spPr bwMode="auto">
            <a:xfrm>
              <a:off x="9216" y="9876"/>
              <a:ext cx="1422" cy="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charset="0"/>
                  <a:ea typeface="微软雅黑" panose="020B0503020204020204" charset="-122"/>
                </a:defRPr>
              </a:lvl1pPr>
              <a:lvl2pPr marL="742950" indent="-285750">
                <a:defRPr sz="1400">
                  <a:solidFill>
                    <a:schemeClr val="tx1"/>
                  </a:solidFill>
                  <a:latin typeface="Calibri" panose="020F0502020204030204" charset="0"/>
                  <a:ea typeface="微软雅黑" panose="020B0503020204020204" charset="-122"/>
                </a:defRPr>
              </a:lvl2pPr>
              <a:lvl3pPr marL="1143000" indent="-228600">
                <a:defRPr sz="1400">
                  <a:solidFill>
                    <a:schemeClr val="tx1"/>
                  </a:solidFill>
                  <a:latin typeface="Calibri" panose="020F0502020204030204" charset="0"/>
                  <a:ea typeface="微软雅黑" panose="020B0503020204020204" charset="-122"/>
                </a:defRPr>
              </a:lvl3pPr>
              <a:lvl4pPr marL="1600200" indent="-228600">
                <a:defRPr sz="1400">
                  <a:solidFill>
                    <a:schemeClr val="tx1"/>
                  </a:solidFill>
                  <a:latin typeface="Calibri" panose="020F0502020204030204" charset="0"/>
                  <a:ea typeface="微软雅黑" panose="020B0503020204020204" charset="-122"/>
                </a:defRPr>
              </a:lvl4pPr>
              <a:lvl5pPr marL="2057400" indent="-228600">
                <a:defRPr sz="1400">
                  <a:solidFill>
                    <a:schemeClr val="tx1"/>
                  </a:solidFill>
                  <a:latin typeface="Calibri" panose="020F0502020204030204" charset="0"/>
                  <a:ea typeface="微软雅黑" panose="020B0503020204020204" charset="-122"/>
                </a:defRPr>
              </a:lvl5pPr>
              <a:lvl6pPr marL="25146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6pPr>
              <a:lvl7pPr marL="29718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7pPr>
              <a:lvl8pPr marL="34290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8pPr>
              <a:lvl9pPr marL="38862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9pPr>
            </a:lstStyle>
            <a:p>
              <a:pPr algn="ctr" eaLnBrk="1" hangingPunct="1"/>
              <a:r>
                <a:rPr lang="zh-CN" altLang="en-US">
                  <a:solidFill>
                    <a:schemeClr val="bg2">
                      <a:lumMod val="50000"/>
                    </a:schemeClr>
                  </a:solidFill>
                </a:rPr>
                <a:t>澜石公园</a:t>
              </a:r>
              <a:endParaRPr lang="zh-CN" altLang="en-US" dirty="0">
                <a:solidFill>
                  <a:schemeClr val="bg2">
                    <a:lumMod val="50000"/>
                  </a:schemeClr>
                </a:solidFill>
              </a:endParaRPr>
            </a:p>
          </p:txBody>
        </p:sp>
        <p:sp>
          <p:nvSpPr>
            <p:cNvPr id="13" name="矩形 17"/>
            <p:cNvSpPr>
              <a:spLocks noChangeArrowheads="1"/>
            </p:cNvSpPr>
            <p:nvPr/>
          </p:nvSpPr>
          <p:spPr bwMode="auto">
            <a:xfrm>
              <a:off x="12691" y="9876"/>
              <a:ext cx="1422" cy="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charset="0"/>
                  <a:ea typeface="微软雅黑" panose="020B0503020204020204" charset="-122"/>
                </a:defRPr>
              </a:lvl1pPr>
              <a:lvl2pPr marL="742950" indent="-285750">
                <a:defRPr sz="1400">
                  <a:solidFill>
                    <a:schemeClr val="tx1"/>
                  </a:solidFill>
                  <a:latin typeface="Calibri" panose="020F0502020204030204" charset="0"/>
                  <a:ea typeface="微软雅黑" panose="020B0503020204020204" charset="-122"/>
                </a:defRPr>
              </a:lvl2pPr>
              <a:lvl3pPr marL="1143000" indent="-228600">
                <a:defRPr sz="1400">
                  <a:solidFill>
                    <a:schemeClr val="tx1"/>
                  </a:solidFill>
                  <a:latin typeface="Calibri" panose="020F0502020204030204" charset="0"/>
                  <a:ea typeface="微软雅黑" panose="020B0503020204020204" charset="-122"/>
                </a:defRPr>
              </a:lvl3pPr>
              <a:lvl4pPr marL="1600200" indent="-228600">
                <a:defRPr sz="1400">
                  <a:solidFill>
                    <a:schemeClr val="tx1"/>
                  </a:solidFill>
                  <a:latin typeface="Calibri" panose="020F0502020204030204" charset="0"/>
                  <a:ea typeface="微软雅黑" panose="020B0503020204020204" charset="-122"/>
                </a:defRPr>
              </a:lvl4pPr>
              <a:lvl5pPr marL="2057400" indent="-228600">
                <a:defRPr sz="1400">
                  <a:solidFill>
                    <a:schemeClr val="tx1"/>
                  </a:solidFill>
                  <a:latin typeface="Calibri" panose="020F0502020204030204" charset="0"/>
                  <a:ea typeface="微软雅黑" panose="020B0503020204020204" charset="-122"/>
                </a:defRPr>
              </a:lvl5pPr>
              <a:lvl6pPr marL="25146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6pPr>
              <a:lvl7pPr marL="29718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7pPr>
              <a:lvl8pPr marL="34290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8pPr>
              <a:lvl9pPr marL="38862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9pPr>
            </a:lstStyle>
            <a:p>
              <a:pPr algn="ctr" eaLnBrk="1" hangingPunct="1"/>
              <a:r>
                <a:rPr lang="zh-CN" altLang="en-US">
                  <a:solidFill>
                    <a:schemeClr val="bg2">
                      <a:lumMod val="50000"/>
                    </a:schemeClr>
                  </a:solidFill>
                </a:rPr>
                <a:t>群星公园</a:t>
              </a:r>
              <a:endParaRPr lang="zh-CN" altLang="en-US" dirty="0">
                <a:solidFill>
                  <a:schemeClr val="bg2">
                    <a:lumMod val="50000"/>
                  </a:schemeClr>
                </a:solidFill>
              </a:endParaRPr>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 y="8151"/>
              <a:ext cx="3423" cy="1643"/>
            </a:xfrm>
            <a:prstGeom prst="roundRect">
              <a:avLst>
                <a:gd name="adj" fmla="val 8594"/>
              </a:avLst>
            </a:prstGeom>
            <a:solidFill>
              <a:srgbClr val="FFFFFF">
                <a:shade val="85000"/>
              </a:srgbClr>
            </a:solidFill>
            <a:ln>
              <a:noFill/>
            </a:ln>
            <a:effectLst/>
          </p:spPr>
        </p:pic>
        <p:sp>
          <p:nvSpPr>
            <p:cNvPr id="15" name="矩形 15"/>
            <p:cNvSpPr>
              <a:spLocks noChangeArrowheads="1"/>
            </p:cNvSpPr>
            <p:nvPr/>
          </p:nvSpPr>
          <p:spPr bwMode="auto">
            <a:xfrm>
              <a:off x="1949" y="9876"/>
              <a:ext cx="1422"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charset="0"/>
                  <a:ea typeface="微软雅黑" panose="020B0503020204020204" charset="-122"/>
                </a:defRPr>
              </a:lvl1pPr>
              <a:lvl2pPr marL="742950" indent="-285750">
                <a:defRPr sz="1400">
                  <a:solidFill>
                    <a:schemeClr val="tx1"/>
                  </a:solidFill>
                  <a:latin typeface="Calibri" panose="020F0502020204030204" charset="0"/>
                  <a:ea typeface="微软雅黑" panose="020B0503020204020204" charset="-122"/>
                </a:defRPr>
              </a:lvl2pPr>
              <a:lvl3pPr marL="1143000" indent="-228600">
                <a:defRPr sz="1400">
                  <a:solidFill>
                    <a:schemeClr val="tx1"/>
                  </a:solidFill>
                  <a:latin typeface="Calibri" panose="020F0502020204030204" charset="0"/>
                  <a:ea typeface="微软雅黑" panose="020B0503020204020204" charset="-122"/>
                </a:defRPr>
              </a:lvl3pPr>
              <a:lvl4pPr marL="1600200" indent="-228600">
                <a:defRPr sz="1400">
                  <a:solidFill>
                    <a:schemeClr val="tx1"/>
                  </a:solidFill>
                  <a:latin typeface="Calibri" panose="020F0502020204030204" charset="0"/>
                  <a:ea typeface="微软雅黑" panose="020B0503020204020204" charset="-122"/>
                </a:defRPr>
              </a:lvl4pPr>
              <a:lvl5pPr marL="2057400" indent="-228600">
                <a:defRPr sz="1400">
                  <a:solidFill>
                    <a:schemeClr val="tx1"/>
                  </a:solidFill>
                  <a:latin typeface="Calibri" panose="020F0502020204030204" charset="0"/>
                  <a:ea typeface="微软雅黑" panose="020B0503020204020204" charset="-122"/>
                </a:defRPr>
              </a:lvl5pPr>
              <a:lvl6pPr marL="25146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6pPr>
              <a:lvl7pPr marL="29718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7pPr>
              <a:lvl8pPr marL="34290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8pPr>
              <a:lvl9pPr marL="38862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9pPr>
            </a:lstStyle>
            <a:p>
              <a:pPr algn="ctr" eaLnBrk="1" hangingPunct="1"/>
              <a:r>
                <a:rPr lang="zh-CN" altLang="en-US" dirty="0">
                  <a:solidFill>
                    <a:schemeClr val="bg2">
                      <a:lumMod val="50000"/>
                    </a:schemeClr>
                  </a:solidFill>
                </a:rPr>
                <a:t>东湖公园</a:t>
              </a:r>
              <a:endParaRPr lang="zh-CN" altLang="en-US" dirty="0">
                <a:solidFill>
                  <a:schemeClr val="bg2">
                    <a:lumMod val="50000"/>
                  </a:schemeClr>
                </a:solidFill>
              </a:endParaRPr>
            </a:p>
          </p:txBody>
        </p:sp>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1" y="4772"/>
              <a:ext cx="3760" cy="2571"/>
            </a:xfrm>
            <a:prstGeom prst="roundRect">
              <a:avLst>
                <a:gd name="adj" fmla="val 8594"/>
              </a:avLst>
            </a:prstGeom>
            <a:solidFill>
              <a:srgbClr val="FFFFFF">
                <a:shade val="85000"/>
              </a:srgbClr>
            </a:solidFill>
            <a:ln>
              <a:noFill/>
            </a:ln>
            <a:effectLst/>
          </p:spPr>
        </p:pic>
        <p:pic>
          <p:nvPicPr>
            <p:cNvPr id="17" name="Picture 4">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059" y="4772"/>
              <a:ext cx="3960" cy="2571"/>
            </a:xfrm>
            <a:prstGeom prst="roundRect">
              <a:avLst>
                <a:gd name="adj" fmla="val 8594"/>
              </a:avLst>
            </a:prstGeom>
            <a:solidFill>
              <a:srgbClr val="FFFFFF">
                <a:shade val="85000"/>
              </a:srgbClr>
            </a:solidFill>
            <a:ln>
              <a:noFill/>
            </a:ln>
            <a:effectLst/>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76" y="4772"/>
              <a:ext cx="3672" cy="2571"/>
            </a:xfrm>
            <a:prstGeom prst="roundRect">
              <a:avLst>
                <a:gd name="adj" fmla="val 8594"/>
              </a:avLst>
            </a:prstGeom>
            <a:solidFill>
              <a:srgbClr val="FFFFFF">
                <a:shade val="85000"/>
              </a:srgbClr>
            </a:solidFill>
            <a:ln>
              <a:noFill/>
            </a:ln>
            <a:effectLst/>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835745" y="2757497"/>
            <a:ext cx="3731733" cy="2094735"/>
          </a:xfrm>
          <a:prstGeom prst="roundRect">
            <a:avLst>
              <a:gd name="adj" fmla="val 8594"/>
            </a:avLst>
          </a:prstGeom>
          <a:solidFill>
            <a:srgbClr val="FFFFFF">
              <a:shade val="85000"/>
            </a:srgbClr>
          </a:solidFill>
          <a:ln>
            <a:noFill/>
          </a:ln>
          <a:effectLst/>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9440" y="2757497"/>
            <a:ext cx="3155909" cy="2094735"/>
          </a:xfrm>
          <a:prstGeom prst="roundRect">
            <a:avLst>
              <a:gd name="adj" fmla="val 8594"/>
            </a:avLst>
          </a:prstGeom>
          <a:solidFill>
            <a:srgbClr val="FFFFFF">
              <a:shade val="85000"/>
            </a:srgbClr>
          </a:solidFill>
          <a:ln>
            <a:noFill/>
          </a:ln>
          <a:effectLst/>
        </p:spPr>
      </p:pic>
      <p:sp>
        <p:nvSpPr>
          <p:cNvPr id="20" name="文本框 19"/>
          <p:cNvSpPr txBox="1"/>
          <p:nvPr/>
        </p:nvSpPr>
        <p:spPr>
          <a:xfrm>
            <a:off x="5315770" y="4932355"/>
            <a:ext cx="1304517" cy="369332"/>
          </a:xfrm>
          <a:prstGeom prst="rect">
            <a:avLst/>
          </a:prstGeom>
          <a:noFill/>
        </p:spPr>
        <p:txBody>
          <a:bodyPr vert="horz" wrap="square" rtlCol="0">
            <a:spAutoFit/>
          </a:bodyPr>
          <a:lstStyle/>
          <a:p>
            <a:pPr algn="ctr"/>
            <a:r>
              <a:rPr lang="zh-CN" altLang="en-US" dirty="0">
                <a:solidFill>
                  <a:schemeClr val="bg1">
                    <a:lumMod val="50000"/>
                  </a:schemeClr>
                </a:solidFill>
                <a:latin typeface="+mn-ea"/>
                <a:ea typeface="+mn-ea"/>
              </a:rPr>
              <a:t>良溪古村</a:t>
            </a:r>
            <a:endParaRPr lang="zh-CN" altLang="en-US" dirty="0">
              <a:solidFill>
                <a:schemeClr val="bg1">
                  <a:lumMod val="50000"/>
                </a:schemeClr>
              </a:solidFill>
              <a:latin typeface="+mn-ea"/>
              <a:ea typeface="+mn-ea"/>
            </a:endParaRPr>
          </a:p>
        </p:txBody>
      </p:sp>
      <p:sp>
        <p:nvSpPr>
          <p:cNvPr id="21" name="文本框 20"/>
          <p:cNvSpPr txBox="1"/>
          <p:nvPr/>
        </p:nvSpPr>
        <p:spPr>
          <a:xfrm>
            <a:off x="8744697" y="4932355"/>
            <a:ext cx="1915097" cy="369332"/>
          </a:xfrm>
          <a:prstGeom prst="rect">
            <a:avLst/>
          </a:prstGeom>
          <a:noFill/>
        </p:spPr>
        <p:txBody>
          <a:bodyPr vert="horz" wrap="square" rtlCol="0">
            <a:spAutoFit/>
          </a:bodyPr>
          <a:lstStyle/>
          <a:p>
            <a:pPr algn="ctr"/>
            <a:r>
              <a:rPr lang="zh-CN" altLang="en-US" dirty="0">
                <a:solidFill>
                  <a:schemeClr val="bg1">
                    <a:lumMod val="50000"/>
                  </a:schemeClr>
                </a:solidFill>
                <a:latin typeface="+mn-ea"/>
                <a:ea typeface="+mn-ea"/>
              </a:rPr>
              <a:t>良溪古村古城墙</a:t>
            </a:r>
            <a:endParaRPr lang="zh-CN" altLang="en-US" dirty="0">
              <a:solidFill>
                <a:schemeClr val="bg1">
                  <a:lumMod val="50000"/>
                </a:schemeClr>
              </a:solidFill>
              <a:latin typeface="+mn-ea"/>
              <a:ea typeface="+mn-ea"/>
            </a:endParaRPr>
          </a:p>
        </p:txBody>
      </p:sp>
      <p:sp>
        <p:nvSpPr>
          <p:cNvPr id="24" name="文本框 23"/>
          <p:cNvSpPr txBox="1"/>
          <p:nvPr/>
        </p:nvSpPr>
        <p:spPr>
          <a:xfrm>
            <a:off x="1692844" y="4932355"/>
            <a:ext cx="1304517" cy="369332"/>
          </a:xfrm>
          <a:prstGeom prst="rect">
            <a:avLst/>
          </a:prstGeom>
          <a:noFill/>
        </p:spPr>
        <p:txBody>
          <a:bodyPr vert="horz" wrap="square" rtlCol="0">
            <a:spAutoFit/>
          </a:bodyPr>
          <a:lstStyle/>
          <a:p>
            <a:pPr algn="ctr"/>
            <a:r>
              <a:rPr lang="en-US" altLang="zh-CN" dirty="0">
                <a:solidFill>
                  <a:schemeClr val="bg1">
                    <a:lumMod val="50000"/>
                  </a:schemeClr>
                </a:solidFill>
                <a:latin typeface="+mn-ea"/>
                <a:ea typeface="+mn-ea"/>
              </a:rPr>
              <a:t>33</a:t>
            </a:r>
            <a:r>
              <a:rPr lang="zh-CN" altLang="en-US" dirty="0">
                <a:solidFill>
                  <a:schemeClr val="bg1">
                    <a:lumMod val="50000"/>
                  </a:schemeClr>
                </a:solidFill>
                <a:latin typeface="+mn-ea"/>
                <a:ea typeface="+mn-ea"/>
              </a:rPr>
              <a:t>墟街</a:t>
            </a:r>
            <a:endParaRPr lang="zh-CN" altLang="en-US" dirty="0">
              <a:solidFill>
                <a:schemeClr val="bg1">
                  <a:lumMod val="50000"/>
                </a:schemeClr>
              </a:solidFill>
              <a:latin typeface="+mn-ea"/>
              <a:ea typeface="+mn-ea"/>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38" y="2757497"/>
            <a:ext cx="3658331" cy="2094735"/>
          </a:xfrm>
          <a:prstGeom prst="roundRect">
            <a:avLst>
              <a:gd name="adj" fmla="val 8594"/>
            </a:avLst>
          </a:prstGeom>
          <a:solidFill>
            <a:srgbClr val="FFFFFF">
              <a:shade val="85000"/>
            </a:srgbClr>
          </a:solidFill>
          <a:ln>
            <a:noFill/>
          </a:ln>
          <a:effectLst/>
        </p:spPr>
      </p:pic>
      <p:sp>
        <p:nvSpPr>
          <p:cNvPr id="2" name="矩形 1"/>
          <p:cNvSpPr/>
          <p:nvPr/>
        </p:nvSpPr>
        <p:spPr>
          <a:xfrm>
            <a:off x="4977745" y="1939409"/>
            <a:ext cx="2236510" cy="400110"/>
          </a:xfrm>
          <a:prstGeom prst="rect">
            <a:avLst/>
          </a:prstGeom>
        </p:spPr>
        <p:txBody>
          <a:bodyPr wrap="square">
            <a:spAutoFit/>
          </a:bodyPr>
          <a:lstStyle/>
          <a:p>
            <a:pPr algn="ctr" eaLnBrk="1" fontAlgn="auto" hangingPunct="1">
              <a:lnSpc>
                <a:spcPct val="150000"/>
              </a:lnSpc>
              <a:spcBef>
                <a:spcPts val="0"/>
              </a:spcBef>
              <a:spcAft>
                <a:spcPts val="0"/>
              </a:spcAft>
            </a:pPr>
            <a:r>
              <a:rPr lang="zh-CN" altLang="en-US" sz="2000" b="1" dirty="0">
                <a:solidFill>
                  <a:schemeClr val="accent3"/>
                </a:solidFill>
                <a:latin typeface="微软雅黑" panose="020B0503020204020204" charset="-122"/>
                <a:ea typeface="微软雅黑" panose="020B0503020204020204" charset="-122"/>
              </a:rPr>
              <a:t>历史文化底蕴深厚</a:t>
            </a:r>
            <a:endParaRPr lang="zh-CN" altLang="en-US" sz="2000" b="1" dirty="0">
              <a:solidFill>
                <a:schemeClr val="accent3"/>
              </a:solidFill>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3383145" y="979912"/>
            <a:ext cx="4944138" cy="3596524"/>
            <a:chOff x="5666833" y="878692"/>
            <a:chExt cx="6369545" cy="4633410"/>
          </a:xfrm>
        </p:grpSpPr>
        <p:pic>
          <p:nvPicPr>
            <p:cNvPr id="44" name="图片 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592413" y="1360455"/>
              <a:ext cx="4031266" cy="415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任意多边形 24"/>
            <p:cNvSpPr/>
            <p:nvPr/>
          </p:nvSpPr>
          <p:spPr bwMode="auto">
            <a:xfrm>
              <a:off x="8797468" y="4278573"/>
              <a:ext cx="864497" cy="937666"/>
            </a:xfrm>
            <a:custGeom>
              <a:avLst/>
              <a:gdLst>
                <a:gd name="connsiteX0" fmla="*/ 53788 w 1284941"/>
                <a:gd name="connsiteY0" fmla="*/ 1308847 h 1398494"/>
                <a:gd name="connsiteX1" fmla="*/ 41835 w 1284941"/>
                <a:gd name="connsiteY1" fmla="*/ 1207247 h 1398494"/>
                <a:gd name="connsiteX2" fmla="*/ 29883 w 1284941"/>
                <a:gd name="connsiteY2" fmla="*/ 1093694 h 1398494"/>
                <a:gd name="connsiteX3" fmla="*/ 11953 w 1284941"/>
                <a:gd name="connsiteY3" fmla="*/ 980141 h 1398494"/>
                <a:gd name="connsiteX4" fmla="*/ 0 w 1284941"/>
                <a:gd name="connsiteY4" fmla="*/ 914400 h 1398494"/>
                <a:gd name="connsiteX5" fmla="*/ 23906 w 1284941"/>
                <a:gd name="connsiteY5" fmla="*/ 872565 h 1398494"/>
                <a:gd name="connsiteX6" fmla="*/ 65741 w 1284941"/>
                <a:gd name="connsiteY6" fmla="*/ 812800 h 1398494"/>
                <a:gd name="connsiteX7" fmla="*/ 71718 w 1284941"/>
                <a:gd name="connsiteY7" fmla="*/ 770965 h 1398494"/>
                <a:gd name="connsiteX8" fmla="*/ 95624 w 1284941"/>
                <a:gd name="connsiteY8" fmla="*/ 705224 h 1398494"/>
                <a:gd name="connsiteX9" fmla="*/ 167341 w 1284941"/>
                <a:gd name="connsiteY9" fmla="*/ 639482 h 1398494"/>
                <a:gd name="connsiteX10" fmla="*/ 233083 w 1284941"/>
                <a:gd name="connsiteY10" fmla="*/ 585694 h 1398494"/>
                <a:gd name="connsiteX11" fmla="*/ 322730 w 1284941"/>
                <a:gd name="connsiteY11" fmla="*/ 555812 h 1398494"/>
                <a:gd name="connsiteX12" fmla="*/ 424330 w 1284941"/>
                <a:gd name="connsiteY12" fmla="*/ 484094 h 1398494"/>
                <a:gd name="connsiteX13" fmla="*/ 496047 w 1284941"/>
                <a:gd name="connsiteY13" fmla="*/ 436282 h 1398494"/>
                <a:gd name="connsiteX14" fmla="*/ 723153 w 1284941"/>
                <a:gd name="connsiteY14" fmla="*/ 466165 h 1398494"/>
                <a:gd name="connsiteX15" fmla="*/ 729130 w 1284941"/>
                <a:gd name="connsiteY15" fmla="*/ 292847 h 1398494"/>
                <a:gd name="connsiteX16" fmla="*/ 854635 w 1284941"/>
                <a:gd name="connsiteY16" fmla="*/ 304800 h 1398494"/>
                <a:gd name="connsiteX17" fmla="*/ 878541 w 1284941"/>
                <a:gd name="connsiteY17" fmla="*/ 167341 h 1398494"/>
                <a:gd name="connsiteX18" fmla="*/ 860612 w 1284941"/>
                <a:gd name="connsiteY18" fmla="*/ 0 h 1398494"/>
                <a:gd name="connsiteX19" fmla="*/ 956235 w 1284941"/>
                <a:gd name="connsiteY19" fmla="*/ 95624 h 1398494"/>
                <a:gd name="connsiteX20" fmla="*/ 1051859 w 1284941"/>
                <a:gd name="connsiteY20" fmla="*/ 221130 h 1398494"/>
                <a:gd name="connsiteX21" fmla="*/ 1189318 w 1284941"/>
                <a:gd name="connsiteY21" fmla="*/ 334682 h 1398494"/>
                <a:gd name="connsiteX22" fmla="*/ 1284941 w 1284941"/>
                <a:gd name="connsiteY22" fmla="*/ 430306 h 1398494"/>
                <a:gd name="connsiteX23" fmla="*/ 1213224 w 1284941"/>
                <a:gd name="connsiteY23" fmla="*/ 454212 h 1398494"/>
                <a:gd name="connsiteX24" fmla="*/ 1141506 w 1284941"/>
                <a:gd name="connsiteY24" fmla="*/ 490071 h 1398494"/>
                <a:gd name="connsiteX25" fmla="*/ 1093694 w 1284941"/>
                <a:gd name="connsiteY25" fmla="*/ 519953 h 1398494"/>
                <a:gd name="connsiteX26" fmla="*/ 920377 w 1284941"/>
                <a:gd name="connsiteY26" fmla="*/ 543859 h 1398494"/>
                <a:gd name="connsiteX27" fmla="*/ 830730 w 1284941"/>
                <a:gd name="connsiteY27" fmla="*/ 555812 h 1398494"/>
                <a:gd name="connsiteX28" fmla="*/ 836706 w 1284941"/>
                <a:gd name="connsiteY28" fmla="*/ 591671 h 1398494"/>
                <a:gd name="connsiteX29" fmla="*/ 884518 w 1284941"/>
                <a:gd name="connsiteY29" fmla="*/ 681318 h 1398494"/>
                <a:gd name="connsiteX30" fmla="*/ 866588 w 1284941"/>
                <a:gd name="connsiteY30" fmla="*/ 782918 h 1398494"/>
                <a:gd name="connsiteX31" fmla="*/ 824753 w 1284941"/>
                <a:gd name="connsiteY31" fmla="*/ 872565 h 1398494"/>
                <a:gd name="connsiteX32" fmla="*/ 770965 w 1284941"/>
                <a:gd name="connsiteY32" fmla="*/ 938306 h 1398494"/>
                <a:gd name="connsiteX33" fmla="*/ 693271 w 1284941"/>
                <a:gd name="connsiteY33" fmla="*/ 956235 h 1398494"/>
                <a:gd name="connsiteX34" fmla="*/ 609600 w 1284941"/>
                <a:gd name="connsiteY34" fmla="*/ 1033930 h 1398494"/>
                <a:gd name="connsiteX35" fmla="*/ 591671 w 1284941"/>
                <a:gd name="connsiteY35" fmla="*/ 1093694 h 1398494"/>
                <a:gd name="connsiteX36" fmla="*/ 531906 w 1284941"/>
                <a:gd name="connsiteY36" fmla="*/ 1117600 h 1398494"/>
                <a:gd name="connsiteX37" fmla="*/ 478118 w 1284941"/>
                <a:gd name="connsiteY37" fmla="*/ 1195294 h 1398494"/>
                <a:gd name="connsiteX38" fmla="*/ 436283 w 1284941"/>
                <a:gd name="connsiteY38" fmla="*/ 1243106 h 1398494"/>
                <a:gd name="connsiteX39" fmla="*/ 376518 w 1284941"/>
                <a:gd name="connsiteY39" fmla="*/ 1237130 h 1398494"/>
                <a:gd name="connsiteX40" fmla="*/ 274918 w 1284941"/>
                <a:gd name="connsiteY40" fmla="*/ 1308847 h 1398494"/>
                <a:gd name="connsiteX41" fmla="*/ 268941 w 1284941"/>
                <a:gd name="connsiteY41" fmla="*/ 1374588 h 1398494"/>
                <a:gd name="connsiteX42" fmla="*/ 209177 w 1284941"/>
                <a:gd name="connsiteY42" fmla="*/ 1398494 h 1398494"/>
                <a:gd name="connsiteX43" fmla="*/ 185271 w 1284941"/>
                <a:gd name="connsiteY43" fmla="*/ 1338730 h 1398494"/>
                <a:gd name="connsiteX44" fmla="*/ 143435 w 1284941"/>
                <a:gd name="connsiteY44" fmla="*/ 1308847 h 1398494"/>
                <a:gd name="connsiteX45" fmla="*/ 53788 w 1284941"/>
                <a:gd name="connsiteY45" fmla="*/ 1308847 h 1398494"/>
                <a:gd name="connsiteX0-1" fmla="*/ 53788 w 1284941"/>
                <a:gd name="connsiteY0-2" fmla="*/ 1308847 h 1398494"/>
                <a:gd name="connsiteX1-3" fmla="*/ 41835 w 1284941"/>
                <a:gd name="connsiteY1-4" fmla="*/ 1207247 h 1398494"/>
                <a:gd name="connsiteX2-5" fmla="*/ 29883 w 1284941"/>
                <a:gd name="connsiteY2-6" fmla="*/ 1093694 h 1398494"/>
                <a:gd name="connsiteX3-7" fmla="*/ 11953 w 1284941"/>
                <a:gd name="connsiteY3-8" fmla="*/ 980141 h 1398494"/>
                <a:gd name="connsiteX4-9" fmla="*/ 0 w 1284941"/>
                <a:gd name="connsiteY4-10" fmla="*/ 914400 h 1398494"/>
                <a:gd name="connsiteX5-11" fmla="*/ 23906 w 1284941"/>
                <a:gd name="connsiteY5-12" fmla="*/ 872565 h 1398494"/>
                <a:gd name="connsiteX6-13" fmla="*/ 65741 w 1284941"/>
                <a:gd name="connsiteY6-14" fmla="*/ 812800 h 1398494"/>
                <a:gd name="connsiteX7-15" fmla="*/ 71718 w 1284941"/>
                <a:gd name="connsiteY7-16" fmla="*/ 770965 h 1398494"/>
                <a:gd name="connsiteX8-17" fmla="*/ 95624 w 1284941"/>
                <a:gd name="connsiteY8-18" fmla="*/ 705224 h 1398494"/>
                <a:gd name="connsiteX9-19" fmla="*/ 167341 w 1284941"/>
                <a:gd name="connsiteY9-20" fmla="*/ 639482 h 1398494"/>
                <a:gd name="connsiteX10-21" fmla="*/ 233083 w 1284941"/>
                <a:gd name="connsiteY10-22" fmla="*/ 585694 h 1398494"/>
                <a:gd name="connsiteX11-23" fmla="*/ 322730 w 1284941"/>
                <a:gd name="connsiteY11-24" fmla="*/ 555812 h 1398494"/>
                <a:gd name="connsiteX12-25" fmla="*/ 424330 w 1284941"/>
                <a:gd name="connsiteY12-26" fmla="*/ 484094 h 1398494"/>
                <a:gd name="connsiteX13-27" fmla="*/ 496047 w 1284941"/>
                <a:gd name="connsiteY13-28" fmla="*/ 436282 h 1398494"/>
                <a:gd name="connsiteX14-29" fmla="*/ 723153 w 1284941"/>
                <a:gd name="connsiteY14-30" fmla="*/ 466165 h 1398494"/>
                <a:gd name="connsiteX15-31" fmla="*/ 729130 w 1284941"/>
                <a:gd name="connsiteY15-32" fmla="*/ 292847 h 1398494"/>
                <a:gd name="connsiteX16-33" fmla="*/ 854635 w 1284941"/>
                <a:gd name="connsiteY16-34" fmla="*/ 304800 h 1398494"/>
                <a:gd name="connsiteX17-35" fmla="*/ 878541 w 1284941"/>
                <a:gd name="connsiteY17-36" fmla="*/ 167341 h 1398494"/>
                <a:gd name="connsiteX18-37" fmla="*/ 860612 w 1284941"/>
                <a:gd name="connsiteY18-38" fmla="*/ 0 h 1398494"/>
                <a:gd name="connsiteX19-39" fmla="*/ 956235 w 1284941"/>
                <a:gd name="connsiteY19-40" fmla="*/ 95624 h 1398494"/>
                <a:gd name="connsiteX20-41" fmla="*/ 1051859 w 1284941"/>
                <a:gd name="connsiteY20-42" fmla="*/ 221130 h 1398494"/>
                <a:gd name="connsiteX21-43" fmla="*/ 1189318 w 1284941"/>
                <a:gd name="connsiteY21-44" fmla="*/ 334682 h 1398494"/>
                <a:gd name="connsiteX22-45" fmla="*/ 1284941 w 1284941"/>
                <a:gd name="connsiteY22-46" fmla="*/ 430306 h 1398494"/>
                <a:gd name="connsiteX23-47" fmla="*/ 1213224 w 1284941"/>
                <a:gd name="connsiteY23-48" fmla="*/ 454212 h 1398494"/>
                <a:gd name="connsiteX24-49" fmla="*/ 1141506 w 1284941"/>
                <a:gd name="connsiteY24-50" fmla="*/ 490071 h 1398494"/>
                <a:gd name="connsiteX25-51" fmla="*/ 1093694 w 1284941"/>
                <a:gd name="connsiteY25-52" fmla="*/ 519953 h 1398494"/>
                <a:gd name="connsiteX26-53" fmla="*/ 920377 w 1284941"/>
                <a:gd name="connsiteY26-54" fmla="*/ 543859 h 1398494"/>
                <a:gd name="connsiteX27-55" fmla="*/ 830730 w 1284941"/>
                <a:gd name="connsiteY27-56" fmla="*/ 555812 h 1398494"/>
                <a:gd name="connsiteX28-57" fmla="*/ 854635 w 1284941"/>
                <a:gd name="connsiteY28-58" fmla="*/ 591671 h 1398494"/>
                <a:gd name="connsiteX29-59" fmla="*/ 884518 w 1284941"/>
                <a:gd name="connsiteY29-60" fmla="*/ 681318 h 1398494"/>
                <a:gd name="connsiteX30-61" fmla="*/ 866588 w 1284941"/>
                <a:gd name="connsiteY30-62" fmla="*/ 782918 h 1398494"/>
                <a:gd name="connsiteX31-63" fmla="*/ 824753 w 1284941"/>
                <a:gd name="connsiteY31-64" fmla="*/ 872565 h 1398494"/>
                <a:gd name="connsiteX32-65" fmla="*/ 770965 w 1284941"/>
                <a:gd name="connsiteY32-66" fmla="*/ 938306 h 1398494"/>
                <a:gd name="connsiteX33-67" fmla="*/ 693271 w 1284941"/>
                <a:gd name="connsiteY33-68" fmla="*/ 956235 h 1398494"/>
                <a:gd name="connsiteX34-69" fmla="*/ 609600 w 1284941"/>
                <a:gd name="connsiteY34-70" fmla="*/ 1033930 h 1398494"/>
                <a:gd name="connsiteX35-71" fmla="*/ 591671 w 1284941"/>
                <a:gd name="connsiteY35-72" fmla="*/ 1093694 h 1398494"/>
                <a:gd name="connsiteX36-73" fmla="*/ 531906 w 1284941"/>
                <a:gd name="connsiteY36-74" fmla="*/ 1117600 h 1398494"/>
                <a:gd name="connsiteX37-75" fmla="*/ 478118 w 1284941"/>
                <a:gd name="connsiteY37-76" fmla="*/ 1195294 h 1398494"/>
                <a:gd name="connsiteX38-77" fmla="*/ 436283 w 1284941"/>
                <a:gd name="connsiteY38-78" fmla="*/ 1243106 h 1398494"/>
                <a:gd name="connsiteX39-79" fmla="*/ 376518 w 1284941"/>
                <a:gd name="connsiteY39-80" fmla="*/ 1237130 h 1398494"/>
                <a:gd name="connsiteX40-81" fmla="*/ 274918 w 1284941"/>
                <a:gd name="connsiteY40-82" fmla="*/ 1308847 h 1398494"/>
                <a:gd name="connsiteX41-83" fmla="*/ 268941 w 1284941"/>
                <a:gd name="connsiteY41-84" fmla="*/ 1374588 h 1398494"/>
                <a:gd name="connsiteX42-85" fmla="*/ 209177 w 1284941"/>
                <a:gd name="connsiteY42-86" fmla="*/ 1398494 h 1398494"/>
                <a:gd name="connsiteX43-87" fmla="*/ 185271 w 1284941"/>
                <a:gd name="connsiteY43-88" fmla="*/ 1338730 h 1398494"/>
                <a:gd name="connsiteX44-89" fmla="*/ 143435 w 1284941"/>
                <a:gd name="connsiteY44-90" fmla="*/ 1308847 h 1398494"/>
                <a:gd name="connsiteX45-91" fmla="*/ 53788 w 1284941"/>
                <a:gd name="connsiteY45-92" fmla="*/ 1308847 h 1398494"/>
                <a:gd name="connsiteX0-93" fmla="*/ 53788 w 1284941"/>
                <a:gd name="connsiteY0-94" fmla="*/ 1308847 h 1398494"/>
                <a:gd name="connsiteX1-95" fmla="*/ 41835 w 1284941"/>
                <a:gd name="connsiteY1-96" fmla="*/ 1207247 h 1398494"/>
                <a:gd name="connsiteX2-97" fmla="*/ 29883 w 1284941"/>
                <a:gd name="connsiteY2-98" fmla="*/ 1093694 h 1398494"/>
                <a:gd name="connsiteX3-99" fmla="*/ 11953 w 1284941"/>
                <a:gd name="connsiteY3-100" fmla="*/ 980141 h 1398494"/>
                <a:gd name="connsiteX4-101" fmla="*/ 0 w 1284941"/>
                <a:gd name="connsiteY4-102" fmla="*/ 914400 h 1398494"/>
                <a:gd name="connsiteX5-103" fmla="*/ 23906 w 1284941"/>
                <a:gd name="connsiteY5-104" fmla="*/ 872565 h 1398494"/>
                <a:gd name="connsiteX6-105" fmla="*/ 65741 w 1284941"/>
                <a:gd name="connsiteY6-106" fmla="*/ 812800 h 1398494"/>
                <a:gd name="connsiteX7-107" fmla="*/ 71718 w 1284941"/>
                <a:gd name="connsiteY7-108" fmla="*/ 770965 h 1398494"/>
                <a:gd name="connsiteX8-109" fmla="*/ 95624 w 1284941"/>
                <a:gd name="connsiteY8-110" fmla="*/ 705224 h 1398494"/>
                <a:gd name="connsiteX9-111" fmla="*/ 167341 w 1284941"/>
                <a:gd name="connsiteY9-112" fmla="*/ 639482 h 1398494"/>
                <a:gd name="connsiteX10-113" fmla="*/ 233083 w 1284941"/>
                <a:gd name="connsiteY10-114" fmla="*/ 585694 h 1398494"/>
                <a:gd name="connsiteX11-115" fmla="*/ 322730 w 1284941"/>
                <a:gd name="connsiteY11-116" fmla="*/ 555812 h 1398494"/>
                <a:gd name="connsiteX12-117" fmla="*/ 424330 w 1284941"/>
                <a:gd name="connsiteY12-118" fmla="*/ 484094 h 1398494"/>
                <a:gd name="connsiteX13-119" fmla="*/ 496047 w 1284941"/>
                <a:gd name="connsiteY13-120" fmla="*/ 436282 h 1398494"/>
                <a:gd name="connsiteX14-121" fmla="*/ 723153 w 1284941"/>
                <a:gd name="connsiteY14-122" fmla="*/ 466165 h 1398494"/>
                <a:gd name="connsiteX15-123" fmla="*/ 729130 w 1284941"/>
                <a:gd name="connsiteY15-124" fmla="*/ 292847 h 1398494"/>
                <a:gd name="connsiteX16-125" fmla="*/ 854635 w 1284941"/>
                <a:gd name="connsiteY16-126" fmla="*/ 304800 h 1398494"/>
                <a:gd name="connsiteX17-127" fmla="*/ 878541 w 1284941"/>
                <a:gd name="connsiteY17-128" fmla="*/ 167341 h 1398494"/>
                <a:gd name="connsiteX18-129" fmla="*/ 860612 w 1284941"/>
                <a:gd name="connsiteY18-130" fmla="*/ 0 h 1398494"/>
                <a:gd name="connsiteX19-131" fmla="*/ 956235 w 1284941"/>
                <a:gd name="connsiteY19-132" fmla="*/ 95624 h 1398494"/>
                <a:gd name="connsiteX20-133" fmla="*/ 1051859 w 1284941"/>
                <a:gd name="connsiteY20-134" fmla="*/ 221130 h 1398494"/>
                <a:gd name="connsiteX21-135" fmla="*/ 1189318 w 1284941"/>
                <a:gd name="connsiteY21-136" fmla="*/ 334682 h 1398494"/>
                <a:gd name="connsiteX22-137" fmla="*/ 1284941 w 1284941"/>
                <a:gd name="connsiteY22-138" fmla="*/ 430306 h 1398494"/>
                <a:gd name="connsiteX23-139" fmla="*/ 1213224 w 1284941"/>
                <a:gd name="connsiteY23-140" fmla="*/ 454212 h 1398494"/>
                <a:gd name="connsiteX24-141" fmla="*/ 1141506 w 1284941"/>
                <a:gd name="connsiteY24-142" fmla="*/ 490071 h 1398494"/>
                <a:gd name="connsiteX25-143" fmla="*/ 1093694 w 1284941"/>
                <a:gd name="connsiteY25-144" fmla="*/ 519953 h 1398494"/>
                <a:gd name="connsiteX26-145" fmla="*/ 920377 w 1284941"/>
                <a:gd name="connsiteY26-146" fmla="*/ 543859 h 1398494"/>
                <a:gd name="connsiteX27-147" fmla="*/ 842683 w 1284941"/>
                <a:gd name="connsiteY27-148" fmla="*/ 567765 h 1398494"/>
                <a:gd name="connsiteX28-149" fmla="*/ 854635 w 1284941"/>
                <a:gd name="connsiteY28-150" fmla="*/ 591671 h 1398494"/>
                <a:gd name="connsiteX29-151" fmla="*/ 884518 w 1284941"/>
                <a:gd name="connsiteY29-152" fmla="*/ 681318 h 1398494"/>
                <a:gd name="connsiteX30-153" fmla="*/ 866588 w 1284941"/>
                <a:gd name="connsiteY30-154" fmla="*/ 782918 h 1398494"/>
                <a:gd name="connsiteX31-155" fmla="*/ 824753 w 1284941"/>
                <a:gd name="connsiteY31-156" fmla="*/ 872565 h 1398494"/>
                <a:gd name="connsiteX32-157" fmla="*/ 770965 w 1284941"/>
                <a:gd name="connsiteY32-158" fmla="*/ 938306 h 1398494"/>
                <a:gd name="connsiteX33-159" fmla="*/ 693271 w 1284941"/>
                <a:gd name="connsiteY33-160" fmla="*/ 956235 h 1398494"/>
                <a:gd name="connsiteX34-161" fmla="*/ 609600 w 1284941"/>
                <a:gd name="connsiteY34-162" fmla="*/ 1033930 h 1398494"/>
                <a:gd name="connsiteX35-163" fmla="*/ 591671 w 1284941"/>
                <a:gd name="connsiteY35-164" fmla="*/ 1093694 h 1398494"/>
                <a:gd name="connsiteX36-165" fmla="*/ 531906 w 1284941"/>
                <a:gd name="connsiteY36-166" fmla="*/ 1117600 h 1398494"/>
                <a:gd name="connsiteX37-167" fmla="*/ 478118 w 1284941"/>
                <a:gd name="connsiteY37-168" fmla="*/ 1195294 h 1398494"/>
                <a:gd name="connsiteX38-169" fmla="*/ 436283 w 1284941"/>
                <a:gd name="connsiteY38-170" fmla="*/ 1243106 h 1398494"/>
                <a:gd name="connsiteX39-171" fmla="*/ 376518 w 1284941"/>
                <a:gd name="connsiteY39-172" fmla="*/ 1237130 h 1398494"/>
                <a:gd name="connsiteX40-173" fmla="*/ 274918 w 1284941"/>
                <a:gd name="connsiteY40-174" fmla="*/ 1308847 h 1398494"/>
                <a:gd name="connsiteX41-175" fmla="*/ 268941 w 1284941"/>
                <a:gd name="connsiteY41-176" fmla="*/ 1374588 h 1398494"/>
                <a:gd name="connsiteX42-177" fmla="*/ 209177 w 1284941"/>
                <a:gd name="connsiteY42-178" fmla="*/ 1398494 h 1398494"/>
                <a:gd name="connsiteX43-179" fmla="*/ 185271 w 1284941"/>
                <a:gd name="connsiteY43-180" fmla="*/ 1338730 h 1398494"/>
                <a:gd name="connsiteX44-181" fmla="*/ 143435 w 1284941"/>
                <a:gd name="connsiteY44-182" fmla="*/ 1308847 h 1398494"/>
                <a:gd name="connsiteX45-183" fmla="*/ 53788 w 1284941"/>
                <a:gd name="connsiteY45-184" fmla="*/ 1308847 h 1398494"/>
                <a:gd name="connsiteX0-185" fmla="*/ 53788 w 1284941"/>
                <a:gd name="connsiteY0-186" fmla="*/ 1308847 h 1398494"/>
                <a:gd name="connsiteX1-187" fmla="*/ 41835 w 1284941"/>
                <a:gd name="connsiteY1-188" fmla="*/ 1207247 h 1398494"/>
                <a:gd name="connsiteX2-189" fmla="*/ 29883 w 1284941"/>
                <a:gd name="connsiteY2-190" fmla="*/ 1093694 h 1398494"/>
                <a:gd name="connsiteX3-191" fmla="*/ 11953 w 1284941"/>
                <a:gd name="connsiteY3-192" fmla="*/ 980141 h 1398494"/>
                <a:gd name="connsiteX4-193" fmla="*/ 0 w 1284941"/>
                <a:gd name="connsiteY4-194" fmla="*/ 914400 h 1398494"/>
                <a:gd name="connsiteX5-195" fmla="*/ 23906 w 1284941"/>
                <a:gd name="connsiteY5-196" fmla="*/ 872565 h 1398494"/>
                <a:gd name="connsiteX6-197" fmla="*/ 65741 w 1284941"/>
                <a:gd name="connsiteY6-198" fmla="*/ 812800 h 1398494"/>
                <a:gd name="connsiteX7-199" fmla="*/ 71718 w 1284941"/>
                <a:gd name="connsiteY7-200" fmla="*/ 770965 h 1398494"/>
                <a:gd name="connsiteX8-201" fmla="*/ 95624 w 1284941"/>
                <a:gd name="connsiteY8-202" fmla="*/ 705224 h 1398494"/>
                <a:gd name="connsiteX9-203" fmla="*/ 167341 w 1284941"/>
                <a:gd name="connsiteY9-204" fmla="*/ 639482 h 1398494"/>
                <a:gd name="connsiteX10-205" fmla="*/ 233083 w 1284941"/>
                <a:gd name="connsiteY10-206" fmla="*/ 585694 h 1398494"/>
                <a:gd name="connsiteX11-207" fmla="*/ 322730 w 1284941"/>
                <a:gd name="connsiteY11-208" fmla="*/ 555812 h 1398494"/>
                <a:gd name="connsiteX12-209" fmla="*/ 424330 w 1284941"/>
                <a:gd name="connsiteY12-210" fmla="*/ 484094 h 1398494"/>
                <a:gd name="connsiteX13-211" fmla="*/ 496047 w 1284941"/>
                <a:gd name="connsiteY13-212" fmla="*/ 436282 h 1398494"/>
                <a:gd name="connsiteX14-213" fmla="*/ 717177 w 1284941"/>
                <a:gd name="connsiteY14-214" fmla="*/ 460188 h 1398494"/>
                <a:gd name="connsiteX15-215" fmla="*/ 729130 w 1284941"/>
                <a:gd name="connsiteY15-216" fmla="*/ 292847 h 1398494"/>
                <a:gd name="connsiteX16-217" fmla="*/ 854635 w 1284941"/>
                <a:gd name="connsiteY16-218" fmla="*/ 304800 h 1398494"/>
                <a:gd name="connsiteX17-219" fmla="*/ 878541 w 1284941"/>
                <a:gd name="connsiteY17-220" fmla="*/ 167341 h 1398494"/>
                <a:gd name="connsiteX18-221" fmla="*/ 860612 w 1284941"/>
                <a:gd name="connsiteY18-222" fmla="*/ 0 h 1398494"/>
                <a:gd name="connsiteX19-223" fmla="*/ 956235 w 1284941"/>
                <a:gd name="connsiteY19-224" fmla="*/ 95624 h 1398494"/>
                <a:gd name="connsiteX20-225" fmla="*/ 1051859 w 1284941"/>
                <a:gd name="connsiteY20-226" fmla="*/ 221130 h 1398494"/>
                <a:gd name="connsiteX21-227" fmla="*/ 1189318 w 1284941"/>
                <a:gd name="connsiteY21-228" fmla="*/ 334682 h 1398494"/>
                <a:gd name="connsiteX22-229" fmla="*/ 1284941 w 1284941"/>
                <a:gd name="connsiteY22-230" fmla="*/ 430306 h 1398494"/>
                <a:gd name="connsiteX23-231" fmla="*/ 1213224 w 1284941"/>
                <a:gd name="connsiteY23-232" fmla="*/ 454212 h 1398494"/>
                <a:gd name="connsiteX24-233" fmla="*/ 1141506 w 1284941"/>
                <a:gd name="connsiteY24-234" fmla="*/ 490071 h 1398494"/>
                <a:gd name="connsiteX25-235" fmla="*/ 1093694 w 1284941"/>
                <a:gd name="connsiteY25-236" fmla="*/ 519953 h 1398494"/>
                <a:gd name="connsiteX26-237" fmla="*/ 920377 w 1284941"/>
                <a:gd name="connsiteY26-238" fmla="*/ 543859 h 1398494"/>
                <a:gd name="connsiteX27-239" fmla="*/ 842683 w 1284941"/>
                <a:gd name="connsiteY27-240" fmla="*/ 567765 h 1398494"/>
                <a:gd name="connsiteX28-241" fmla="*/ 854635 w 1284941"/>
                <a:gd name="connsiteY28-242" fmla="*/ 591671 h 1398494"/>
                <a:gd name="connsiteX29-243" fmla="*/ 884518 w 1284941"/>
                <a:gd name="connsiteY29-244" fmla="*/ 681318 h 1398494"/>
                <a:gd name="connsiteX30-245" fmla="*/ 866588 w 1284941"/>
                <a:gd name="connsiteY30-246" fmla="*/ 782918 h 1398494"/>
                <a:gd name="connsiteX31-247" fmla="*/ 824753 w 1284941"/>
                <a:gd name="connsiteY31-248" fmla="*/ 872565 h 1398494"/>
                <a:gd name="connsiteX32-249" fmla="*/ 770965 w 1284941"/>
                <a:gd name="connsiteY32-250" fmla="*/ 938306 h 1398494"/>
                <a:gd name="connsiteX33-251" fmla="*/ 693271 w 1284941"/>
                <a:gd name="connsiteY33-252" fmla="*/ 956235 h 1398494"/>
                <a:gd name="connsiteX34-253" fmla="*/ 609600 w 1284941"/>
                <a:gd name="connsiteY34-254" fmla="*/ 1033930 h 1398494"/>
                <a:gd name="connsiteX35-255" fmla="*/ 591671 w 1284941"/>
                <a:gd name="connsiteY35-256" fmla="*/ 1093694 h 1398494"/>
                <a:gd name="connsiteX36-257" fmla="*/ 531906 w 1284941"/>
                <a:gd name="connsiteY36-258" fmla="*/ 1117600 h 1398494"/>
                <a:gd name="connsiteX37-259" fmla="*/ 478118 w 1284941"/>
                <a:gd name="connsiteY37-260" fmla="*/ 1195294 h 1398494"/>
                <a:gd name="connsiteX38-261" fmla="*/ 436283 w 1284941"/>
                <a:gd name="connsiteY38-262" fmla="*/ 1243106 h 1398494"/>
                <a:gd name="connsiteX39-263" fmla="*/ 376518 w 1284941"/>
                <a:gd name="connsiteY39-264" fmla="*/ 1237130 h 1398494"/>
                <a:gd name="connsiteX40-265" fmla="*/ 274918 w 1284941"/>
                <a:gd name="connsiteY40-266" fmla="*/ 1308847 h 1398494"/>
                <a:gd name="connsiteX41-267" fmla="*/ 268941 w 1284941"/>
                <a:gd name="connsiteY41-268" fmla="*/ 1374588 h 1398494"/>
                <a:gd name="connsiteX42-269" fmla="*/ 209177 w 1284941"/>
                <a:gd name="connsiteY42-270" fmla="*/ 1398494 h 1398494"/>
                <a:gd name="connsiteX43-271" fmla="*/ 185271 w 1284941"/>
                <a:gd name="connsiteY43-272" fmla="*/ 1338730 h 1398494"/>
                <a:gd name="connsiteX44-273" fmla="*/ 143435 w 1284941"/>
                <a:gd name="connsiteY44-274" fmla="*/ 1308847 h 1398494"/>
                <a:gd name="connsiteX45-275" fmla="*/ 53788 w 1284941"/>
                <a:gd name="connsiteY45-276" fmla="*/ 1308847 h 13984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Lst>
              <a:rect l="l" t="t" r="r" b="b"/>
              <a:pathLst>
                <a:path w="1284941" h="1398494">
                  <a:moveTo>
                    <a:pt x="53788" y="1308847"/>
                  </a:moveTo>
                  <a:lnTo>
                    <a:pt x="41835" y="1207247"/>
                  </a:lnTo>
                  <a:lnTo>
                    <a:pt x="29883" y="1093694"/>
                  </a:lnTo>
                  <a:lnTo>
                    <a:pt x="11953" y="980141"/>
                  </a:lnTo>
                  <a:lnTo>
                    <a:pt x="0" y="914400"/>
                  </a:lnTo>
                  <a:lnTo>
                    <a:pt x="23906" y="872565"/>
                  </a:lnTo>
                  <a:lnTo>
                    <a:pt x="65741" y="812800"/>
                  </a:lnTo>
                  <a:lnTo>
                    <a:pt x="71718" y="770965"/>
                  </a:lnTo>
                  <a:lnTo>
                    <a:pt x="95624" y="705224"/>
                  </a:lnTo>
                  <a:lnTo>
                    <a:pt x="167341" y="639482"/>
                  </a:lnTo>
                  <a:lnTo>
                    <a:pt x="233083" y="585694"/>
                  </a:lnTo>
                  <a:lnTo>
                    <a:pt x="322730" y="555812"/>
                  </a:lnTo>
                  <a:lnTo>
                    <a:pt x="424330" y="484094"/>
                  </a:lnTo>
                  <a:lnTo>
                    <a:pt x="496047" y="436282"/>
                  </a:lnTo>
                  <a:lnTo>
                    <a:pt x="717177" y="460188"/>
                  </a:lnTo>
                  <a:lnTo>
                    <a:pt x="729130" y="292847"/>
                  </a:lnTo>
                  <a:lnTo>
                    <a:pt x="854635" y="304800"/>
                  </a:lnTo>
                  <a:lnTo>
                    <a:pt x="878541" y="167341"/>
                  </a:lnTo>
                  <a:lnTo>
                    <a:pt x="860612" y="0"/>
                  </a:lnTo>
                  <a:lnTo>
                    <a:pt x="956235" y="95624"/>
                  </a:lnTo>
                  <a:lnTo>
                    <a:pt x="1051859" y="221130"/>
                  </a:lnTo>
                  <a:lnTo>
                    <a:pt x="1189318" y="334682"/>
                  </a:lnTo>
                  <a:lnTo>
                    <a:pt x="1284941" y="430306"/>
                  </a:lnTo>
                  <a:lnTo>
                    <a:pt x="1213224" y="454212"/>
                  </a:lnTo>
                  <a:lnTo>
                    <a:pt x="1141506" y="490071"/>
                  </a:lnTo>
                  <a:lnTo>
                    <a:pt x="1093694" y="519953"/>
                  </a:lnTo>
                  <a:cubicBezTo>
                    <a:pt x="1035922" y="527922"/>
                    <a:pt x="962212" y="535890"/>
                    <a:pt x="920377" y="543859"/>
                  </a:cubicBezTo>
                  <a:cubicBezTo>
                    <a:pt x="878542" y="551828"/>
                    <a:pt x="868581" y="559796"/>
                    <a:pt x="842683" y="567765"/>
                  </a:cubicBezTo>
                  <a:lnTo>
                    <a:pt x="854635" y="591671"/>
                  </a:lnTo>
                  <a:lnTo>
                    <a:pt x="884518" y="681318"/>
                  </a:lnTo>
                  <a:lnTo>
                    <a:pt x="866588" y="782918"/>
                  </a:lnTo>
                  <a:lnTo>
                    <a:pt x="824753" y="872565"/>
                  </a:lnTo>
                  <a:lnTo>
                    <a:pt x="770965" y="938306"/>
                  </a:lnTo>
                  <a:lnTo>
                    <a:pt x="693271" y="956235"/>
                  </a:lnTo>
                  <a:lnTo>
                    <a:pt x="609600" y="1033930"/>
                  </a:lnTo>
                  <a:lnTo>
                    <a:pt x="591671" y="1093694"/>
                  </a:lnTo>
                  <a:lnTo>
                    <a:pt x="531906" y="1117600"/>
                  </a:lnTo>
                  <a:lnTo>
                    <a:pt x="478118" y="1195294"/>
                  </a:lnTo>
                  <a:lnTo>
                    <a:pt x="436283" y="1243106"/>
                  </a:lnTo>
                  <a:lnTo>
                    <a:pt x="376518" y="1237130"/>
                  </a:lnTo>
                  <a:lnTo>
                    <a:pt x="274918" y="1308847"/>
                  </a:lnTo>
                  <a:lnTo>
                    <a:pt x="268941" y="1374588"/>
                  </a:lnTo>
                  <a:lnTo>
                    <a:pt x="209177" y="1398494"/>
                  </a:lnTo>
                  <a:lnTo>
                    <a:pt x="185271" y="1338730"/>
                  </a:lnTo>
                  <a:lnTo>
                    <a:pt x="143435" y="1308847"/>
                  </a:lnTo>
                  <a:lnTo>
                    <a:pt x="53788" y="1308847"/>
                  </a:lnTo>
                  <a:close/>
                </a:path>
              </a:pathLst>
            </a:custGeom>
            <a:solidFill>
              <a:srgbClr val="DE00A4">
                <a:alpha val="42000"/>
              </a:srgbClr>
            </a:solidFill>
            <a:ln w="28575">
              <a:solidFill>
                <a:srgbClr val="DE00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b="1">
                <a:solidFill>
                  <a:schemeClr val="tx1"/>
                </a:solidFill>
                <a:latin typeface="微软雅黑" panose="020B0503020204020204" charset="-122"/>
                <a:ea typeface="微软雅黑" panose="020B0503020204020204" charset="-122"/>
              </a:endParaRPr>
            </a:p>
          </p:txBody>
        </p:sp>
        <p:sp>
          <p:nvSpPr>
            <p:cNvPr id="46" name="任意多边形 25"/>
            <p:cNvSpPr/>
            <p:nvPr/>
          </p:nvSpPr>
          <p:spPr>
            <a:xfrm>
              <a:off x="7386667" y="3773670"/>
              <a:ext cx="1982939" cy="1258255"/>
            </a:xfrm>
            <a:custGeom>
              <a:avLst/>
              <a:gdLst>
                <a:gd name="connsiteX0" fmla="*/ 2050026 w 2057400"/>
                <a:gd name="connsiteY0" fmla="*/ 597309 h 1408470"/>
                <a:gd name="connsiteX1" fmla="*/ 1946787 w 2057400"/>
                <a:gd name="connsiteY1" fmla="*/ 530941 h 1408470"/>
                <a:gd name="connsiteX2" fmla="*/ 1836174 w 2057400"/>
                <a:gd name="connsiteY2" fmla="*/ 353961 h 1408470"/>
                <a:gd name="connsiteX3" fmla="*/ 1887794 w 2057400"/>
                <a:gd name="connsiteY3" fmla="*/ 206477 h 1408470"/>
                <a:gd name="connsiteX4" fmla="*/ 1909916 w 2057400"/>
                <a:gd name="connsiteY4" fmla="*/ 22122 h 1408470"/>
                <a:gd name="connsiteX5" fmla="*/ 1873045 w 2057400"/>
                <a:gd name="connsiteY5" fmla="*/ 0 h 1408470"/>
                <a:gd name="connsiteX6" fmla="*/ 1769807 w 2057400"/>
                <a:gd name="connsiteY6" fmla="*/ 14748 h 1408470"/>
                <a:gd name="connsiteX7" fmla="*/ 1732936 w 2057400"/>
                <a:gd name="connsiteY7" fmla="*/ 51619 h 1408470"/>
                <a:gd name="connsiteX8" fmla="*/ 1688690 w 2057400"/>
                <a:gd name="connsiteY8" fmla="*/ 95864 h 1408470"/>
                <a:gd name="connsiteX9" fmla="*/ 1666568 w 2057400"/>
                <a:gd name="connsiteY9" fmla="*/ 125361 h 1408470"/>
                <a:gd name="connsiteX10" fmla="*/ 1688690 w 2057400"/>
                <a:gd name="connsiteY10" fmla="*/ 191729 h 1408470"/>
                <a:gd name="connsiteX11" fmla="*/ 1614949 w 2057400"/>
                <a:gd name="connsiteY11" fmla="*/ 309716 h 1408470"/>
                <a:gd name="connsiteX12" fmla="*/ 1570703 w 2057400"/>
                <a:gd name="connsiteY12" fmla="*/ 339212 h 1408470"/>
                <a:gd name="connsiteX13" fmla="*/ 1467465 w 2057400"/>
                <a:gd name="connsiteY13" fmla="*/ 324464 h 1408470"/>
                <a:gd name="connsiteX14" fmla="*/ 1408471 w 2057400"/>
                <a:gd name="connsiteY14" fmla="*/ 272845 h 1408470"/>
                <a:gd name="connsiteX15" fmla="*/ 1364226 w 2057400"/>
                <a:gd name="connsiteY15" fmla="*/ 213851 h 1408470"/>
                <a:gd name="connsiteX16" fmla="*/ 1312607 w 2057400"/>
                <a:gd name="connsiteY16" fmla="*/ 169606 h 1408470"/>
                <a:gd name="connsiteX17" fmla="*/ 1165123 w 2057400"/>
                <a:gd name="connsiteY17" fmla="*/ 169606 h 1408470"/>
                <a:gd name="connsiteX18" fmla="*/ 1069258 w 2057400"/>
                <a:gd name="connsiteY18" fmla="*/ 169606 h 1408470"/>
                <a:gd name="connsiteX19" fmla="*/ 899652 w 2057400"/>
                <a:gd name="connsiteY19" fmla="*/ 221225 h 1408470"/>
                <a:gd name="connsiteX20" fmla="*/ 781665 w 2057400"/>
                <a:gd name="connsiteY20" fmla="*/ 272845 h 1408470"/>
                <a:gd name="connsiteX21" fmla="*/ 678426 w 2057400"/>
                <a:gd name="connsiteY21" fmla="*/ 317090 h 1408470"/>
                <a:gd name="connsiteX22" fmla="*/ 560439 w 2057400"/>
                <a:gd name="connsiteY22" fmla="*/ 272845 h 1408470"/>
                <a:gd name="connsiteX23" fmla="*/ 427703 w 2057400"/>
                <a:gd name="connsiteY23" fmla="*/ 272845 h 1408470"/>
                <a:gd name="connsiteX24" fmla="*/ 324465 w 2057400"/>
                <a:gd name="connsiteY24" fmla="*/ 331838 h 1408470"/>
                <a:gd name="connsiteX25" fmla="*/ 331839 w 2057400"/>
                <a:gd name="connsiteY25" fmla="*/ 376083 h 1408470"/>
                <a:gd name="connsiteX26" fmla="*/ 235974 w 2057400"/>
                <a:gd name="connsiteY26" fmla="*/ 346587 h 1408470"/>
                <a:gd name="connsiteX27" fmla="*/ 176981 w 2057400"/>
                <a:gd name="connsiteY27" fmla="*/ 435077 h 1408470"/>
                <a:gd name="connsiteX28" fmla="*/ 132736 w 2057400"/>
                <a:gd name="connsiteY28" fmla="*/ 412954 h 1408470"/>
                <a:gd name="connsiteX29" fmla="*/ 7374 w 2057400"/>
                <a:gd name="connsiteY29" fmla="*/ 523567 h 1408470"/>
                <a:gd name="connsiteX30" fmla="*/ 0 w 2057400"/>
                <a:gd name="connsiteY30" fmla="*/ 789038 h 1408470"/>
                <a:gd name="connsiteX31" fmla="*/ 117987 w 2057400"/>
                <a:gd name="connsiteY31" fmla="*/ 921774 h 1408470"/>
                <a:gd name="connsiteX32" fmla="*/ 213852 w 2057400"/>
                <a:gd name="connsiteY32" fmla="*/ 1054509 h 1408470"/>
                <a:gd name="connsiteX33" fmla="*/ 324465 w 2057400"/>
                <a:gd name="connsiteY33" fmla="*/ 1054509 h 1408470"/>
                <a:gd name="connsiteX34" fmla="*/ 626807 w 2057400"/>
                <a:gd name="connsiteY34" fmla="*/ 1113503 h 1408470"/>
                <a:gd name="connsiteX35" fmla="*/ 899652 w 2057400"/>
                <a:gd name="connsiteY35" fmla="*/ 1150374 h 1408470"/>
                <a:gd name="connsiteX36" fmla="*/ 1157749 w 2057400"/>
                <a:gd name="connsiteY36" fmla="*/ 1364225 h 1408470"/>
                <a:gd name="connsiteX37" fmla="*/ 1179871 w 2057400"/>
                <a:gd name="connsiteY37" fmla="*/ 1408470 h 1408470"/>
                <a:gd name="connsiteX38" fmla="*/ 1268361 w 2057400"/>
                <a:gd name="connsiteY38" fmla="*/ 1408470 h 1408470"/>
                <a:gd name="connsiteX39" fmla="*/ 1283110 w 2057400"/>
                <a:gd name="connsiteY39" fmla="*/ 1319980 h 1408470"/>
                <a:gd name="connsiteX40" fmla="*/ 1386349 w 2057400"/>
                <a:gd name="connsiteY40" fmla="*/ 1268361 h 1408470"/>
                <a:gd name="connsiteX41" fmla="*/ 1467465 w 2057400"/>
                <a:gd name="connsiteY41" fmla="*/ 1246238 h 1408470"/>
                <a:gd name="connsiteX42" fmla="*/ 1496961 w 2057400"/>
                <a:gd name="connsiteY42" fmla="*/ 1187245 h 1408470"/>
                <a:gd name="connsiteX43" fmla="*/ 1519084 w 2057400"/>
                <a:gd name="connsiteY43" fmla="*/ 1076632 h 1408470"/>
                <a:gd name="connsiteX44" fmla="*/ 1644445 w 2057400"/>
                <a:gd name="connsiteY44" fmla="*/ 995516 h 1408470"/>
                <a:gd name="connsiteX45" fmla="*/ 1806678 w 2057400"/>
                <a:gd name="connsiteY45" fmla="*/ 914400 h 1408470"/>
                <a:gd name="connsiteX46" fmla="*/ 1961536 w 2057400"/>
                <a:gd name="connsiteY46" fmla="*/ 929148 h 1408470"/>
                <a:gd name="connsiteX47" fmla="*/ 1998407 w 2057400"/>
                <a:gd name="connsiteY47" fmla="*/ 825909 h 1408470"/>
                <a:gd name="connsiteX48" fmla="*/ 2057400 w 2057400"/>
                <a:gd name="connsiteY48" fmla="*/ 818535 h 1408470"/>
                <a:gd name="connsiteX49" fmla="*/ 2050026 w 2057400"/>
                <a:gd name="connsiteY49" fmla="*/ 597309 h 1408470"/>
                <a:gd name="connsiteX0-1" fmla="*/ 2050026 w 2057400"/>
                <a:gd name="connsiteY0-2" fmla="*/ 597309 h 1408470"/>
                <a:gd name="connsiteX1-3" fmla="*/ 1946787 w 2057400"/>
                <a:gd name="connsiteY1-4" fmla="*/ 530941 h 1408470"/>
                <a:gd name="connsiteX2-5" fmla="*/ 1869833 w 2057400"/>
                <a:gd name="connsiteY2-6" fmla="*/ 359571 h 1408470"/>
                <a:gd name="connsiteX3-7" fmla="*/ 1887794 w 2057400"/>
                <a:gd name="connsiteY3-8" fmla="*/ 206477 h 1408470"/>
                <a:gd name="connsiteX4-9" fmla="*/ 1909916 w 2057400"/>
                <a:gd name="connsiteY4-10" fmla="*/ 22122 h 1408470"/>
                <a:gd name="connsiteX5-11" fmla="*/ 1873045 w 2057400"/>
                <a:gd name="connsiteY5-12" fmla="*/ 0 h 1408470"/>
                <a:gd name="connsiteX6-13" fmla="*/ 1769807 w 2057400"/>
                <a:gd name="connsiteY6-14" fmla="*/ 14748 h 1408470"/>
                <a:gd name="connsiteX7-15" fmla="*/ 1732936 w 2057400"/>
                <a:gd name="connsiteY7-16" fmla="*/ 51619 h 1408470"/>
                <a:gd name="connsiteX8-17" fmla="*/ 1688690 w 2057400"/>
                <a:gd name="connsiteY8-18" fmla="*/ 95864 h 1408470"/>
                <a:gd name="connsiteX9-19" fmla="*/ 1666568 w 2057400"/>
                <a:gd name="connsiteY9-20" fmla="*/ 125361 h 1408470"/>
                <a:gd name="connsiteX10-21" fmla="*/ 1688690 w 2057400"/>
                <a:gd name="connsiteY10-22" fmla="*/ 191729 h 1408470"/>
                <a:gd name="connsiteX11-23" fmla="*/ 1614949 w 2057400"/>
                <a:gd name="connsiteY11-24" fmla="*/ 309716 h 1408470"/>
                <a:gd name="connsiteX12-25" fmla="*/ 1570703 w 2057400"/>
                <a:gd name="connsiteY12-26" fmla="*/ 339212 h 1408470"/>
                <a:gd name="connsiteX13-27" fmla="*/ 1467465 w 2057400"/>
                <a:gd name="connsiteY13-28" fmla="*/ 324464 h 1408470"/>
                <a:gd name="connsiteX14-29" fmla="*/ 1408471 w 2057400"/>
                <a:gd name="connsiteY14-30" fmla="*/ 272845 h 1408470"/>
                <a:gd name="connsiteX15-31" fmla="*/ 1364226 w 2057400"/>
                <a:gd name="connsiteY15-32" fmla="*/ 213851 h 1408470"/>
                <a:gd name="connsiteX16-33" fmla="*/ 1312607 w 2057400"/>
                <a:gd name="connsiteY16-34" fmla="*/ 169606 h 1408470"/>
                <a:gd name="connsiteX17-35" fmla="*/ 1165123 w 2057400"/>
                <a:gd name="connsiteY17-36" fmla="*/ 169606 h 1408470"/>
                <a:gd name="connsiteX18-37" fmla="*/ 1069258 w 2057400"/>
                <a:gd name="connsiteY18-38" fmla="*/ 169606 h 1408470"/>
                <a:gd name="connsiteX19-39" fmla="*/ 899652 w 2057400"/>
                <a:gd name="connsiteY19-40" fmla="*/ 221225 h 1408470"/>
                <a:gd name="connsiteX20-41" fmla="*/ 781665 w 2057400"/>
                <a:gd name="connsiteY20-42" fmla="*/ 272845 h 1408470"/>
                <a:gd name="connsiteX21-43" fmla="*/ 678426 w 2057400"/>
                <a:gd name="connsiteY21-44" fmla="*/ 317090 h 1408470"/>
                <a:gd name="connsiteX22-45" fmla="*/ 560439 w 2057400"/>
                <a:gd name="connsiteY22-46" fmla="*/ 272845 h 1408470"/>
                <a:gd name="connsiteX23-47" fmla="*/ 427703 w 2057400"/>
                <a:gd name="connsiteY23-48" fmla="*/ 272845 h 1408470"/>
                <a:gd name="connsiteX24-49" fmla="*/ 324465 w 2057400"/>
                <a:gd name="connsiteY24-50" fmla="*/ 331838 h 1408470"/>
                <a:gd name="connsiteX25-51" fmla="*/ 331839 w 2057400"/>
                <a:gd name="connsiteY25-52" fmla="*/ 376083 h 1408470"/>
                <a:gd name="connsiteX26-53" fmla="*/ 235974 w 2057400"/>
                <a:gd name="connsiteY26-54" fmla="*/ 346587 h 1408470"/>
                <a:gd name="connsiteX27-55" fmla="*/ 176981 w 2057400"/>
                <a:gd name="connsiteY27-56" fmla="*/ 435077 h 1408470"/>
                <a:gd name="connsiteX28-57" fmla="*/ 132736 w 2057400"/>
                <a:gd name="connsiteY28-58" fmla="*/ 412954 h 1408470"/>
                <a:gd name="connsiteX29-59" fmla="*/ 7374 w 2057400"/>
                <a:gd name="connsiteY29-60" fmla="*/ 523567 h 1408470"/>
                <a:gd name="connsiteX30-61" fmla="*/ 0 w 2057400"/>
                <a:gd name="connsiteY30-62" fmla="*/ 789038 h 1408470"/>
                <a:gd name="connsiteX31-63" fmla="*/ 117987 w 2057400"/>
                <a:gd name="connsiteY31-64" fmla="*/ 921774 h 1408470"/>
                <a:gd name="connsiteX32-65" fmla="*/ 213852 w 2057400"/>
                <a:gd name="connsiteY32-66" fmla="*/ 1054509 h 1408470"/>
                <a:gd name="connsiteX33-67" fmla="*/ 324465 w 2057400"/>
                <a:gd name="connsiteY33-68" fmla="*/ 1054509 h 1408470"/>
                <a:gd name="connsiteX34-69" fmla="*/ 626807 w 2057400"/>
                <a:gd name="connsiteY34-70" fmla="*/ 1113503 h 1408470"/>
                <a:gd name="connsiteX35-71" fmla="*/ 899652 w 2057400"/>
                <a:gd name="connsiteY35-72" fmla="*/ 1150374 h 1408470"/>
                <a:gd name="connsiteX36-73" fmla="*/ 1157749 w 2057400"/>
                <a:gd name="connsiteY36-74" fmla="*/ 1364225 h 1408470"/>
                <a:gd name="connsiteX37-75" fmla="*/ 1179871 w 2057400"/>
                <a:gd name="connsiteY37-76" fmla="*/ 1408470 h 1408470"/>
                <a:gd name="connsiteX38-77" fmla="*/ 1268361 w 2057400"/>
                <a:gd name="connsiteY38-78" fmla="*/ 1408470 h 1408470"/>
                <a:gd name="connsiteX39-79" fmla="*/ 1283110 w 2057400"/>
                <a:gd name="connsiteY39-80" fmla="*/ 1319980 h 1408470"/>
                <a:gd name="connsiteX40-81" fmla="*/ 1386349 w 2057400"/>
                <a:gd name="connsiteY40-82" fmla="*/ 1268361 h 1408470"/>
                <a:gd name="connsiteX41-83" fmla="*/ 1467465 w 2057400"/>
                <a:gd name="connsiteY41-84" fmla="*/ 1246238 h 1408470"/>
                <a:gd name="connsiteX42-85" fmla="*/ 1496961 w 2057400"/>
                <a:gd name="connsiteY42-86" fmla="*/ 1187245 h 1408470"/>
                <a:gd name="connsiteX43-87" fmla="*/ 1519084 w 2057400"/>
                <a:gd name="connsiteY43-88" fmla="*/ 1076632 h 1408470"/>
                <a:gd name="connsiteX44-89" fmla="*/ 1644445 w 2057400"/>
                <a:gd name="connsiteY44-90" fmla="*/ 995516 h 1408470"/>
                <a:gd name="connsiteX45-91" fmla="*/ 1806678 w 2057400"/>
                <a:gd name="connsiteY45-92" fmla="*/ 914400 h 1408470"/>
                <a:gd name="connsiteX46-93" fmla="*/ 1961536 w 2057400"/>
                <a:gd name="connsiteY46-94" fmla="*/ 929148 h 1408470"/>
                <a:gd name="connsiteX47-95" fmla="*/ 1998407 w 2057400"/>
                <a:gd name="connsiteY47-96" fmla="*/ 825909 h 1408470"/>
                <a:gd name="connsiteX48-97" fmla="*/ 2057400 w 2057400"/>
                <a:gd name="connsiteY48-98" fmla="*/ 818535 h 1408470"/>
                <a:gd name="connsiteX49-99" fmla="*/ 2050026 w 2057400"/>
                <a:gd name="connsiteY49-100" fmla="*/ 597309 h 1408470"/>
                <a:gd name="connsiteX0-101" fmla="*/ 2050026 w 2057400"/>
                <a:gd name="connsiteY0-102" fmla="*/ 597309 h 1408470"/>
                <a:gd name="connsiteX1-103" fmla="*/ 1946787 w 2057400"/>
                <a:gd name="connsiteY1-104" fmla="*/ 530941 h 1408470"/>
                <a:gd name="connsiteX2-105" fmla="*/ 1869833 w 2057400"/>
                <a:gd name="connsiteY2-106" fmla="*/ 359571 h 1408470"/>
                <a:gd name="connsiteX3-107" fmla="*/ 1932673 w 2057400"/>
                <a:gd name="connsiteY3-108" fmla="*/ 212087 h 1408470"/>
                <a:gd name="connsiteX4-109" fmla="*/ 1909916 w 2057400"/>
                <a:gd name="connsiteY4-110" fmla="*/ 22122 h 1408470"/>
                <a:gd name="connsiteX5-111" fmla="*/ 1873045 w 2057400"/>
                <a:gd name="connsiteY5-112" fmla="*/ 0 h 1408470"/>
                <a:gd name="connsiteX6-113" fmla="*/ 1769807 w 2057400"/>
                <a:gd name="connsiteY6-114" fmla="*/ 14748 h 1408470"/>
                <a:gd name="connsiteX7-115" fmla="*/ 1732936 w 2057400"/>
                <a:gd name="connsiteY7-116" fmla="*/ 51619 h 1408470"/>
                <a:gd name="connsiteX8-117" fmla="*/ 1688690 w 2057400"/>
                <a:gd name="connsiteY8-118" fmla="*/ 95864 h 1408470"/>
                <a:gd name="connsiteX9-119" fmla="*/ 1666568 w 2057400"/>
                <a:gd name="connsiteY9-120" fmla="*/ 125361 h 1408470"/>
                <a:gd name="connsiteX10-121" fmla="*/ 1688690 w 2057400"/>
                <a:gd name="connsiteY10-122" fmla="*/ 191729 h 1408470"/>
                <a:gd name="connsiteX11-123" fmla="*/ 1614949 w 2057400"/>
                <a:gd name="connsiteY11-124" fmla="*/ 309716 h 1408470"/>
                <a:gd name="connsiteX12-125" fmla="*/ 1570703 w 2057400"/>
                <a:gd name="connsiteY12-126" fmla="*/ 339212 h 1408470"/>
                <a:gd name="connsiteX13-127" fmla="*/ 1467465 w 2057400"/>
                <a:gd name="connsiteY13-128" fmla="*/ 324464 h 1408470"/>
                <a:gd name="connsiteX14-129" fmla="*/ 1408471 w 2057400"/>
                <a:gd name="connsiteY14-130" fmla="*/ 272845 h 1408470"/>
                <a:gd name="connsiteX15-131" fmla="*/ 1364226 w 2057400"/>
                <a:gd name="connsiteY15-132" fmla="*/ 213851 h 1408470"/>
                <a:gd name="connsiteX16-133" fmla="*/ 1312607 w 2057400"/>
                <a:gd name="connsiteY16-134" fmla="*/ 169606 h 1408470"/>
                <a:gd name="connsiteX17-135" fmla="*/ 1165123 w 2057400"/>
                <a:gd name="connsiteY17-136" fmla="*/ 169606 h 1408470"/>
                <a:gd name="connsiteX18-137" fmla="*/ 1069258 w 2057400"/>
                <a:gd name="connsiteY18-138" fmla="*/ 169606 h 1408470"/>
                <a:gd name="connsiteX19-139" fmla="*/ 899652 w 2057400"/>
                <a:gd name="connsiteY19-140" fmla="*/ 221225 h 1408470"/>
                <a:gd name="connsiteX20-141" fmla="*/ 781665 w 2057400"/>
                <a:gd name="connsiteY20-142" fmla="*/ 272845 h 1408470"/>
                <a:gd name="connsiteX21-143" fmla="*/ 678426 w 2057400"/>
                <a:gd name="connsiteY21-144" fmla="*/ 317090 h 1408470"/>
                <a:gd name="connsiteX22-145" fmla="*/ 560439 w 2057400"/>
                <a:gd name="connsiteY22-146" fmla="*/ 272845 h 1408470"/>
                <a:gd name="connsiteX23-147" fmla="*/ 427703 w 2057400"/>
                <a:gd name="connsiteY23-148" fmla="*/ 272845 h 1408470"/>
                <a:gd name="connsiteX24-149" fmla="*/ 324465 w 2057400"/>
                <a:gd name="connsiteY24-150" fmla="*/ 331838 h 1408470"/>
                <a:gd name="connsiteX25-151" fmla="*/ 331839 w 2057400"/>
                <a:gd name="connsiteY25-152" fmla="*/ 376083 h 1408470"/>
                <a:gd name="connsiteX26-153" fmla="*/ 235974 w 2057400"/>
                <a:gd name="connsiteY26-154" fmla="*/ 346587 h 1408470"/>
                <a:gd name="connsiteX27-155" fmla="*/ 176981 w 2057400"/>
                <a:gd name="connsiteY27-156" fmla="*/ 435077 h 1408470"/>
                <a:gd name="connsiteX28-157" fmla="*/ 132736 w 2057400"/>
                <a:gd name="connsiteY28-158" fmla="*/ 412954 h 1408470"/>
                <a:gd name="connsiteX29-159" fmla="*/ 7374 w 2057400"/>
                <a:gd name="connsiteY29-160" fmla="*/ 523567 h 1408470"/>
                <a:gd name="connsiteX30-161" fmla="*/ 0 w 2057400"/>
                <a:gd name="connsiteY30-162" fmla="*/ 789038 h 1408470"/>
                <a:gd name="connsiteX31-163" fmla="*/ 117987 w 2057400"/>
                <a:gd name="connsiteY31-164" fmla="*/ 921774 h 1408470"/>
                <a:gd name="connsiteX32-165" fmla="*/ 213852 w 2057400"/>
                <a:gd name="connsiteY32-166" fmla="*/ 1054509 h 1408470"/>
                <a:gd name="connsiteX33-167" fmla="*/ 324465 w 2057400"/>
                <a:gd name="connsiteY33-168" fmla="*/ 1054509 h 1408470"/>
                <a:gd name="connsiteX34-169" fmla="*/ 626807 w 2057400"/>
                <a:gd name="connsiteY34-170" fmla="*/ 1113503 h 1408470"/>
                <a:gd name="connsiteX35-171" fmla="*/ 899652 w 2057400"/>
                <a:gd name="connsiteY35-172" fmla="*/ 1150374 h 1408470"/>
                <a:gd name="connsiteX36-173" fmla="*/ 1157749 w 2057400"/>
                <a:gd name="connsiteY36-174" fmla="*/ 1364225 h 1408470"/>
                <a:gd name="connsiteX37-175" fmla="*/ 1179871 w 2057400"/>
                <a:gd name="connsiteY37-176" fmla="*/ 1408470 h 1408470"/>
                <a:gd name="connsiteX38-177" fmla="*/ 1268361 w 2057400"/>
                <a:gd name="connsiteY38-178" fmla="*/ 1408470 h 1408470"/>
                <a:gd name="connsiteX39-179" fmla="*/ 1283110 w 2057400"/>
                <a:gd name="connsiteY39-180" fmla="*/ 1319980 h 1408470"/>
                <a:gd name="connsiteX40-181" fmla="*/ 1386349 w 2057400"/>
                <a:gd name="connsiteY40-182" fmla="*/ 1268361 h 1408470"/>
                <a:gd name="connsiteX41-183" fmla="*/ 1467465 w 2057400"/>
                <a:gd name="connsiteY41-184" fmla="*/ 1246238 h 1408470"/>
                <a:gd name="connsiteX42-185" fmla="*/ 1496961 w 2057400"/>
                <a:gd name="connsiteY42-186" fmla="*/ 1187245 h 1408470"/>
                <a:gd name="connsiteX43-187" fmla="*/ 1519084 w 2057400"/>
                <a:gd name="connsiteY43-188" fmla="*/ 1076632 h 1408470"/>
                <a:gd name="connsiteX44-189" fmla="*/ 1644445 w 2057400"/>
                <a:gd name="connsiteY44-190" fmla="*/ 995516 h 1408470"/>
                <a:gd name="connsiteX45-191" fmla="*/ 1806678 w 2057400"/>
                <a:gd name="connsiteY45-192" fmla="*/ 914400 h 1408470"/>
                <a:gd name="connsiteX46-193" fmla="*/ 1961536 w 2057400"/>
                <a:gd name="connsiteY46-194" fmla="*/ 929148 h 1408470"/>
                <a:gd name="connsiteX47-195" fmla="*/ 1998407 w 2057400"/>
                <a:gd name="connsiteY47-196" fmla="*/ 825909 h 1408470"/>
                <a:gd name="connsiteX48-197" fmla="*/ 2057400 w 2057400"/>
                <a:gd name="connsiteY48-198" fmla="*/ 818535 h 1408470"/>
                <a:gd name="connsiteX49-199" fmla="*/ 2050026 w 2057400"/>
                <a:gd name="connsiteY49-200" fmla="*/ 597309 h 1408470"/>
                <a:gd name="connsiteX0-201" fmla="*/ 2050026 w 2057400"/>
                <a:gd name="connsiteY0-202" fmla="*/ 597309 h 1408470"/>
                <a:gd name="connsiteX1-203" fmla="*/ 1946787 w 2057400"/>
                <a:gd name="connsiteY1-204" fmla="*/ 530941 h 1408470"/>
                <a:gd name="connsiteX2-205" fmla="*/ 1869833 w 2057400"/>
                <a:gd name="connsiteY2-206" fmla="*/ 359571 h 1408470"/>
                <a:gd name="connsiteX3-207" fmla="*/ 1932673 w 2057400"/>
                <a:gd name="connsiteY3-208" fmla="*/ 212087 h 1408470"/>
                <a:gd name="connsiteX4-209" fmla="*/ 1966014 w 2057400"/>
                <a:gd name="connsiteY4-210" fmla="*/ 95049 h 1408470"/>
                <a:gd name="connsiteX5-211" fmla="*/ 1873045 w 2057400"/>
                <a:gd name="connsiteY5-212" fmla="*/ 0 h 1408470"/>
                <a:gd name="connsiteX6-213" fmla="*/ 1769807 w 2057400"/>
                <a:gd name="connsiteY6-214" fmla="*/ 14748 h 1408470"/>
                <a:gd name="connsiteX7-215" fmla="*/ 1732936 w 2057400"/>
                <a:gd name="connsiteY7-216" fmla="*/ 51619 h 1408470"/>
                <a:gd name="connsiteX8-217" fmla="*/ 1688690 w 2057400"/>
                <a:gd name="connsiteY8-218" fmla="*/ 95864 h 1408470"/>
                <a:gd name="connsiteX9-219" fmla="*/ 1666568 w 2057400"/>
                <a:gd name="connsiteY9-220" fmla="*/ 125361 h 1408470"/>
                <a:gd name="connsiteX10-221" fmla="*/ 1688690 w 2057400"/>
                <a:gd name="connsiteY10-222" fmla="*/ 191729 h 1408470"/>
                <a:gd name="connsiteX11-223" fmla="*/ 1614949 w 2057400"/>
                <a:gd name="connsiteY11-224" fmla="*/ 309716 h 1408470"/>
                <a:gd name="connsiteX12-225" fmla="*/ 1570703 w 2057400"/>
                <a:gd name="connsiteY12-226" fmla="*/ 339212 h 1408470"/>
                <a:gd name="connsiteX13-227" fmla="*/ 1467465 w 2057400"/>
                <a:gd name="connsiteY13-228" fmla="*/ 324464 h 1408470"/>
                <a:gd name="connsiteX14-229" fmla="*/ 1408471 w 2057400"/>
                <a:gd name="connsiteY14-230" fmla="*/ 272845 h 1408470"/>
                <a:gd name="connsiteX15-231" fmla="*/ 1364226 w 2057400"/>
                <a:gd name="connsiteY15-232" fmla="*/ 213851 h 1408470"/>
                <a:gd name="connsiteX16-233" fmla="*/ 1312607 w 2057400"/>
                <a:gd name="connsiteY16-234" fmla="*/ 169606 h 1408470"/>
                <a:gd name="connsiteX17-235" fmla="*/ 1165123 w 2057400"/>
                <a:gd name="connsiteY17-236" fmla="*/ 169606 h 1408470"/>
                <a:gd name="connsiteX18-237" fmla="*/ 1069258 w 2057400"/>
                <a:gd name="connsiteY18-238" fmla="*/ 169606 h 1408470"/>
                <a:gd name="connsiteX19-239" fmla="*/ 899652 w 2057400"/>
                <a:gd name="connsiteY19-240" fmla="*/ 221225 h 1408470"/>
                <a:gd name="connsiteX20-241" fmla="*/ 781665 w 2057400"/>
                <a:gd name="connsiteY20-242" fmla="*/ 272845 h 1408470"/>
                <a:gd name="connsiteX21-243" fmla="*/ 678426 w 2057400"/>
                <a:gd name="connsiteY21-244" fmla="*/ 317090 h 1408470"/>
                <a:gd name="connsiteX22-245" fmla="*/ 560439 w 2057400"/>
                <a:gd name="connsiteY22-246" fmla="*/ 272845 h 1408470"/>
                <a:gd name="connsiteX23-247" fmla="*/ 427703 w 2057400"/>
                <a:gd name="connsiteY23-248" fmla="*/ 272845 h 1408470"/>
                <a:gd name="connsiteX24-249" fmla="*/ 324465 w 2057400"/>
                <a:gd name="connsiteY24-250" fmla="*/ 331838 h 1408470"/>
                <a:gd name="connsiteX25-251" fmla="*/ 331839 w 2057400"/>
                <a:gd name="connsiteY25-252" fmla="*/ 376083 h 1408470"/>
                <a:gd name="connsiteX26-253" fmla="*/ 235974 w 2057400"/>
                <a:gd name="connsiteY26-254" fmla="*/ 346587 h 1408470"/>
                <a:gd name="connsiteX27-255" fmla="*/ 176981 w 2057400"/>
                <a:gd name="connsiteY27-256" fmla="*/ 435077 h 1408470"/>
                <a:gd name="connsiteX28-257" fmla="*/ 132736 w 2057400"/>
                <a:gd name="connsiteY28-258" fmla="*/ 412954 h 1408470"/>
                <a:gd name="connsiteX29-259" fmla="*/ 7374 w 2057400"/>
                <a:gd name="connsiteY29-260" fmla="*/ 523567 h 1408470"/>
                <a:gd name="connsiteX30-261" fmla="*/ 0 w 2057400"/>
                <a:gd name="connsiteY30-262" fmla="*/ 789038 h 1408470"/>
                <a:gd name="connsiteX31-263" fmla="*/ 117987 w 2057400"/>
                <a:gd name="connsiteY31-264" fmla="*/ 921774 h 1408470"/>
                <a:gd name="connsiteX32-265" fmla="*/ 213852 w 2057400"/>
                <a:gd name="connsiteY32-266" fmla="*/ 1054509 h 1408470"/>
                <a:gd name="connsiteX33-267" fmla="*/ 324465 w 2057400"/>
                <a:gd name="connsiteY33-268" fmla="*/ 1054509 h 1408470"/>
                <a:gd name="connsiteX34-269" fmla="*/ 626807 w 2057400"/>
                <a:gd name="connsiteY34-270" fmla="*/ 1113503 h 1408470"/>
                <a:gd name="connsiteX35-271" fmla="*/ 899652 w 2057400"/>
                <a:gd name="connsiteY35-272" fmla="*/ 1150374 h 1408470"/>
                <a:gd name="connsiteX36-273" fmla="*/ 1157749 w 2057400"/>
                <a:gd name="connsiteY36-274" fmla="*/ 1364225 h 1408470"/>
                <a:gd name="connsiteX37-275" fmla="*/ 1179871 w 2057400"/>
                <a:gd name="connsiteY37-276" fmla="*/ 1408470 h 1408470"/>
                <a:gd name="connsiteX38-277" fmla="*/ 1268361 w 2057400"/>
                <a:gd name="connsiteY38-278" fmla="*/ 1408470 h 1408470"/>
                <a:gd name="connsiteX39-279" fmla="*/ 1283110 w 2057400"/>
                <a:gd name="connsiteY39-280" fmla="*/ 1319980 h 1408470"/>
                <a:gd name="connsiteX40-281" fmla="*/ 1386349 w 2057400"/>
                <a:gd name="connsiteY40-282" fmla="*/ 1268361 h 1408470"/>
                <a:gd name="connsiteX41-283" fmla="*/ 1467465 w 2057400"/>
                <a:gd name="connsiteY41-284" fmla="*/ 1246238 h 1408470"/>
                <a:gd name="connsiteX42-285" fmla="*/ 1496961 w 2057400"/>
                <a:gd name="connsiteY42-286" fmla="*/ 1187245 h 1408470"/>
                <a:gd name="connsiteX43-287" fmla="*/ 1519084 w 2057400"/>
                <a:gd name="connsiteY43-288" fmla="*/ 1076632 h 1408470"/>
                <a:gd name="connsiteX44-289" fmla="*/ 1644445 w 2057400"/>
                <a:gd name="connsiteY44-290" fmla="*/ 995516 h 1408470"/>
                <a:gd name="connsiteX45-291" fmla="*/ 1806678 w 2057400"/>
                <a:gd name="connsiteY45-292" fmla="*/ 914400 h 1408470"/>
                <a:gd name="connsiteX46-293" fmla="*/ 1961536 w 2057400"/>
                <a:gd name="connsiteY46-294" fmla="*/ 929148 h 1408470"/>
                <a:gd name="connsiteX47-295" fmla="*/ 1998407 w 2057400"/>
                <a:gd name="connsiteY47-296" fmla="*/ 825909 h 1408470"/>
                <a:gd name="connsiteX48-297" fmla="*/ 2057400 w 2057400"/>
                <a:gd name="connsiteY48-298" fmla="*/ 818535 h 1408470"/>
                <a:gd name="connsiteX49-299" fmla="*/ 2050026 w 2057400"/>
                <a:gd name="connsiteY49-300" fmla="*/ 597309 h 1408470"/>
                <a:gd name="connsiteX0-301" fmla="*/ 2050026 w 2057400"/>
                <a:gd name="connsiteY0-302" fmla="*/ 582561 h 1393722"/>
                <a:gd name="connsiteX1-303" fmla="*/ 1946787 w 2057400"/>
                <a:gd name="connsiteY1-304" fmla="*/ 516193 h 1393722"/>
                <a:gd name="connsiteX2-305" fmla="*/ 1869833 w 2057400"/>
                <a:gd name="connsiteY2-306" fmla="*/ 344823 h 1393722"/>
                <a:gd name="connsiteX3-307" fmla="*/ 1932673 w 2057400"/>
                <a:gd name="connsiteY3-308" fmla="*/ 197339 h 1393722"/>
                <a:gd name="connsiteX4-309" fmla="*/ 1966014 w 2057400"/>
                <a:gd name="connsiteY4-310" fmla="*/ 80301 h 1393722"/>
                <a:gd name="connsiteX5-311" fmla="*/ 1873045 w 2057400"/>
                <a:gd name="connsiteY5-312" fmla="*/ 86229 h 1393722"/>
                <a:gd name="connsiteX6-313" fmla="*/ 1769807 w 2057400"/>
                <a:gd name="connsiteY6-314" fmla="*/ 0 h 1393722"/>
                <a:gd name="connsiteX7-315" fmla="*/ 1732936 w 2057400"/>
                <a:gd name="connsiteY7-316" fmla="*/ 36871 h 1393722"/>
                <a:gd name="connsiteX8-317" fmla="*/ 1688690 w 2057400"/>
                <a:gd name="connsiteY8-318" fmla="*/ 81116 h 1393722"/>
                <a:gd name="connsiteX9-319" fmla="*/ 1666568 w 2057400"/>
                <a:gd name="connsiteY9-320" fmla="*/ 110613 h 1393722"/>
                <a:gd name="connsiteX10-321" fmla="*/ 1688690 w 2057400"/>
                <a:gd name="connsiteY10-322" fmla="*/ 176981 h 1393722"/>
                <a:gd name="connsiteX11-323" fmla="*/ 1614949 w 2057400"/>
                <a:gd name="connsiteY11-324" fmla="*/ 294968 h 1393722"/>
                <a:gd name="connsiteX12-325" fmla="*/ 1570703 w 2057400"/>
                <a:gd name="connsiteY12-326" fmla="*/ 324464 h 1393722"/>
                <a:gd name="connsiteX13-327" fmla="*/ 1467465 w 2057400"/>
                <a:gd name="connsiteY13-328" fmla="*/ 309716 h 1393722"/>
                <a:gd name="connsiteX14-329" fmla="*/ 1408471 w 2057400"/>
                <a:gd name="connsiteY14-330" fmla="*/ 258097 h 1393722"/>
                <a:gd name="connsiteX15-331" fmla="*/ 1364226 w 2057400"/>
                <a:gd name="connsiteY15-332" fmla="*/ 199103 h 1393722"/>
                <a:gd name="connsiteX16-333" fmla="*/ 1312607 w 2057400"/>
                <a:gd name="connsiteY16-334" fmla="*/ 154858 h 1393722"/>
                <a:gd name="connsiteX17-335" fmla="*/ 1165123 w 2057400"/>
                <a:gd name="connsiteY17-336" fmla="*/ 154858 h 1393722"/>
                <a:gd name="connsiteX18-337" fmla="*/ 1069258 w 2057400"/>
                <a:gd name="connsiteY18-338" fmla="*/ 154858 h 1393722"/>
                <a:gd name="connsiteX19-339" fmla="*/ 899652 w 2057400"/>
                <a:gd name="connsiteY19-340" fmla="*/ 206477 h 1393722"/>
                <a:gd name="connsiteX20-341" fmla="*/ 781665 w 2057400"/>
                <a:gd name="connsiteY20-342" fmla="*/ 258097 h 1393722"/>
                <a:gd name="connsiteX21-343" fmla="*/ 678426 w 2057400"/>
                <a:gd name="connsiteY21-344" fmla="*/ 302342 h 1393722"/>
                <a:gd name="connsiteX22-345" fmla="*/ 560439 w 2057400"/>
                <a:gd name="connsiteY22-346" fmla="*/ 258097 h 1393722"/>
                <a:gd name="connsiteX23-347" fmla="*/ 427703 w 2057400"/>
                <a:gd name="connsiteY23-348" fmla="*/ 258097 h 1393722"/>
                <a:gd name="connsiteX24-349" fmla="*/ 324465 w 2057400"/>
                <a:gd name="connsiteY24-350" fmla="*/ 317090 h 1393722"/>
                <a:gd name="connsiteX25-351" fmla="*/ 331839 w 2057400"/>
                <a:gd name="connsiteY25-352" fmla="*/ 361335 h 1393722"/>
                <a:gd name="connsiteX26-353" fmla="*/ 235974 w 2057400"/>
                <a:gd name="connsiteY26-354" fmla="*/ 331839 h 1393722"/>
                <a:gd name="connsiteX27-355" fmla="*/ 176981 w 2057400"/>
                <a:gd name="connsiteY27-356" fmla="*/ 420329 h 1393722"/>
                <a:gd name="connsiteX28-357" fmla="*/ 132736 w 2057400"/>
                <a:gd name="connsiteY28-358" fmla="*/ 398206 h 1393722"/>
                <a:gd name="connsiteX29-359" fmla="*/ 7374 w 2057400"/>
                <a:gd name="connsiteY29-360" fmla="*/ 508819 h 1393722"/>
                <a:gd name="connsiteX30-361" fmla="*/ 0 w 2057400"/>
                <a:gd name="connsiteY30-362" fmla="*/ 774290 h 1393722"/>
                <a:gd name="connsiteX31-363" fmla="*/ 117987 w 2057400"/>
                <a:gd name="connsiteY31-364" fmla="*/ 907026 h 1393722"/>
                <a:gd name="connsiteX32-365" fmla="*/ 213852 w 2057400"/>
                <a:gd name="connsiteY32-366" fmla="*/ 1039761 h 1393722"/>
                <a:gd name="connsiteX33-367" fmla="*/ 324465 w 2057400"/>
                <a:gd name="connsiteY33-368" fmla="*/ 1039761 h 1393722"/>
                <a:gd name="connsiteX34-369" fmla="*/ 626807 w 2057400"/>
                <a:gd name="connsiteY34-370" fmla="*/ 1098755 h 1393722"/>
                <a:gd name="connsiteX35-371" fmla="*/ 899652 w 2057400"/>
                <a:gd name="connsiteY35-372" fmla="*/ 1135626 h 1393722"/>
                <a:gd name="connsiteX36-373" fmla="*/ 1157749 w 2057400"/>
                <a:gd name="connsiteY36-374" fmla="*/ 1349477 h 1393722"/>
                <a:gd name="connsiteX37-375" fmla="*/ 1179871 w 2057400"/>
                <a:gd name="connsiteY37-376" fmla="*/ 1393722 h 1393722"/>
                <a:gd name="connsiteX38-377" fmla="*/ 1268361 w 2057400"/>
                <a:gd name="connsiteY38-378" fmla="*/ 1393722 h 1393722"/>
                <a:gd name="connsiteX39-379" fmla="*/ 1283110 w 2057400"/>
                <a:gd name="connsiteY39-380" fmla="*/ 1305232 h 1393722"/>
                <a:gd name="connsiteX40-381" fmla="*/ 1386349 w 2057400"/>
                <a:gd name="connsiteY40-382" fmla="*/ 1253613 h 1393722"/>
                <a:gd name="connsiteX41-383" fmla="*/ 1467465 w 2057400"/>
                <a:gd name="connsiteY41-384" fmla="*/ 1231490 h 1393722"/>
                <a:gd name="connsiteX42-385" fmla="*/ 1496961 w 2057400"/>
                <a:gd name="connsiteY42-386" fmla="*/ 1172497 h 1393722"/>
                <a:gd name="connsiteX43-387" fmla="*/ 1519084 w 2057400"/>
                <a:gd name="connsiteY43-388" fmla="*/ 1061884 h 1393722"/>
                <a:gd name="connsiteX44-389" fmla="*/ 1644445 w 2057400"/>
                <a:gd name="connsiteY44-390" fmla="*/ 980768 h 1393722"/>
                <a:gd name="connsiteX45-391" fmla="*/ 1806678 w 2057400"/>
                <a:gd name="connsiteY45-392" fmla="*/ 899652 h 1393722"/>
                <a:gd name="connsiteX46-393" fmla="*/ 1961536 w 2057400"/>
                <a:gd name="connsiteY46-394" fmla="*/ 914400 h 1393722"/>
                <a:gd name="connsiteX47-395" fmla="*/ 1998407 w 2057400"/>
                <a:gd name="connsiteY47-396" fmla="*/ 811161 h 1393722"/>
                <a:gd name="connsiteX48-397" fmla="*/ 2057400 w 2057400"/>
                <a:gd name="connsiteY48-398" fmla="*/ 803787 h 1393722"/>
                <a:gd name="connsiteX49-399" fmla="*/ 2050026 w 2057400"/>
                <a:gd name="connsiteY49-400" fmla="*/ 582561 h 1393722"/>
                <a:gd name="connsiteX0-401" fmla="*/ 2050026 w 2057400"/>
                <a:gd name="connsiteY0-402" fmla="*/ 546213 h 1357374"/>
                <a:gd name="connsiteX1-403" fmla="*/ 1946787 w 2057400"/>
                <a:gd name="connsiteY1-404" fmla="*/ 479845 h 1357374"/>
                <a:gd name="connsiteX2-405" fmla="*/ 1869833 w 2057400"/>
                <a:gd name="connsiteY2-406" fmla="*/ 308475 h 1357374"/>
                <a:gd name="connsiteX3-407" fmla="*/ 1932673 w 2057400"/>
                <a:gd name="connsiteY3-408" fmla="*/ 160991 h 1357374"/>
                <a:gd name="connsiteX4-409" fmla="*/ 1966014 w 2057400"/>
                <a:gd name="connsiteY4-410" fmla="*/ 43953 h 1357374"/>
                <a:gd name="connsiteX5-411" fmla="*/ 1873045 w 2057400"/>
                <a:gd name="connsiteY5-412" fmla="*/ 49881 h 1357374"/>
                <a:gd name="connsiteX6-413" fmla="*/ 1786636 w 2057400"/>
                <a:gd name="connsiteY6-414" fmla="*/ 75848 h 1357374"/>
                <a:gd name="connsiteX7-415" fmla="*/ 1732936 w 2057400"/>
                <a:gd name="connsiteY7-416" fmla="*/ 523 h 1357374"/>
                <a:gd name="connsiteX8-417" fmla="*/ 1688690 w 2057400"/>
                <a:gd name="connsiteY8-418" fmla="*/ 44768 h 1357374"/>
                <a:gd name="connsiteX9-419" fmla="*/ 1666568 w 2057400"/>
                <a:gd name="connsiteY9-420" fmla="*/ 74265 h 1357374"/>
                <a:gd name="connsiteX10-421" fmla="*/ 1688690 w 2057400"/>
                <a:gd name="connsiteY10-422" fmla="*/ 140633 h 1357374"/>
                <a:gd name="connsiteX11-423" fmla="*/ 1614949 w 2057400"/>
                <a:gd name="connsiteY11-424" fmla="*/ 258620 h 1357374"/>
                <a:gd name="connsiteX12-425" fmla="*/ 1570703 w 2057400"/>
                <a:gd name="connsiteY12-426" fmla="*/ 288116 h 1357374"/>
                <a:gd name="connsiteX13-427" fmla="*/ 1467465 w 2057400"/>
                <a:gd name="connsiteY13-428" fmla="*/ 273368 h 1357374"/>
                <a:gd name="connsiteX14-429" fmla="*/ 1408471 w 2057400"/>
                <a:gd name="connsiteY14-430" fmla="*/ 221749 h 1357374"/>
                <a:gd name="connsiteX15-431" fmla="*/ 1364226 w 2057400"/>
                <a:gd name="connsiteY15-432" fmla="*/ 162755 h 1357374"/>
                <a:gd name="connsiteX16-433" fmla="*/ 1312607 w 2057400"/>
                <a:gd name="connsiteY16-434" fmla="*/ 118510 h 1357374"/>
                <a:gd name="connsiteX17-435" fmla="*/ 1165123 w 2057400"/>
                <a:gd name="connsiteY17-436" fmla="*/ 118510 h 1357374"/>
                <a:gd name="connsiteX18-437" fmla="*/ 1069258 w 2057400"/>
                <a:gd name="connsiteY18-438" fmla="*/ 118510 h 1357374"/>
                <a:gd name="connsiteX19-439" fmla="*/ 899652 w 2057400"/>
                <a:gd name="connsiteY19-440" fmla="*/ 170129 h 1357374"/>
                <a:gd name="connsiteX20-441" fmla="*/ 781665 w 2057400"/>
                <a:gd name="connsiteY20-442" fmla="*/ 221749 h 1357374"/>
                <a:gd name="connsiteX21-443" fmla="*/ 678426 w 2057400"/>
                <a:gd name="connsiteY21-444" fmla="*/ 265994 h 1357374"/>
                <a:gd name="connsiteX22-445" fmla="*/ 560439 w 2057400"/>
                <a:gd name="connsiteY22-446" fmla="*/ 221749 h 1357374"/>
                <a:gd name="connsiteX23-447" fmla="*/ 427703 w 2057400"/>
                <a:gd name="connsiteY23-448" fmla="*/ 221749 h 1357374"/>
                <a:gd name="connsiteX24-449" fmla="*/ 324465 w 2057400"/>
                <a:gd name="connsiteY24-450" fmla="*/ 280742 h 1357374"/>
                <a:gd name="connsiteX25-451" fmla="*/ 331839 w 2057400"/>
                <a:gd name="connsiteY25-452" fmla="*/ 324987 h 1357374"/>
                <a:gd name="connsiteX26-453" fmla="*/ 235974 w 2057400"/>
                <a:gd name="connsiteY26-454" fmla="*/ 295491 h 1357374"/>
                <a:gd name="connsiteX27-455" fmla="*/ 176981 w 2057400"/>
                <a:gd name="connsiteY27-456" fmla="*/ 383981 h 1357374"/>
                <a:gd name="connsiteX28-457" fmla="*/ 132736 w 2057400"/>
                <a:gd name="connsiteY28-458" fmla="*/ 361858 h 1357374"/>
                <a:gd name="connsiteX29-459" fmla="*/ 7374 w 2057400"/>
                <a:gd name="connsiteY29-460" fmla="*/ 472471 h 1357374"/>
                <a:gd name="connsiteX30-461" fmla="*/ 0 w 2057400"/>
                <a:gd name="connsiteY30-462" fmla="*/ 737942 h 1357374"/>
                <a:gd name="connsiteX31-463" fmla="*/ 117987 w 2057400"/>
                <a:gd name="connsiteY31-464" fmla="*/ 870678 h 1357374"/>
                <a:gd name="connsiteX32-465" fmla="*/ 213852 w 2057400"/>
                <a:gd name="connsiteY32-466" fmla="*/ 1003413 h 1357374"/>
                <a:gd name="connsiteX33-467" fmla="*/ 324465 w 2057400"/>
                <a:gd name="connsiteY33-468" fmla="*/ 1003413 h 1357374"/>
                <a:gd name="connsiteX34-469" fmla="*/ 626807 w 2057400"/>
                <a:gd name="connsiteY34-470" fmla="*/ 1062407 h 1357374"/>
                <a:gd name="connsiteX35-471" fmla="*/ 899652 w 2057400"/>
                <a:gd name="connsiteY35-472" fmla="*/ 1099278 h 1357374"/>
                <a:gd name="connsiteX36-473" fmla="*/ 1157749 w 2057400"/>
                <a:gd name="connsiteY36-474" fmla="*/ 1313129 h 1357374"/>
                <a:gd name="connsiteX37-475" fmla="*/ 1179871 w 2057400"/>
                <a:gd name="connsiteY37-476" fmla="*/ 1357374 h 1357374"/>
                <a:gd name="connsiteX38-477" fmla="*/ 1268361 w 2057400"/>
                <a:gd name="connsiteY38-478" fmla="*/ 1357374 h 1357374"/>
                <a:gd name="connsiteX39-479" fmla="*/ 1283110 w 2057400"/>
                <a:gd name="connsiteY39-480" fmla="*/ 1268884 h 1357374"/>
                <a:gd name="connsiteX40-481" fmla="*/ 1386349 w 2057400"/>
                <a:gd name="connsiteY40-482" fmla="*/ 1217265 h 1357374"/>
                <a:gd name="connsiteX41-483" fmla="*/ 1467465 w 2057400"/>
                <a:gd name="connsiteY41-484" fmla="*/ 1195142 h 1357374"/>
                <a:gd name="connsiteX42-485" fmla="*/ 1496961 w 2057400"/>
                <a:gd name="connsiteY42-486" fmla="*/ 1136149 h 1357374"/>
                <a:gd name="connsiteX43-487" fmla="*/ 1519084 w 2057400"/>
                <a:gd name="connsiteY43-488" fmla="*/ 1025536 h 1357374"/>
                <a:gd name="connsiteX44-489" fmla="*/ 1644445 w 2057400"/>
                <a:gd name="connsiteY44-490" fmla="*/ 944420 h 1357374"/>
                <a:gd name="connsiteX45-491" fmla="*/ 1806678 w 2057400"/>
                <a:gd name="connsiteY45-492" fmla="*/ 863304 h 1357374"/>
                <a:gd name="connsiteX46-493" fmla="*/ 1961536 w 2057400"/>
                <a:gd name="connsiteY46-494" fmla="*/ 878052 h 1357374"/>
                <a:gd name="connsiteX47-495" fmla="*/ 1998407 w 2057400"/>
                <a:gd name="connsiteY47-496" fmla="*/ 774813 h 1357374"/>
                <a:gd name="connsiteX48-497" fmla="*/ 2057400 w 2057400"/>
                <a:gd name="connsiteY48-498" fmla="*/ 767439 h 1357374"/>
                <a:gd name="connsiteX49-499" fmla="*/ 2050026 w 2057400"/>
                <a:gd name="connsiteY49-500" fmla="*/ 546213 h 1357374"/>
                <a:gd name="connsiteX0-501" fmla="*/ 2050026 w 2057400"/>
                <a:gd name="connsiteY0-502" fmla="*/ 546584 h 1357745"/>
                <a:gd name="connsiteX1-503" fmla="*/ 1946787 w 2057400"/>
                <a:gd name="connsiteY1-504" fmla="*/ 480216 h 1357745"/>
                <a:gd name="connsiteX2-505" fmla="*/ 1869833 w 2057400"/>
                <a:gd name="connsiteY2-506" fmla="*/ 308846 h 1357745"/>
                <a:gd name="connsiteX3-507" fmla="*/ 1932673 w 2057400"/>
                <a:gd name="connsiteY3-508" fmla="*/ 161362 h 1357745"/>
                <a:gd name="connsiteX4-509" fmla="*/ 1966014 w 2057400"/>
                <a:gd name="connsiteY4-510" fmla="*/ 44324 h 1357745"/>
                <a:gd name="connsiteX5-511" fmla="*/ 1873045 w 2057400"/>
                <a:gd name="connsiteY5-512" fmla="*/ 50252 h 1357745"/>
                <a:gd name="connsiteX6-513" fmla="*/ 1786636 w 2057400"/>
                <a:gd name="connsiteY6-514" fmla="*/ 76219 h 1357745"/>
                <a:gd name="connsiteX7-515" fmla="*/ 1732936 w 2057400"/>
                <a:gd name="connsiteY7-516" fmla="*/ 894 h 1357745"/>
                <a:gd name="connsiteX8-517" fmla="*/ 1688690 w 2057400"/>
                <a:gd name="connsiteY8-518" fmla="*/ 129286 h 1357745"/>
                <a:gd name="connsiteX9-519" fmla="*/ 1666568 w 2057400"/>
                <a:gd name="connsiteY9-520" fmla="*/ 74636 h 1357745"/>
                <a:gd name="connsiteX10-521" fmla="*/ 1688690 w 2057400"/>
                <a:gd name="connsiteY10-522" fmla="*/ 141004 h 1357745"/>
                <a:gd name="connsiteX11-523" fmla="*/ 1614949 w 2057400"/>
                <a:gd name="connsiteY11-524" fmla="*/ 258991 h 1357745"/>
                <a:gd name="connsiteX12-525" fmla="*/ 1570703 w 2057400"/>
                <a:gd name="connsiteY12-526" fmla="*/ 288487 h 1357745"/>
                <a:gd name="connsiteX13-527" fmla="*/ 1467465 w 2057400"/>
                <a:gd name="connsiteY13-528" fmla="*/ 273739 h 1357745"/>
                <a:gd name="connsiteX14-529" fmla="*/ 1408471 w 2057400"/>
                <a:gd name="connsiteY14-530" fmla="*/ 222120 h 1357745"/>
                <a:gd name="connsiteX15-531" fmla="*/ 1364226 w 2057400"/>
                <a:gd name="connsiteY15-532" fmla="*/ 163126 h 1357745"/>
                <a:gd name="connsiteX16-533" fmla="*/ 1312607 w 2057400"/>
                <a:gd name="connsiteY16-534" fmla="*/ 118881 h 1357745"/>
                <a:gd name="connsiteX17-535" fmla="*/ 1165123 w 2057400"/>
                <a:gd name="connsiteY17-536" fmla="*/ 118881 h 1357745"/>
                <a:gd name="connsiteX18-537" fmla="*/ 1069258 w 2057400"/>
                <a:gd name="connsiteY18-538" fmla="*/ 118881 h 1357745"/>
                <a:gd name="connsiteX19-539" fmla="*/ 899652 w 2057400"/>
                <a:gd name="connsiteY19-540" fmla="*/ 170500 h 1357745"/>
                <a:gd name="connsiteX20-541" fmla="*/ 781665 w 2057400"/>
                <a:gd name="connsiteY20-542" fmla="*/ 222120 h 1357745"/>
                <a:gd name="connsiteX21-543" fmla="*/ 678426 w 2057400"/>
                <a:gd name="connsiteY21-544" fmla="*/ 266365 h 1357745"/>
                <a:gd name="connsiteX22-545" fmla="*/ 560439 w 2057400"/>
                <a:gd name="connsiteY22-546" fmla="*/ 222120 h 1357745"/>
                <a:gd name="connsiteX23-547" fmla="*/ 427703 w 2057400"/>
                <a:gd name="connsiteY23-548" fmla="*/ 222120 h 1357745"/>
                <a:gd name="connsiteX24-549" fmla="*/ 324465 w 2057400"/>
                <a:gd name="connsiteY24-550" fmla="*/ 281113 h 1357745"/>
                <a:gd name="connsiteX25-551" fmla="*/ 331839 w 2057400"/>
                <a:gd name="connsiteY25-552" fmla="*/ 325358 h 1357745"/>
                <a:gd name="connsiteX26-553" fmla="*/ 235974 w 2057400"/>
                <a:gd name="connsiteY26-554" fmla="*/ 295862 h 1357745"/>
                <a:gd name="connsiteX27-555" fmla="*/ 176981 w 2057400"/>
                <a:gd name="connsiteY27-556" fmla="*/ 384352 h 1357745"/>
                <a:gd name="connsiteX28-557" fmla="*/ 132736 w 2057400"/>
                <a:gd name="connsiteY28-558" fmla="*/ 362229 h 1357745"/>
                <a:gd name="connsiteX29-559" fmla="*/ 7374 w 2057400"/>
                <a:gd name="connsiteY29-560" fmla="*/ 472842 h 1357745"/>
                <a:gd name="connsiteX30-561" fmla="*/ 0 w 2057400"/>
                <a:gd name="connsiteY30-562" fmla="*/ 738313 h 1357745"/>
                <a:gd name="connsiteX31-563" fmla="*/ 117987 w 2057400"/>
                <a:gd name="connsiteY31-564" fmla="*/ 871049 h 1357745"/>
                <a:gd name="connsiteX32-565" fmla="*/ 213852 w 2057400"/>
                <a:gd name="connsiteY32-566" fmla="*/ 1003784 h 1357745"/>
                <a:gd name="connsiteX33-567" fmla="*/ 324465 w 2057400"/>
                <a:gd name="connsiteY33-568" fmla="*/ 1003784 h 1357745"/>
                <a:gd name="connsiteX34-569" fmla="*/ 626807 w 2057400"/>
                <a:gd name="connsiteY34-570" fmla="*/ 1062778 h 1357745"/>
                <a:gd name="connsiteX35-571" fmla="*/ 899652 w 2057400"/>
                <a:gd name="connsiteY35-572" fmla="*/ 1099649 h 1357745"/>
                <a:gd name="connsiteX36-573" fmla="*/ 1157749 w 2057400"/>
                <a:gd name="connsiteY36-574" fmla="*/ 1313500 h 1357745"/>
                <a:gd name="connsiteX37-575" fmla="*/ 1179871 w 2057400"/>
                <a:gd name="connsiteY37-576" fmla="*/ 1357745 h 1357745"/>
                <a:gd name="connsiteX38-577" fmla="*/ 1268361 w 2057400"/>
                <a:gd name="connsiteY38-578" fmla="*/ 1357745 h 1357745"/>
                <a:gd name="connsiteX39-579" fmla="*/ 1283110 w 2057400"/>
                <a:gd name="connsiteY39-580" fmla="*/ 1269255 h 1357745"/>
                <a:gd name="connsiteX40-581" fmla="*/ 1386349 w 2057400"/>
                <a:gd name="connsiteY40-582" fmla="*/ 1217636 h 1357745"/>
                <a:gd name="connsiteX41-583" fmla="*/ 1467465 w 2057400"/>
                <a:gd name="connsiteY41-584" fmla="*/ 1195513 h 1357745"/>
                <a:gd name="connsiteX42-585" fmla="*/ 1496961 w 2057400"/>
                <a:gd name="connsiteY42-586" fmla="*/ 1136520 h 1357745"/>
                <a:gd name="connsiteX43-587" fmla="*/ 1519084 w 2057400"/>
                <a:gd name="connsiteY43-588" fmla="*/ 1025907 h 1357745"/>
                <a:gd name="connsiteX44-589" fmla="*/ 1644445 w 2057400"/>
                <a:gd name="connsiteY44-590" fmla="*/ 944791 h 1357745"/>
                <a:gd name="connsiteX45-591" fmla="*/ 1806678 w 2057400"/>
                <a:gd name="connsiteY45-592" fmla="*/ 863675 h 1357745"/>
                <a:gd name="connsiteX46-593" fmla="*/ 1961536 w 2057400"/>
                <a:gd name="connsiteY46-594" fmla="*/ 878423 h 1357745"/>
                <a:gd name="connsiteX47-595" fmla="*/ 1998407 w 2057400"/>
                <a:gd name="connsiteY47-596" fmla="*/ 775184 h 1357745"/>
                <a:gd name="connsiteX48-597" fmla="*/ 2057400 w 2057400"/>
                <a:gd name="connsiteY48-598" fmla="*/ 767810 h 1357745"/>
                <a:gd name="connsiteX49-599" fmla="*/ 2050026 w 2057400"/>
                <a:gd name="connsiteY49-600" fmla="*/ 546584 h 1357745"/>
                <a:gd name="connsiteX0-601" fmla="*/ 2050026 w 2057400"/>
                <a:gd name="connsiteY0-602" fmla="*/ 502260 h 1313421"/>
                <a:gd name="connsiteX1-603" fmla="*/ 1946787 w 2057400"/>
                <a:gd name="connsiteY1-604" fmla="*/ 435892 h 1313421"/>
                <a:gd name="connsiteX2-605" fmla="*/ 1869833 w 2057400"/>
                <a:gd name="connsiteY2-606" fmla="*/ 264522 h 1313421"/>
                <a:gd name="connsiteX3-607" fmla="*/ 1932673 w 2057400"/>
                <a:gd name="connsiteY3-608" fmla="*/ 117038 h 1313421"/>
                <a:gd name="connsiteX4-609" fmla="*/ 1966014 w 2057400"/>
                <a:gd name="connsiteY4-610" fmla="*/ 0 h 1313421"/>
                <a:gd name="connsiteX5-611" fmla="*/ 1873045 w 2057400"/>
                <a:gd name="connsiteY5-612" fmla="*/ 5928 h 1313421"/>
                <a:gd name="connsiteX6-613" fmla="*/ 1786636 w 2057400"/>
                <a:gd name="connsiteY6-614" fmla="*/ 31895 h 1313421"/>
                <a:gd name="connsiteX7-615" fmla="*/ 1688690 w 2057400"/>
                <a:gd name="connsiteY7-616" fmla="*/ 84962 h 1313421"/>
                <a:gd name="connsiteX8-617" fmla="*/ 1666568 w 2057400"/>
                <a:gd name="connsiteY8-618" fmla="*/ 30312 h 1313421"/>
                <a:gd name="connsiteX9-619" fmla="*/ 1688690 w 2057400"/>
                <a:gd name="connsiteY9-620" fmla="*/ 96680 h 1313421"/>
                <a:gd name="connsiteX10-621" fmla="*/ 1614949 w 2057400"/>
                <a:gd name="connsiteY10-622" fmla="*/ 214667 h 1313421"/>
                <a:gd name="connsiteX11-623" fmla="*/ 1570703 w 2057400"/>
                <a:gd name="connsiteY11-624" fmla="*/ 244163 h 1313421"/>
                <a:gd name="connsiteX12-625" fmla="*/ 1467465 w 2057400"/>
                <a:gd name="connsiteY12-626" fmla="*/ 229415 h 1313421"/>
                <a:gd name="connsiteX13-627" fmla="*/ 1408471 w 2057400"/>
                <a:gd name="connsiteY13-628" fmla="*/ 177796 h 1313421"/>
                <a:gd name="connsiteX14-629" fmla="*/ 1364226 w 2057400"/>
                <a:gd name="connsiteY14-630" fmla="*/ 118802 h 1313421"/>
                <a:gd name="connsiteX15-631" fmla="*/ 1312607 w 2057400"/>
                <a:gd name="connsiteY15-632" fmla="*/ 74557 h 1313421"/>
                <a:gd name="connsiteX16-633" fmla="*/ 1165123 w 2057400"/>
                <a:gd name="connsiteY16-634" fmla="*/ 74557 h 1313421"/>
                <a:gd name="connsiteX17-635" fmla="*/ 1069258 w 2057400"/>
                <a:gd name="connsiteY17-636" fmla="*/ 74557 h 1313421"/>
                <a:gd name="connsiteX18-637" fmla="*/ 899652 w 2057400"/>
                <a:gd name="connsiteY18-638" fmla="*/ 126176 h 1313421"/>
                <a:gd name="connsiteX19-639" fmla="*/ 781665 w 2057400"/>
                <a:gd name="connsiteY19-640" fmla="*/ 177796 h 1313421"/>
                <a:gd name="connsiteX20-641" fmla="*/ 678426 w 2057400"/>
                <a:gd name="connsiteY20-642" fmla="*/ 222041 h 1313421"/>
                <a:gd name="connsiteX21-643" fmla="*/ 560439 w 2057400"/>
                <a:gd name="connsiteY21-644" fmla="*/ 177796 h 1313421"/>
                <a:gd name="connsiteX22-645" fmla="*/ 427703 w 2057400"/>
                <a:gd name="connsiteY22-646" fmla="*/ 177796 h 1313421"/>
                <a:gd name="connsiteX23-647" fmla="*/ 324465 w 2057400"/>
                <a:gd name="connsiteY23-648" fmla="*/ 236789 h 1313421"/>
                <a:gd name="connsiteX24-649" fmla="*/ 331839 w 2057400"/>
                <a:gd name="connsiteY24-650" fmla="*/ 281034 h 1313421"/>
                <a:gd name="connsiteX25-651" fmla="*/ 235974 w 2057400"/>
                <a:gd name="connsiteY25-652" fmla="*/ 251538 h 1313421"/>
                <a:gd name="connsiteX26-653" fmla="*/ 176981 w 2057400"/>
                <a:gd name="connsiteY26-654" fmla="*/ 340028 h 1313421"/>
                <a:gd name="connsiteX27-655" fmla="*/ 132736 w 2057400"/>
                <a:gd name="connsiteY27-656" fmla="*/ 317905 h 1313421"/>
                <a:gd name="connsiteX28-657" fmla="*/ 7374 w 2057400"/>
                <a:gd name="connsiteY28-658" fmla="*/ 428518 h 1313421"/>
                <a:gd name="connsiteX29-659" fmla="*/ 0 w 2057400"/>
                <a:gd name="connsiteY29-660" fmla="*/ 693989 h 1313421"/>
                <a:gd name="connsiteX30-661" fmla="*/ 117987 w 2057400"/>
                <a:gd name="connsiteY30-662" fmla="*/ 826725 h 1313421"/>
                <a:gd name="connsiteX31-663" fmla="*/ 213852 w 2057400"/>
                <a:gd name="connsiteY31-664" fmla="*/ 959460 h 1313421"/>
                <a:gd name="connsiteX32-665" fmla="*/ 324465 w 2057400"/>
                <a:gd name="connsiteY32-666" fmla="*/ 959460 h 1313421"/>
                <a:gd name="connsiteX33-667" fmla="*/ 626807 w 2057400"/>
                <a:gd name="connsiteY33-668" fmla="*/ 1018454 h 1313421"/>
                <a:gd name="connsiteX34-669" fmla="*/ 899652 w 2057400"/>
                <a:gd name="connsiteY34-670" fmla="*/ 1055325 h 1313421"/>
                <a:gd name="connsiteX35-671" fmla="*/ 1157749 w 2057400"/>
                <a:gd name="connsiteY35-672" fmla="*/ 1269176 h 1313421"/>
                <a:gd name="connsiteX36-673" fmla="*/ 1179871 w 2057400"/>
                <a:gd name="connsiteY36-674" fmla="*/ 1313421 h 1313421"/>
                <a:gd name="connsiteX37-675" fmla="*/ 1268361 w 2057400"/>
                <a:gd name="connsiteY37-676" fmla="*/ 1313421 h 1313421"/>
                <a:gd name="connsiteX38-677" fmla="*/ 1283110 w 2057400"/>
                <a:gd name="connsiteY38-678" fmla="*/ 1224931 h 1313421"/>
                <a:gd name="connsiteX39-679" fmla="*/ 1386349 w 2057400"/>
                <a:gd name="connsiteY39-680" fmla="*/ 1173312 h 1313421"/>
                <a:gd name="connsiteX40-681" fmla="*/ 1467465 w 2057400"/>
                <a:gd name="connsiteY40-682" fmla="*/ 1151189 h 1313421"/>
                <a:gd name="connsiteX41-683" fmla="*/ 1496961 w 2057400"/>
                <a:gd name="connsiteY41-684" fmla="*/ 1092196 h 1313421"/>
                <a:gd name="connsiteX42-685" fmla="*/ 1519084 w 2057400"/>
                <a:gd name="connsiteY42-686" fmla="*/ 981583 h 1313421"/>
                <a:gd name="connsiteX43-687" fmla="*/ 1644445 w 2057400"/>
                <a:gd name="connsiteY43-688" fmla="*/ 900467 h 1313421"/>
                <a:gd name="connsiteX44-689" fmla="*/ 1806678 w 2057400"/>
                <a:gd name="connsiteY44-690" fmla="*/ 819351 h 1313421"/>
                <a:gd name="connsiteX45-691" fmla="*/ 1961536 w 2057400"/>
                <a:gd name="connsiteY45-692" fmla="*/ 834099 h 1313421"/>
                <a:gd name="connsiteX46-693" fmla="*/ 1998407 w 2057400"/>
                <a:gd name="connsiteY46-694" fmla="*/ 730860 h 1313421"/>
                <a:gd name="connsiteX47-695" fmla="*/ 2057400 w 2057400"/>
                <a:gd name="connsiteY47-696" fmla="*/ 723486 h 1313421"/>
                <a:gd name="connsiteX48-697" fmla="*/ 2050026 w 2057400"/>
                <a:gd name="connsiteY48-698" fmla="*/ 502260 h 1313421"/>
                <a:gd name="connsiteX0-699" fmla="*/ 2050026 w 2057400"/>
                <a:gd name="connsiteY0-700" fmla="*/ 502260 h 1313421"/>
                <a:gd name="connsiteX1-701" fmla="*/ 1946787 w 2057400"/>
                <a:gd name="connsiteY1-702" fmla="*/ 435892 h 1313421"/>
                <a:gd name="connsiteX2-703" fmla="*/ 1869833 w 2057400"/>
                <a:gd name="connsiteY2-704" fmla="*/ 264522 h 1313421"/>
                <a:gd name="connsiteX3-705" fmla="*/ 1932673 w 2057400"/>
                <a:gd name="connsiteY3-706" fmla="*/ 117038 h 1313421"/>
                <a:gd name="connsiteX4-707" fmla="*/ 1966014 w 2057400"/>
                <a:gd name="connsiteY4-708" fmla="*/ 0 h 1313421"/>
                <a:gd name="connsiteX5-709" fmla="*/ 1873045 w 2057400"/>
                <a:gd name="connsiteY5-710" fmla="*/ 5928 h 1313421"/>
                <a:gd name="connsiteX6-711" fmla="*/ 1786636 w 2057400"/>
                <a:gd name="connsiteY6-712" fmla="*/ 31895 h 1313421"/>
                <a:gd name="connsiteX7-713" fmla="*/ 1688690 w 2057400"/>
                <a:gd name="connsiteY7-714" fmla="*/ 84962 h 1313421"/>
                <a:gd name="connsiteX8-715" fmla="*/ 1688690 w 2057400"/>
                <a:gd name="connsiteY8-716" fmla="*/ 96680 h 1313421"/>
                <a:gd name="connsiteX9-717" fmla="*/ 1614949 w 2057400"/>
                <a:gd name="connsiteY9-718" fmla="*/ 214667 h 1313421"/>
                <a:gd name="connsiteX10-719" fmla="*/ 1570703 w 2057400"/>
                <a:gd name="connsiteY10-720" fmla="*/ 244163 h 1313421"/>
                <a:gd name="connsiteX11-721" fmla="*/ 1467465 w 2057400"/>
                <a:gd name="connsiteY11-722" fmla="*/ 229415 h 1313421"/>
                <a:gd name="connsiteX12-723" fmla="*/ 1408471 w 2057400"/>
                <a:gd name="connsiteY12-724" fmla="*/ 177796 h 1313421"/>
                <a:gd name="connsiteX13-725" fmla="*/ 1364226 w 2057400"/>
                <a:gd name="connsiteY13-726" fmla="*/ 118802 h 1313421"/>
                <a:gd name="connsiteX14-727" fmla="*/ 1312607 w 2057400"/>
                <a:gd name="connsiteY14-728" fmla="*/ 74557 h 1313421"/>
                <a:gd name="connsiteX15-729" fmla="*/ 1165123 w 2057400"/>
                <a:gd name="connsiteY15-730" fmla="*/ 74557 h 1313421"/>
                <a:gd name="connsiteX16-731" fmla="*/ 1069258 w 2057400"/>
                <a:gd name="connsiteY16-732" fmla="*/ 74557 h 1313421"/>
                <a:gd name="connsiteX17-733" fmla="*/ 899652 w 2057400"/>
                <a:gd name="connsiteY17-734" fmla="*/ 126176 h 1313421"/>
                <a:gd name="connsiteX18-735" fmla="*/ 781665 w 2057400"/>
                <a:gd name="connsiteY18-736" fmla="*/ 177796 h 1313421"/>
                <a:gd name="connsiteX19-737" fmla="*/ 678426 w 2057400"/>
                <a:gd name="connsiteY19-738" fmla="*/ 222041 h 1313421"/>
                <a:gd name="connsiteX20-739" fmla="*/ 560439 w 2057400"/>
                <a:gd name="connsiteY20-740" fmla="*/ 177796 h 1313421"/>
                <a:gd name="connsiteX21-741" fmla="*/ 427703 w 2057400"/>
                <a:gd name="connsiteY21-742" fmla="*/ 177796 h 1313421"/>
                <a:gd name="connsiteX22-743" fmla="*/ 324465 w 2057400"/>
                <a:gd name="connsiteY22-744" fmla="*/ 236789 h 1313421"/>
                <a:gd name="connsiteX23-745" fmla="*/ 331839 w 2057400"/>
                <a:gd name="connsiteY23-746" fmla="*/ 281034 h 1313421"/>
                <a:gd name="connsiteX24-747" fmla="*/ 235974 w 2057400"/>
                <a:gd name="connsiteY24-748" fmla="*/ 251538 h 1313421"/>
                <a:gd name="connsiteX25-749" fmla="*/ 176981 w 2057400"/>
                <a:gd name="connsiteY25-750" fmla="*/ 340028 h 1313421"/>
                <a:gd name="connsiteX26-751" fmla="*/ 132736 w 2057400"/>
                <a:gd name="connsiteY26-752" fmla="*/ 317905 h 1313421"/>
                <a:gd name="connsiteX27-753" fmla="*/ 7374 w 2057400"/>
                <a:gd name="connsiteY27-754" fmla="*/ 428518 h 1313421"/>
                <a:gd name="connsiteX28-755" fmla="*/ 0 w 2057400"/>
                <a:gd name="connsiteY28-756" fmla="*/ 693989 h 1313421"/>
                <a:gd name="connsiteX29-757" fmla="*/ 117987 w 2057400"/>
                <a:gd name="connsiteY29-758" fmla="*/ 826725 h 1313421"/>
                <a:gd name="connsiteX30-759" fmla="*/ 213852 w 2057400"/>
                <a:gd name="connsiteY30-760" fmla="*/ 959460 h 1313421"/>
                <a:gd name="connsiteX31-761" fmla="*/ 324465 w 2057400"/>
                <a:gd name="connsiteY31-762" fmla="*/ 959460 h 1313421"/>
                <a:gd name="connsiteX32-763" fmla="*/ 626807 w 2057400"/>
                <a:gd name="connsiteY32-764" fmla="*/ 1018454 h 1313421"/>
                <a:gd name="connsiteX33-765" fmla="*/ 899652 w 2057400"/>
                <a:gd name="connsiteY33-766" fmla="*/ 1055325 h 1313421"/>
                <a:gd name="connsiteX34-767" fmla="*/ 1157749 w 2057400"/>
                <a:gd name="connsiteY34-768" fmla="*/ 1269176 h 1313421"/>
                <a:gd name="connsiteX35-769" fmla="*/ 1179871 w 2057400"/>
                <a:gd name="connsiteY35-770" fmla="*/ 1313421 h 1313421"/>
                <a:gd name="connsiteX36-771" fmla="*/ 1268361 w 2057400"/>
                <a:gd name="connsiteY36-772" fmla="*/ 1313421 h 1313421"/>
                <a:gd name="connsiteX37-773" fmla="*/ 1283110 w 2057400"/>
                <a:gd name="connsiteY37-774" fmla="*/ 1224931 h 1313421"/>
                <a:gd name="connsiteX38-775" fmla="*/ 1386349 w 2057400"/>
                <a:gd name="connsiteY38-776" fmla="*/ 1173312 h 1313421"/>
                <a:gd name="connsiteX39-777" fmla="*/ 1467465 w 2057400"/>
                <a:gd name="connsiteY39-778" fmla="*/ 1151189 h 1313421"/>
                <a:gd name="connsiteX40-779" fmla="*/ 1496961 w 2057400"/>
                <a:gd name="connsiteY40-780" fmla="*/ 1092196 h 1313421"/>
                <a:gd name="connsiteX41-781" fmla="*/ 1519084 w 2057400"/>
                <a:gd name="connsiteY41-782" fmla="*/ 981583 h 1313421"/>
                <a:gd name="connsiteX42-783" fmla="*/ 1644445 w 2057400"/>
                <a:gd name="connsiteY42-784" fmla="*/ 900467 h 1313421"/>
                <a:gd name="connsiteX43-785" fmla="*/ 1806678 w 2057400"/>
                <a:gd name="connsiteY43-786" fmla="*/ 819351 h 1313421"/>
                <a:gd name="connsiteX44-787" fmla="*/ 1961536 w 2057400"/>
                <a:gd name="connsiteY44-788" fmla="*/ 834099 h 1313421"/>
                <a:gd name="connsiteX45-789" fmla="*/ 1998407 w 2057400"/>
                <a:gd name="connsiteY45-790" fmla="*/ 730860 h 1313421"/>
                <a:gd name="connsiteX46-791" fmla="*/ 2057400 w 2057400"/>
                <a:gd name="connsiteY46-792" fmla="*/ 723486 h 1313421"/>
                <a:gd name="connsiteX47-793" fmla="*/ 2050026 w 2057400"/>
                <a:gd name="connsiteY47-794" fmla="*/ 502260 h 1313421"/>
                <a:gd name="connsiteX0-795" fmla="*/ 2050026 w 2057400"/>
                <a:gd name="connsiteY0-796" fmla="*/ 502260 h 1313421"/>
                <a:gd name="connsiteX1-797" fmla="*/ 1946787 w 2057400"/>
                <a:gd name="connsiteY1-798" fmla="*/ 435892 h 1313421"/>
                <a:gd name="connsiteX2-799" fmla="*/ 1869833 w 2057400"/>
                <a:gd name="connsiteY2-800" fmla="*/ 264522 h 1313421"/>
                <a:gd name="connsiteX3-801" fmla="*/ 1932673 w 2057400"/>
                <a:gd name="connsiteY3-802" fmla="*/ 117038 h 1313421"/>
                <a:gd name="connsiteX4-803" fmla="*/ 1966014 w 2057400"/>
                <a:gd name="connsiteY4-804" fmla="*/ 0 h 1313421"/>
                <a:gd name="connsiteX5-805" fmla="*/ 1873045 w 2057400"/>
                <a:gd name="connsiteY5-806" fmla="*/ 5928 h 1313421"/>
                <a:gd name="connsiteX6-807" fmla="*/ 1786636 w 2057400"/>
                <a:gd name="connsiteY6-808" fmla="*/ 31895 h 1313421"/>
                <a:gd name="connsiteX7-809" fmla="*/ 1688690 w 2057400"/>
                <a:gd name="connsiteY7-810" fmla="*/ 84962 h 1313421"/>
                <a:gd name="connsiteX8-811" fmla="*/ 1688690 w 2057400"/>
                <a:gd name="connsiteY8-812" fmla="*/ 96680 h 1313421"/>
                <a:gd name="connsiteX9-813" fmla="*/ 1614949 w 2057400"/>
                <a:gd name="connsiteY9-814" fmla="*/ 214667 h 1313421"/>
                <a:gd name="connsiteX10-815" fmla="*/ 1587532 w 2057400"/>
                <a:gd name="connsiteY10-816" fmla="*/ 317091 h 1313421"/>
                <a:gd name="connsiteX11-817" fmla="*/ 1467465 w 2057400"/>
                <a:gd name="connsiteY11-818" fmla="*/ 229415 h 1313421"/>
                <a:gd name="connsiteX12-819" fmla="*/ 1408471 w 2057400"/>
                <a:gd name="connsiteY12-820" fmla="*/ 177796 h 1313421"/>
                <a:gd name="connsiteX13-821" fmla="*/ 1364226 w 2057400"/>
                <a:gd name="connsiteY13-822" fmla="*/ 118802 h 1313421"/>
                <a:gd name="connsiteX14-823" fmla="*/ 1312607 w 2057400"/>
                <a:gd name="connsiteY14-824" fmla="*/ 74557 h 1313421"/>
                <a:gd name="connsiteX15-825" fmla="*/ 1165123 w 2057400"/>
                <a:gd name="connsiteY15-826" fmla="*/ 74557 h 1313421"/>
                <a:gd name="connsiteX16-827" fmla="*/ 1069258 w 2057400"/>
                <a:gd name="connsiteY16-828" fmla="*/ 74557 h 1313421"/>
                <a:gd name="connsiteX17-829" fmla="*/ 899652 w 2057400"/>
                <a:gd name="connsiteY17-830" fmla="*/ 126176 h 1313421"/>
                <a:gd name="connsiteX18-831" fmla="*/ 781665 w 2057400"/>
                <a:gd name="connsiteY18-832" fmla="*/ 177796 h 1313421"/>
                <a:gd name="connsiteX19-833" fmla="*/ 678426 w 2057400"/>
                <a:gd name="connsiteY19-834" fmla="*/ 222041 h 1313421"/>
                <a:gd name="connsiteX20-835" fmla="*/ 560439 w 2057400"/>
                <a:gd name="connsiteY20-836" fmla="*/ 177796 h 1313421"/>
                <a:gd name="connsiteX21-837" fmla="*/ 427703 w 2057400"/>
                <a:gd name="connsiteY21-838" fmla="*/ 177796 h 1313421"/>
                <a:gd name="connsiteX22-839" fmla="*/ 324465 w 2057400"/>
                <a:gd name="connsiteY22-840" fmla="*/ 236789 h 1313421"/>
                <a:gd name="connsiteX23-841" fmla="*/ 331839 w 2057400"/>
                <a:gd name="connsiteY23-842" fmla="*/ 281034 h 1313421"/>
                <a:gd name="connsiteX24-843" fmla="*/ 235974 w 2057400"/>
                <a:gd name="connsiteY24-844" fmla="*/ 251538 h 1313421"/>
                <a:gd name="connsiteX25-845" fmla="*/ 176981 w 2057400"/>
                <a:gd name="connsiteY25-846" fmla="*/ 340028 h 1313421"/>
                <a:gd name="connsiteX26-847" fmla="*/ 132736 w 2057400"/>
                <a:gd name="connsiteY26-848" fmla="*/ 317905 h 1313421"/>
                <a:gd name="connsiteX27-849" fmla="*/ 7374 w 2057400"/>
                <a:gd name="connsiteY27-850" fmla="*/ 428518 h 1313421"/>
                <a:gd name="connsiteX28-851" fmla="*/ 0 w 2057400"/>
                <a:gd name="connsiteY28-852" fmla="*/ 693989 h 1313421"/>
                <a:gd name="connsiteX29-853" fmla="*/ 117987 w 2057400"/>
                <a:gd name="connsiteY29-854" fmla="*/ 826725 h 1313421"/>
                <a:gd name="connsiteX30-855" fmla="*/ 213852 w 2057400"/>
                <a:gd name="connsiteY30-856" fmla="*/ 959460 h 1313421"/>
                <a:gd name="connsiteX31-857" fmla="*/ 324465 w 2057400"/>
                <a:gd name="connsiteY31-858" fmla="*/ 959460 h 1313421"/>
                <a:gd name="connsiteX32-859" fmla="*/ 626807 w 2057400"/>
                <a:gd name="connsiteY32-860" fmla="*/ 1018454 h 1313421"/>
                <a:gd name="connsiteX33-861" fmla="*/ 899652 w 2057400"/>
                <a:gd name="connsiteY33-862" fmla="*/ 1055325 h 1313421"/>
                <a:gd name="connsiteX34-863" fmla="*/ 1157749 w 2057400"/>
                <a:gd name="connsiteY34-864" fmla="*/ 1269176 h 1313421"/>
                <a:gd name="connsiteX35-865" fmla="*/ 1179871 w 2057400"/>
                <a:gd name="connsiteY35-866" fmla="*/ 1313421 h 1313421"/>
                <a:gd name="connsiteX36-867" fmla="*/ 1268361 w 2057400"/>
                <a:gd name="connsiteY36-868" fmla="*/ 1313421 h 1313421"/>
                <a:gd name="connsiteX37-869" fmla="*/ 1283110 w 2057400"/>
                <a:gd name="connsiteY37-870" fmla="*/ 1224931 h 1313421"/>
                <a:gd name="connsiteX38-871" fmla="*/ 1386349 w 2057400"/>
                <a:gd name="connsiteY38-872" fmla="*/ 1173312 h 1313421"/>
                <a:gd name="connsiteX39-873" fmla="*/ 1467465 w 2057400"/>
                <a:gd name="connsiteY39-874" fmla="*/ 1151189 h 1313421"/>
                <a:gd name="connsiteX40-875" fmla="*/ 1496961 w 2057400"/>
                <a:gd name="connsiteY40-876" fmla="*/ 1092196 h 1313421"/>
                <a:gd name="connsiteX41-877" fmla="*/ 1519084 w 2057400"/>
                <a:gd name="connsiteY41-878" fmla="*/ 981583 h 1313421"/>
                <a:gd name="connsiteX42-879" fmla="*/ 1644445 w 2057400"/>
                <a:gd name="connsiteY42-880" fmla="*/ 900467 h 1313421"/>
                <a:gd name="connsiteX43-881" fmla="*/ 1806678 w 2057400"/>
                <a:gd name="connsiteY43-882" fmla="*/ 819351 h 1313421"/>
                <a:gd name="connsiteX44-883" fmla="*/ 1961536 w 2057400"/>
                <a:gd name="connsiteY44-884" fmla="*/ 834099 h 1313421"/>
                <a:gd name="connsiteX45-885" fmla="*/ 1998407 w 2057400"/>
                <a:gd name="connsiteY45-886" fmla="*/ 730860 h 1313421"/>
                <a:gd name="connsiteX46-887" fmla="*/ 2057400 w 2057400"/>
                <a:gd name="connsiteY46-888" fmla="*/ 723486 h 1313421"/>
                <a:gd name="connsiteX47-889" fmla="*/ 2050026 w 2057400"/>
                <a:gd name="connsiteY47-890" fmla="*/ 502260 h 1313421"/>
                <a:gd name="connsiteX0-891" fmla="*/ 2050026 w 2057400"/>
                <a:gd name="connsiteY0-892" fmla="*/ 502260 h 1313421"/>
                <a:gd name="connsiteX1-893" fmla="*/ 1946787 w 2057400"/>
                <a:gd name="connsiteY1-894" fmla="*/ 435892 h 1313421"/>
                <a:gd name="connsiteX2-895" fmla="*/ 1869833 w 2057400"/>
                <a:gd name="connsiteY2-896" fmla="*/ 264522 h 1313421"/>
                <a:gd name="connsiteX3-897" fmla="*/ 1932673 w 2057400"/>
                <a:gd name="connsiteY3-898" fmla="*/ 117038 h 1313421"/>
                <a:gd name="connsiteX4-899" fmla="*/ 1966014 w 2057400"/>
                <a:gd name="connsiteY4-900" fmla="*/ 0 h 1313421"/>
                <a:gd name="connsiteX5-901" fmla="*/ 1873045 w 2057400"/>
                <a:gd name="connsiteY5-902" fmla="*/ 5928 h 1313421"/>
                <a:gd name="connsiteX6-903" fmla="*/ 1786636 w 2057400"/>
                <a:gd name="connsiteY6-904" fmla="*/ 31895 h 1313421"/>
                <a:gd name="connsiteX7-905" fmla="*/ 1688690 w 2057400"/>
                <a:gd name="connsiteY7-906" fmla="*/ 84962 h 1313421"/>
                <a:gd name="connsiteX8-907" fmla="*/ 1688690 w 2057400"/>
                <a:gd name="connsiteY8-908" fmla="*/ 96680 h 1313421"/>
                <a:gd name="connsiteX9-909" fmla="*/ 1637388 w 2057400"/>
                <a:gd name="connsiteY9-910" fmla="*/ 214667 h 1313421"/>
                <a:gd name="connsiteX10-911" fmla="*/ 1587532 w 2057400"/>
                <a:gd name="connsiteY10-912" fmla="*/ 317091 h 1313421"/>
                <a:gd name="connsiteX11-913" fmla="*/ 1467465 w 2057400"/>
                <a:gd name="connsiteY11-914" fmla="*/ 229415 h 1313421"/>
                <a:gd name="connsiteX12-915" fmla="*/ 1408471 w 2057400"/>
                <a:gd name="connsiteY12-916" fmla="*/ 177796 h 1313421"/>
                <a:gd name="connsiteX13-917" fmla="*/ 1364226 w 2057400"/>
                <a:gd name="connsiteY13-918" fmla="*/ 118802 h 1313421"/>
                <a:gd name="connsiteX14-919" fmla="*/ 1312607 w 2057400"/>
                <a:gd name="connsiteY14-920" fmla="*/ 74557 h 1313421"/>
                <a:gd name="connsiteX15-921" fmla="*/ 1165123 w 2057400"/>
                <a:gd name="connsiteY15-922" fmla="*/ 74557 h 1313421"/>
                <a:gd name="connsiteX16-923" fmla="*/ 1069258 w 2057400"/>
                <a:gd name="connsiteY16-924" fmla="*/ 74557 h 1313421"/>
                <a:gd name="connsiteX17-925" fmla="*/ 899652 w 2057400"/>
                <a:gd name="connsiteY17-926" fmla="*/ 126176 h 1313421"/>
                <a:gd name="connsiteX18-927" fmla="*/ 781665 w 2057400"/>
                <a:gd name="connsiteY18-928" fmla="*/ 177796 h 1313421"/>
                <a:gd name="connsiteX19-929" fmla="*/ 678426 w 2057400"/>
                <a:gd name="connsiteY19-930" fmla="*/ 222041 h 1313421"/>
                <a:gd name="connsiteX20-931" fmla="*/ 560439 w 2057400"/>
                <a:gd name="connsiteY20-932" fmla="*/ 177796 h 1313421"/>
                <a:gd name="connsiteX21-933" fmla="*/ 427703 w 2057400"/>
                <a:gd name="connsiteY21-934" fmla="*/ 177796 h 1313421"/>
                <a:gd name="connsiteX22-935" fmla="*/ 324465 w 2057400"/>
                <a:gd name="connsiteY22-936" fmla="*/ 236789 h 1313421"/>
                <a:gd name="connsiteX23-937" fmla="*/ 331839 w 2057400"/>
                <a:gd name="connsiteY23-938" fmla="*/ 281034 h 1313421"/>
                <a:gd name="connsiteX24-939" fmla="*/ 235974 w 2057400"/>
                <a:gd name="connsiteY24-940" fmla="*/ 251538 h 1313421"/>
                <a:gd name="connsiteX25-941" fmla="*/ 176981 w 2057400"/>
                <a:gd name="connsiteY25-942" fmla="*/ 340028 h 1313421"/>
                <a:gd name="connsiteX26-943" fmla="*/ 132736 w 2057400"/>
                <a:gd name="connsiteY26-944" fmla="*/ 317905 h 1313421"/>
                <a:gd name="connsiteX27-945" fmla="*/ 7374 w 2057400"/>
                <a:gd name="connsiteY27-946" fmla="*/ 428518 h 1313421"/>
                <a:gd name="connsiteX28-947" fmla="*/ 0 w 2057400"/>
                <a:gd name="connsiteY28-948" fmla="*/ 693989 h 1313421"/>
                <a:gd name="connsiteX29-949" fmla="*/ 117987 w 2057400"/>
                <a:gd name="connsiteY29-950" fmla="*/ 826725 h 1313421"/>
                <a:gd name="connsiteX30-951" fmla="*/ 213852 w 2057400"/>
                <a:gd name="connsiteY30-952" fmla="*/ 959460 h 1313421"/>
                <a:gd name="connsiteX31-953" fmla="*/ 324465 w 2057400"/>
                <a:gd name="connsiteY31-954" fmla="*/ 959460 h 1313421"/>
                <a:gd name="connsiteX32-955" fmla="*/ 626807 w 2057400"/>
                <a:gd name="connsiteY32-956" fmla="*/ 1018454 h 1313421"/>
                <a:gd name="connsiteX33-957" fmla="*/ 899652 w 2057400"/>
                <a:gd name="connsiteY33-958" fmla="*/ 1055325 h 1313421"/>
                <a:gd name="connsiteX34-959" fmla="*/ 1157749 w 2057400"/>
                <a:gd name="connsiteY34-960" fmla="*/ 1269176 h 1313421"/>
                <a:gd name="connsiteX35-961" fmla="*/ 1179871 w 2057400"/>
                <a:gd name="connsiteY35-962" fmla="*/ 1313421 h 1313421"/>
                <a:gd name="connsiteX36-963" fmla="*/ 1268361 w 2057400"/>
                <a:gd name="connsiteY36-964" fmla="*/ 1313421 h 1313421"/>
                <a:gd name="connsiteX37-965" fmla="*/ 1283110 w 2057400"/>
                <a:gd name="connsiteY37-966" fmla="*/ 1224931 h 1313421"/>
                <a:gd name="connsiteX38-967" fmla="*/ 1386349 w 2057400"/>
                <a:gd name="connsiteY38-968" fmla="*/ 1173312 h 1313421"/>
                <a:gd name="connsiteX39-969" fmla="*/ 1467465 w 2057400"/>
                <a:gd name="connsiteY39-970" fmla="*/ 1151189 h 1313421"/>
                <a:gd name="connsiteX40-971" fmla="*/ 1496961 w 2057400"/>
                <a:gd name="connsiteY40-972" fmla="*/ 1092196 h 1313421"/>
                <a:gd name="connsiteX41-973" fmla="*/ 1519084 w 2057400"/>
                <a:gd name="connsiteY41-974" fmla="*/ 981583 h 1313421"/>
                <a:gd name="connsiteX42-975" fmla="*/ 1644445 w 2057400"/>
                <a:gd name="connsiteY42-976" fmla="*/ 900467 h 1313421"/>
                <a:gd name="connsiteX43-977" fmla="*/ 1806678 w 2057400"/>
                <a:gd name="connsiteY43-978" fmla="*/ 819351 h 1313421"/>
                <a:gd name="connsiteX44-979" fmla="*/ 1961536 w 2057400"/>
                <a:gd name="connsiteY44-980" fmla="*/ 834099 h 1313421"/>
                <a:gd name="connsiteX45-981" fmla="*/ 1998407 w 2057400"/>
                <a:gd name="connsiteY45-982" fmla="*/ 730860 h 1313421"/>
                <a:gd name="connsiteX46-983" fmla="*/ 2057400 w 2057400"/>
                <a:gd name="connsiteY46-984" fmla="*/ 723486 h 1313421"/>
                <a:gd name="connsiteX47-985" fmla="*/ 2050026 w 2057400"/>
                <a:gd name="connsiteY47-986" fmla="*/ 502260 h 1313421"/>
                <a:gd name="connsiteX0-987" fmla="*/ 2050026 w 2057400"/>
                <a:gd name="connsiteY0-988" fmla="*/ 502260 h 1313421"/>
                <a:gd name="connsiteX1-989" fmla="*/ 1946787 w 2057400"/>
                <a:gd name="connsiteY1-990" fmla="*/ 435892 h 1313421"/>
                <a:gd name="connsiteX2-991" fmla="*/ 1869833 w 2057400"/>
                <a:gd name="connsiteY2-992" fmla="*/ 264522 h 1313421"/>
                <a:gd name="connsiteX3-993" fmla="*/ 1932673 w 2057400"/>
                <a:gd name="connsiteY3-994" fmla="*/ 117038 h 1313421"/>
                <a:gd name="connsiteX4-995" fmla="*/ 1966014 w 2057400"/>
                <a:gd name="connsiteY4-996" fmla="*/ 0 h 1313421"/>
                <a:gd name="connsiteX5-997" fmla="*/ 1873045 w 2057400"/>
                <a:gd name="connsiteY5-998" fmla="*/ 5928 h 1313421"/>
                <a:gd name="connsiteX6-999" fmla="*/ 1786636 w 2057400"/>
                <a:gd name="connsiteY6-1000" fmla="*/ 31895 h 1313421"/>
                <a:gd name="connsiteX7-1001" fmla="*/ 1688690 w 2057400"/>
                <a:gd name="connsiteY7-1002" fmla="*/ 84962 h 1313421"/>
                <a:gd name="connsiteX8-1003" fmla="*/ 1688690 w 2057400"/>
                <a:gd name="connsiteY8-1004" fmla="*/ 96680 h 1313421"/>
                <a:gd name="connsiteX9-1005" fmla="*/ 1637388 w 2057400"/>
                <a:gd name="connsiteY9-1006" fmla="*/ 214667 h 1313421"/>
                <a:gd name="connsiteX10-1007" fmla="*/ 1587532 w 2057400"/>
                <a:gd name="connsiteY10-1008" fmla="*/ 317091 h 1313421"/>
                <a:gd name="connsiteX11-1009" fmla="*/ 1467465 w 2057400"/>
                <a:gd name="connsiteY11-1010" fmla="*/ 229415 h 1313421"/>
                <a:gd name="connsiteX12-1011" fmla="*/ 1408471 w 2057400"/>
                <a:gd name="connsiteY12-1012" fmla="*/ 177796 h 1313421"/>
                <a:gd name="connsiteX13-1013" fmla="*/ 1364226 w 2057400"/>
                <a:gd name="connsiteY13-1014" fmla="*/ 118802 h 1313421"/>
                <a:gd name="connsiteX14-1015" fmla="*/ 1165123 w 2057400"/>
                <a:gd name="connsiteY14-1016" fmla="*/ 74557 h 1313421"/>
                <a:gd name="connsiteX15-1017" fmla="*/ 1069258 w 2057400"/>
                <a:gd name="connsiteY15-1018" fmla="*/ 74557 h 1313421"/>
                <a:gd name="connsiteX16-1019" fmla="*/ 899652 w 2057400"/>
                <a:gd name="connsiteY16-1020" fmla="*/ 126176 h 1313421"/>
                <a:gd name="connsiteX17-1021" fmla="*/ 781665 w 2057400"/>
                <a:gd name="connsiteY17-1022" fmla="*/ 177796 h 1313421"/>
                <a:gd name="connsiteX18-1023" fmla="*/ 678426 w 2057400"/>
                <a:gd name="connsiteY18-1024" fmla="*/ 222041 h 1313421"/>
                <a:gd name="connsiteX19-1025" fmla="*/ 560439 w 2057400"/>
                <a:gd name="connsiteY19-1026" fmla="*/ 177796 h 1313421"/>
                <a:gd name="connsiteX20-1027" fmla="*/ 427703 w 2057400"/>
                <a:gd name="connsiteY20-1028" fmla="*/ 177796 h 1313421"/>
                <a:gd name="connsiteX21-1029" fmla="*/ 324465 w 2057400"/>
                <a:gd name="connsiteY21-1030" fmla="*/ 236789 h 1313421"/>
                <a:gd name="connsiteX22-1031" fmla="*/ 331839 w 2057400"/>
                <a:gd name="connsiteY22-1032" fmla="*/ 281034 h 1313421"/>
                <a:gd name="connsiteX23-1033" fmla="*/ 235974 w 2057400"/>
                <a:gd name="connsiteY23-1034" fmla="*/ 251538 h 1313421"/>
                <a:gd name="connsiteX24-1035" fmla="*/ 176981 w 2057400"/>
                <a:gd name="connsiteY24-1036" fmla="*/ 340028 h 1313421"/>
                <a:gd name="connsiteX25-1037" fmla="*/ 132736 w 2057400"/>
                <a:gd name="connsiteY25-1038" fmla="*/ 317905 h 1313421"/>
                <a:gd name="connsiteX26-1039" fmla="*/ 7374 w 2057400"/>
                <a:gd name="connsiteY26-1040" fmla="*/ 428518 h 1313421"/>
                <a:gd name="connsiteX27-1041" fmla="*/ 0 w 2057400"/>
                <a:gd name="connsiteY27-1042" fmla="*/ 693989 h 1313421"/>
                <a:gd name="connsiteX28-1043" fmla="*/ 117987 w 2057400"/>
                <a:gd name="connsiteY28-1044" fmla="*/ 826725 h 1313421"/>
                <a:gd name="connsiteX29-1045" fmla="*/ 213852 w 2057400"/>
                <a:gd name="connsiteY29-1046" fmla="*/ 959460 h 1313421"/>
                <a:gd name="connsiteX30-1047" fmla="*/ 324465 w 2057400"/>
                <a:gd name="connsiteY30-1048" fmla="*/ 959460 h 1313421"/>
                <a:gd name="connsiteX31-1049" fmla="*/ 626807 w 2057400"/>
                <a:gd name="connsiteY31-1050" fmla="*/ 1018454 h 1313421"/>
                <a:gd name="connsiteX32-1051" fmla="*/ 899652 w 2057400"/>
                <a:gd name="connsiteY32-1052" fmla="*/ 1055325 h 1313421"/>
                <a:gd name="connsiteX33-1053" fmla="*/ 1157749 w 2057400"/>
                <a:gd name="connsiteY33-1054" fmla="*/ 1269176 h 1313421"/>
                <a:gd name="connsiteX34-1055" fmla="*/ 1179871 w 2057400"/>
                <a:gd name="connsiteY34-1056" fmla="*/ 1313421 h 1313421"/>
                <a:gd name="connsiteX35-1057" fmla="*/ 1268361 w 2057400"/>
                <a:gd name="connsiteY35-1058" fmla="*/ 1313421 h 1313421"/>
                <a:gd name="connsiteX36-1059" fmla="*/ 1283110 w 2057400"/>
                <a:gd name="connsiteY36-1060" fmla="*/ 1224931 h 1313421"/>
                <a:gd name="connsiteX37-1061" fmla="*/ 1386349 w 2057400"/>
                <a:gd name="connsiteY37-1062" fmla="*/ 1173312 h 1313421"/>
                <a:gd name="connsiteX38-1063" fmla="*/ 1467465 w 2057400"/>
                <a:gd name="connsiteY38-1064" fmla="*/ 1151189 h 1313421"/>
                <a:gd name="connsiteX39-1065" fmla="*/ 1496961 w 2057400"/>
                <a:gd name="connsiteY39-1066" fmla="*/ 1092196 h 1313421"/>
                <a:gd name="connsiteX40-1067" fmla="*/ 1519084 w 2057400"/>
                <a:gd name="connsiteY40-1068" fmla="*/ 981583 h 1313421"/>
                <a:gd name="connsiteX41-1069" fmla="*/ 1644445 w 2057400"/>
                <a:gd name="connsiteY41-1070" fmla="*/ 900467 h 1313421"/>
                <a:gd name="connsiteX42-1071" fmla="*/ 1806678 w 2057400"/>
                <a:gd name="connsiteY42-1072" fmla="*/ 819351 h 1313421"/>
                <a:gd name="connsiteX43-1073" fmla="*/ 1961536 w 2057400"/>
                <a:gd name="connsiteY43-1074" fmla="*/ 834099 h 1313421"/>
                <a:gd name="connsiteX44-1075" fmla="*/ 1998407 w 2057400"/>
                <a:gd name="connsiteY44-1076" fmla="*/ 730860 h 1313421"/>
                <a:gd name="connsiteX45-1077" fmla="*/ 2057400 w 2057400"/>
                <a:gd name="connsiteY45-1078" fmla="*/ 723486 h 1313421"/>
                <a:gd name="connsiteX46-1079" fmla="*/ 2050026 w 2057400"/>
                <a:gd name="connsiteY46-1080" fmla="*/ 502260 h 1313421"/>
                <a:gd name="connsiteX0-1081" fmla="*/ 2050026 w 2057400"/>
                <a:gd name="connsiteY0-1082" fmla="*/ 502260 h 1313421"/>
                <a:gd name="connsiteX1-1083" fmla="*/ 1946787 w 2057400"/>
                <a:gd name="connsiteY1-1084" fmla="*/ 435892 h 1313421"/>
                <a:gd name="connsiteX2-1085" fmla="*/ 1869833 w 2057400"/>
                <a:gd name="connsiteY2-1086" fmla="*/ 264522 h 1313421"/>
                <a:gd name="connsiteX3-1087" fmla="*/ 1932673 w 2057400"/>
                <a:gd name="connsiteY3-1088" fmla="*/ 117038 h 1313421"/>
                <a:gd name="connsiteX4-1089" fmla="*/ 1966014 w 2057400"/>
                <a:gd name="connsiteY4-1090" fmla="*/ 0 h 1313421"/>
                <a:gd name="connsiteX5-1091" fmla="*/ 1873045 w 2057400"/>
                <a:gd name="connsiteY5-1092" fmla="*/ 5928 h 1313421"/>
                <a:gd name="connsiteX6-1093" fmla="*/ 1786636 w 2057400"/>
                <a:gd name="connsiteY6-1094" fmla="*/ 31895 h 1313421"/>
                <a:gd name="connsiteX7-1095" fmla="*/ 1688690 w 2057400"/>
                <a:gd name="connsiteY7-1096" fmla="*/ 84962 h 1313421"/>
                <a:gd name="connsiteX8-1097" fmla="*/ 1688690 w 2057400"/>
                <a:gd name="connsiteY8-1098" fmla="*/ 96680 h 1313421"/>
                <a:gd name="connsiteX9-1099" fmla="*/ 1637388 w 2057400"/>
                <a:gd name="connsiteY9-1100" fmla="*/ 214667 h 1313421"/>
                <a:gd name="connsiteX10-1101" fmla="*/ 1587532 w 2057400"/>
                <a:gd name="connsiteY10-1102" fmla="*/ 317091 h 1313421"/>
                <a:gd name="connsiteX11-1103" fmla="*/ 1467465 w 2057400"/>
                <a:gd name="connsiteY11-1104" fmla="*/ 229415 h 1313421"/>
                <a:gd name="connsiteX12-1105" fmla="*/ 1408471 w 2057400"/>
                <a:gd name="connsiteY12-1106" fmla="*/ 177796 h 1313421"/>
                <a:gd name="connsiteX13-1107" fmla="*/ 1364226 w 2057400"/>
                <a:gd name="connsiteY13-1108" fmla="*/ 118802 h 1313421"/>
                <a:gd name="connsiteX14-1109" fmla="*/ 1165123 w 2057400"/>
                <a:gd name="connsiteY14-1110" fmla="*/ 74557 h 1313421"/>
                <a:gd name="connsiteX15-1111" fmla="*/ 1074867 w 2057400"/>
                <a:gd name="connsiteY15-1112" fmla="*/ 209193 h 1313421"/>
                <a:gd name="connsiteX16-1113" fmla="*/ 899652 w 2057400"/>
                <a:gd name="connsiteY16-1114" fmla="*/ 126176 h 1313421"/>
                <a:gd name="connsiteX17-1115" fmla="*/ 781665 w 2057400"/>
                <a:gd name="connsiteY17-1116" fmla="*/ 177796 h 1313421"/>
                <a:gd name="connsiteX18-1117" fmla="*/ 678426 w 2057400"/>
                <a:gd name="connsiteY18-1118" fmla="*/ 222041 h 1313421"/>
                <a:gd name="connsiteX19-1119" fmla="*/ 560439 w 2057400"/>
                <a:gd name="connsiteY19-1120" fmla="*/ 177796 h 1313421"/>
                <a:gd name="connsiteX20-1121" fmla="*/ 427703 w 2057400"/>
                <a:gd name="connsiteY20-1122" fmla="*/ 177796 h 1313421"/>
                <a:gd name="connsiteX21-1123" fmla="*/ 324465 w 2057400"/>
                <a:gd name="connsiteY21-1124" fmla="*/ 236789 h 1313421"/>
                <a:gd name="connsiteX22-1125" fmla="*/ 331839 w 2057400"/>
                <a:gd name="connsiteY22-1126" fmla="*/ 281034 h 1313421"/>
                <a:gd name="connsiteX23-1127" fmla="*/ 235974 w 2057400"/>
                <a:gd name="connsiteY23-1128" fmla="*/ 251538 h 1313421"/>
                <a:gd name="connsiteX24-1129" fmla="*/ 176981 w 2057400"/>
                <a:gd name="connsiteY24-1130" fmla="*/ 340028 h 1313421"/>
                <a:gd name="connsiteX25-1131" fmla="*/ 132736 w 2057400"/>
                <a:gd name="connsiteY25-1132" fmla="*/ 317905 h 1313421"/>
                <a:gd name="connsiteX26-1133" fmla="*/ 7374 w 2057400"/>
                <a:gd name="connsiteY26-1134" fmla="*/ 428518 h 1313421"/>
                <a:gd name="connsiteX27-1135" fmla="*/ 0 w 2057400"/>
                <a:gd name="connsiteY27-1136" fmla="*/ 693989 h 1313421"/>
                <a:gd name="connsiteX28-1137" fmla="*/ 117987 w 2057400"/>
                <a:gd name="connsiteY28-1138" fmla="*/ 826725 h 1313421"/>
                <a:gd name="connsiteX29-1139" fmla="*/ 213852 w 2057400"/>
                <a:gd name="connsiteY29-1140" fmla="*/ 959460 h 1313421"/>
                <a:gd name="connsiteX30-1141" fmla="*/ 324465 w 2057400"/>
                <a:gd name="connsiteY30-1142" fmla="*/ 959460 h 1313421"/>
                <a:gd name="connsiteX31-1143" fmla="*/ 626807 w 2057400"/>
                <a:gd name="connsiteY31-1144" fmla="*/ 1018454 h 1313421"/>
                <a:gd name="connsiteX32-1145" fmla="*/ 899652 w 2057400"/>
                <a:gd name="connsiteY32-1146" fmla="*/ 1055325 h 1313421"/>
                <a:gd name="connsiteX33-1147" fmla="*/ 1157749 w 2057400"/>
                <a:gd name="connsiteY33-1148" fmla="*/ 1269176 h 1313421"/>
                <a:gd name="connsiteX34-1149" fmla="*/ 1179871 w 2057400"/>
                <a:gd name="connsiteY34-1150" fmla="*/ 1313421 h 1313421"/>
                <a:gd name="connsiteX35-1151" fmla="*/ 1268361 w 2057400"/>
                <a:gd name="connsiteY35-1152" fmla="*/ 1313421 h 1313421"/>
                <a:gd name="connsiteX36-1153" fmla="*/ 1283110 w 2057400"/>
                <a:gd name="connsiteY36-1154" fmla="*/ 1224931 h 1313421"/>
                <a:gd name="connsiteX37-1155" fmla="*/ 1386349 w 2057400"/>
                <a:gd name="connsiteY37-1156" fmla="*/ 1173312 h 1313421"/>
                <a:gd name="connsiteX38-1157" fmla="*/ 1467465 w 2057400"/>
                <a:gd name="connsiteY38-1158" fmla="*/ 1151189 h 1313421"/>
                <a:gd name="connsiteX39-1159" fmla="*/ 1496961 w 2057400"/>
                <a:gd name="connsiteY39-1160" fmla="*/ 1092196 h 1313421"/>
                <a:gd name="connsiteX40-1161" fmla="*/ 1519084 w 2057400"/>
                <a:gd name="connsiteY40-1162" fmla="*/ 981583 h 1313421"/>
                <a:gd name="connsiteX41-1163" fmla="*/ 1644445 w 2057400"/>
                <a:gd name="connsiteY41-1164" fmla="*/ 900467 h 1313421"/>
                <a:gd name="connsiteX42-1165" fmla="*/ 1806678 w 2057400"/>
                <a:gd name="connsiteY42-1166" fmla="*/ 819351 h 1313421"/>
                <a:gd name="connsiteX43-1167" fmla="*/ 1961536 w 2057400"/>
                <a:gd name="connsiteY43-1168" fmla="*/ 834099 h 1313421"/>
                <a:gd name="connsiteX44-1169" fmla="*/ 1998407 w 2057400"/>
                <a:gd name="connsiteY44-1170" fmla="*/ 730860 h 1313421"/>
                <a:gd name="connsiteX45-1171" fmla="*/ 2057400 w 2057400"/>
                <a:gd name="connsiteY45-1172" fmla="*/ 723486 h 1313421"/>
                <a:gd name="connsiteX46-1173" fmla="*/ 2050026 w 2057400"/>
                <a:gd name="connsiteY46-1174" fmla="*/ 502260 h 1313421"/>
                <a:gd name="connsiteX0-1175" fmla="*/ 2050026 w 2057400"/>
                <a:gd name="connsiteY0-1176" fmla="*/ 502260 h 1313421"/>
                <a:gd name="connsiteX1-1177" fmla="*/ 1946787 w 2057400"/>
                <a:gd name="connsiteY1-1178" fmla="*/ 435892 h 1313421"/>
                <a:gd name="connsiteX2-1179" fmla="*/ 1869833 w 2057400"/>
                <a:gd name="connsiteY2-1180" fmla="*/ 264522 h 1313421"/>
                <a:gd name="connsiteX3-1181" fmla="*/ 1932673 w 2057400"/>
                <a:gd name="connsiteY3-1182" fmla="*/ 117038 h 1313421"/>
                <a:gd name="connsiteX4-1183" fmla="*/ 1966014 w 2057400"/>
                <a:gd name="connsiteY4-1184" fmla="*/ 0 h 1313421"/>
                <a:gd name="connsiteX5-1185" fmla="*/ 1873045 w 2057400"/>
                <a:gd name="connsiteY5-1186" fmla="*/ 5928 h 1313421"/>
                <a:gd name="connsiteX6-1187" fmla="*/ 1786636 w 2057400"/>
                <a:gd name="connsiteY6-1188" fmla="*/ 31895 h 1313421"/>
                <a:gd name="connsiteX7-1189" fmla="*/ 1688690 w 2057400"/>
                <a:gd name="connsiteY7-1190" fmla="*/ 84962 h 1313421"/>
                <a:gd name="connsiteX8-1191" fmla="*/ 1688690 w 2057400"/>
                <a:gd name="connsiteY8-1192" fmla="*/ 96680 h 1313421"/>
                <a:gd name="connsiteX9-1193" fmla="*/ 1637388 w 2057400"/>
                <a:gd name="connsiteY9-1194" fmla="*/ 214667 h 1313421"/>
                <a:gd name="connsiteX10-1195" fmla="*/ 1587532 w 2057400"/>
                <a:gd name="connsiteY10-1196" fmla="*/ 317091 h 1313421"/>
                <a:gd name="connsiteX11-1197" fmla="*/ 1467465 w 2057400"/>
                <a:gd name="connsiteY11-1198" fmla="*/ 229415 h 1313421"/>
                <a:gd name="connsiteX12-1199" fmla="*/ 1408471 w 2057400"/>
                <a:gd name="connsiteY12-1200" fmla="*/ 177796 h 1313421"/>
                <a:gd name="connsiteX13-1201" fmla="*/ 1364226 w 2057400"/>
                <a:gd name="connsiteY13-1202" fmla="*/ 118802 h 1313421"/>
                <a:gd name="connsiteX14-1203" fmla="*/ 1193172 w 2057400"/>
                <a:gd name="connsiteY14-1204" fmla="*/ 141875 h 1313421"/>
                <a:gd name="connsiteX15-1205" fmla="*/ 1074867 w 2057400"/>
                <a:gd name="connsiteY15-1206" fmla="*/ 209193 h 1313421"/>
                <a:gd name="connsiteX16-1207" fmla="*/ 899652 w 2057400"/>
                <a:gd name="connsiteY16-1208" fmla="*/ 126176 h 1313421"/>
                <a:gd name="connsiteX17-1209" fmla="*/ 781665 w 2057400"/>
                <a:gd name="connsiteY17-1210" fmla="*/ 177796 h 1313421"/>
                <a:gd name="connsiteX18-1211" fmla="*/ 678426 w 2057400"/>
                <a:gd name="connsiteY18-1212" fmla="*/ 222041 h 1313421"/>
                <a:gd name="connsiteX19-1213" fmla="*/ 560439 w 2057400"/>
                <a:gd name="connsiteY19-1214" fmla="*/ 177796 h 1313421"/>
                <a:gd name="connsiteX20-1215" fmla="*/ 427703 w 2057400"/>
                <a:gd name="connsiteY20-1216" fmla="*/ 177796 h 1313421"/>
                <a:gd name="connsiteX21-1217" fmla="*/ 324465 w 2057400"/>
                <a:gd name="connsiteY21-1218" fmla="*/ 236789 h 1313421"/>
                <a:gd name="connsiteX22-1219" fmla="*/ 331839 w 2057400"/>
                <a:gd name="connsiteY22-1220" fmla="*/ 281034 h 1313421"/>
                <a:gd name="connsiteX23-1221" fmla="*/ 235974 w 2057400"/>
                <a:gd name="connsiteY23-1222" fmla="*/ 251538 h 1313421"/>
                <a:gd name="connsiteX24-1223" fmla="*/ 176981 w 2057400"/>
                <a:gd name="connsiteY24-1224" fmla="*/ 340028 h 1313421"/>
                <a:gd name="connsiteX25-1225" fmla="*/ 132736 w 2057400"/>
                <a:gd name="connsiteY25-1226" fmla="*/ 317905 h 1313421"/>
                <a:gd name="connsiteX26-1227" fmla="*/ 7374 w 2057400"/>
                <a:gd name="connsiteY26-1228" fmla="*/ 428518 h 1313421"/>
                <a:gd name="connsiteX27-1229" fmla="*/ 0 w 2057400"/>
                <a:gd name="connsiteY27-1230" fmla="*/ 693989 h 1313421"/>
                <a:gd name="connsiteX28-1231" fmla="*/ 117987 w 2057400"/>
                <a:gd name="connsiteY28-1232" fmla="*/ 826725 h 1313421"/>
                <a:gd name="connsiteX29-1233" fmla="*/ 213852 w 2057400"/>
                <a:gd name="connsiteY29-1234" fmla="*/ 959460 h 1313421"/>
                <a:gd name="connsiteX30-1235" fmla="*/ 324465 w 2057400"/>
                <a:gd name="connsiteY30-1236" fmla="*/ 959460 h 1313421"/>
                <a:gd name="connsiteX31-1237" fmla="*/ 626807 w 2057400"/>
                <a:gd name="connsiteY31-1238" fmla="*/ 1018454 h 1313421"/>
                <a:gd name="connsiteX32-1239" fmla="*/ 899652 w 2057400"/>
                <a:gd name="connsiteY32-1240" fmla="*/ 1055325 h 1313421"/>
                <a:gd name="connsiteX33-1241" fmla="*/ 1157749 w 2057400"/>
                <a:gd name="connsiteY33-1242" fmla="*/ 1269176 h 1313421"/>
                <a:gd name="connsiteX34-1243" fmla="*/ 1179871 w 2057400"/>
                <a:gd name="connsiteY34-1244" fmla="*/ 1313421 h 1313421"/>
                <a:gd name="connsiteX35-1245" fmla="*/ 1268361 w 2057400"/>
                <a:gd name="connsiteY35-1246" fmla="*/ 1313421 h 1313421"/>
                <a:gd name="connsiteX36-1247" fmla="*/ 1283110 w 2057400"/>
                <a:gd name="connsiteY36-1248" fmla="*/ 1224931 h 1313421"/>
                <a:gd name="connsiteX37-1249" fmla="*/ 1386349 w 2057400"/>
                <a:gd name="connsiteY37-1250" fmla="*/ 1173312 h 1313421"/>
                <a:gd name="connsiteX38-1251" fmla="*/ 1467465 w 2057400"/>
                <a:gd name="connsiteY38-1252" fmla="*/ 1151189 h 1313421"/>
                <a:gd name="connsiteX39-1253" fmla="*/ 1496961 w 2057400"/>
                <a:gd name="connsiteY39-1254" fmla="*/ 1092196 h 1313421"/>
                <a:gd name="connsiteX40-1255" fmla="*/ 1519084 w 2057400"/>
                <a:gd name="connsiteY40-1256" fmla="*/ 981583 h 1313421"/>
                <a:gd name="connsiteX41-1257" fmla="*/ 1644445 w 2057400"/>
                <a:gd name="connsiteY41-1258" fmla="*/ 900467 h 1313421"/>
                <a:gd name="connsiteX42-1259" fmla="*/ 1806678 w 2057400"/>
                <a:gd name="connsiteY42-1260" fmla="*/ 819351 h 1313421"/>
                <a:gd name="connsiteX43-1261" fmla="*/ 1961536 w 2057400"/>
                <a:gd name="connsiteY43-1262" fmla="*/ 834099 h 1313421"/>
                <a:gd name="connsiteX44-1263" fmla="*/ 1998407 w 2057400"/>
                <a:gd name="connsiteY44-1264" fmla="*/ 730860 h 1313421"/>
                <a:gd name="connsiteX45-1265" fmla="*/ 2057400 w 2057400"/>
                <a:gd name="connsiteY45-1266" fmla="*/ 723486 h 1313421"/>
                <a:gd name="connsiteX46-1267" fmla="*/ 2050026 w 2057400"/>
                <a:gd name="connsiteY46-1268" fmla="*/ 502260 h 1313421"/>
                <a:gd name="connsiteX0-1269" fmla="*/ 2050026 w 2057400"/>
                <a:gd name="connsiteY0-1270" fmla="*/ 502260 h 1313421"/>
                <a:gd name="connsiteX1-1271" fmla="*/ 1946787 w 2057400"/>
                <a:gd name="connsiteY1-1272" fmla="*/ 435892 h 1313421"/>
                <a:gd name="connsiteX2-1273" fmla="*/ 1869833 w 2057400"/>
                <a:gd name="connsiteY2-1274" fmla="*/ 264522 h 1313421"/>
                <a:gd name="connsiteX3-1275" fmla="*/ 1932673 w 2057400"/>
                <a:gd name="connsiteY3-1276" fmla="*/ 117038 h 1313421"/>
                <a:gd name="connsiteX4-1277" fmla="*/ 1966014 w 2057400"/>
                <a:gd name="connsiteY4-1278" fmla="*/ 0 h 1313421"/>
                <a:gd name="connsiteX5-1279" fmla="*/ 1873045 w 2057400"/>
                <a:gd name="connsiteY5-1280" fmla="*/ 5928 h 1313421"/>
                <a:gd name="connsiteX6-1281" fmla="*/ 1786636 w 2057400"/>
                <a:gd name="connsiteY6-1282" fmla="*/ 31895 h 1313421"/>
                <a:gd name="connsiteX7-1283" fmla="*/ 1688690 w 2057400"/>
                <a:gd name="connsiteY7-1284" fmla="*/ 84962 h 1313421"/>
                <a:gd name="connsiteX8-1285" fmla="*/ 1688690 w 2057400"/>
                <a:gd name="connsiteY8-1286" fmla="*/ 96680 h 1313421"/>
                <a:gd name="connsiteX9-1287" fmla="*/ 1637388 w 2057400"/>
                <a:gd name="connsiteY9-1288" fmla="*/ 214667 h 1313421"/>
                <a:gd name="connsiteX10-1289" fmla="*/ 1587532 w 2057400"/>
                <a:gd name="connsiteY10-1290" fmla="*/ 317091 h 1313421"/>
                <a:gd name="connsiteX11-1291" fmla="*/ 1467465 w 2057400"/>
                <a:gd name="connsiteY11-1292" fmla="*/ 229415 h 1313421"/>
                <a:gd name="connsiteX12-1293" fmla="*/ 1408471 w 2057400"/>
                <a:gd name="connsiteY12-1294" fmla="*/ 177796 h 1313421"/>
                <a:gd name="connsiteX13-1295" fmla="*/ 1364226 w 2057400"/>
                <a:gd name="connsiteY13-1296" fmla="*/ 118802 h 1313421"/>
                <a:gd name="connsiteX14-1297" fmla="*/ 1193172 w 2057400"/>
                <a:gd name="connsiteY14-1298" fmla="*/ 141875 h 1313421"/>
                <a:gd name="connsiteX15-1299" fmla="*/ 1074867 w 2057400"/>
                <a:gd name="connsiteY15-1300" fmla="*/ 209193 h 1313421"/>
                <a:gd name="connsiteX16-1301" fmla="*/ 933311 w 2057400"/>
                <a:gd name="connsiteY16-1302" fmla="*/ 243982 h 1313421"/>
                <a:gd name="connsiteX17-1303" fmla="*/ 781665 w 2057400"/>
                <a:gd name="connsiteY17-1304" fmla="*/ 177796 h 1313421"/>
                <a:gd name="connsiteX18-1305" fmla="*/ 678426 w 2057400"/>
                <a:gd name="connsiteY18-1306" fmla="*/ 222041 h 1313421"/>
                <a:gd name="connsiteX19-1307" fmla="*/ 560439 w 2057400"/>
                <a:gd name="connsiteY19-1308" fmla="*/ 177796 h 1313421"/>
                <a:gd name="connsiteX20-1309" fmla="*/ 427703 w 2057400"/>
                <a:gd name="connsiteY20-1310" fmla="*/ 177796 h 1313421"/>
                <a:gd name="connsiteX21-1311" fmla="*/ 324465 w 2057400"/>
                <a:gd name="connsiteY21-1312" fmla="*/ 236789 h 1313421"/>
                <a:gd name="connsiteX22-1313" fmla="*/ 331839 w 2057400"/>
                <a:gd name="connsiteY22-1314" fmla="*/ 281034 h 1313421"/>
                <a:gd name="connsiteX23-1315" fmla="*/ 235974 w 2057400"/>
                <a:gd name="connsiteY23-1316" fmla="*/ 251538 h 1313421"/>
                <a:gd name="connsiteX24-1317" fmla="*/ 176981 w 2057400"/>
                <a:gd name="connsiteY24-1318" fmla="*/ 340028 h 1313421"/>
                <a:gd name="connsiteX25-1319" fmla="*/ 132736 w 2057400"/>
                <a:gd name="connsiteY25-1320" fmla="*/ 317905 h 1313421"/>
                <a:gd name="connsiteX26-1321" fmla="*/ 7374 w 2057400"/>
                <a:gd name="connsiteY26-1322" fmla="*/ 428518 h 1313421"/>
                <a:gd name="connsiteX27-1323" fmla="*/ 0 w 2057400"/>
                <a:gd name="connsiteY27-1324" fmla="*/ 693989 h 1313421"/>
                <a:gd name="connsiteX28-1325" fmla="*/ 117987 w 2057400"/>
                <a:gd name="connsiteY28-1326" fmla="*/ 826725 h 1313421"/>
                <a:gd name="connsiteX29-1327" fmla="*/ 213852 w 2057400"/>
                <a:gd name="connsiteY29-1328" fmla="*/ 959460 h 1313421"/>
                <a:gd name="connsiteX30-1329" fmla="*/ 324465 w 2057400"/>
                <a:gd name="connsiteY30-1330" fmla="*/ 959460 h 1313421"/>
                <a:gd name="connsiteX31-1331" fmla="*/ 626807 w 2057400"/>
                <a:gd name="connsiteY31-1332" fmla="*/ 1018454 h 1313421"/>
                <a:gd name="connsiteX32-1333" fmla="*/ 899652 w 2057400"/>
                <a:gd name="connsiteY32-1334" fmla="*/ 1055325 h 1313421"/>
                <a:gd name="connsiteX33-1335" fmla="*/ 1157749 w 2057400"/>
                <a:gd name="connsiteY33-1336" fmla="*/ 1269176 h 1313421"/>
                <a:gd name="connsiteX34-1337" fmla="*/ 1179871 w 2057400"/>
                <a:gd name="connsiteY34-1338" fmla="*/ 1313421 h 1313421"/>
                <a:gd name="connsiteX35-1339" fmla="*/ 1268361 w 2057400"/>
                <a:gd name="connsiteY35-1340" fmla="*/ 1313421 h 1313421"/>
                <a:gd name="connsiteX36-1341" fmla="*/ 1283110 w 2057400"/>
                <a:gd name="connsiteY36-1342" fmla="*/ 1224931 h 1313421"/>
                <a:gd name="connsiteX37-1343" fmla="*/ 1386349 w 2057400"/>
                <a:gd name="connsiteY37-1344" fmla="*/ 1173312 h 1313421"/>
                <a:gd name="connsiteX38-1345" fmla="*/ 1467465 w 2057400"/>
                <a:gd name="connsiteY38-1346" fmla="*/ 1151189 h 1313421"/>
                <a:gd name="connsiteX39-1347" fmla="*/ 1496961 w 2057400"/>
                <a:gd name="connsiteY39-1348" fmla="*/ 1092196 h 1313421"/>
                <a:gd name="connsiteX40-1349" fmla="*/ 1519084 w 2057400"/>
                <a:gd name="connsiteY40-1350" fmla="*/ 981583 h 1313421"/>
                <a:gd name="connsiteX41-1351" fmla="*/ 1644445 w 2057400"/>
                <a:gd name="connsiteY41-1352" fmla="*/ 900467 h 1313421"/>
                <a:gd name="connsiteX42-1353" fmla="*/ 1806678 w 2057400"/>
                <a:gd name="connsiteY42-1354" fmla="*/ 819351 h 1313421"/>
                <a:gd name="connsiteX43-1355" fmla="*/ 1961536 w 2057400"/>
                <a:gd name="connsiteY43-1356" fmla="*/ 834099 h 1313421"/>
                <a:gd name="connsiteX44-1357" fmla="*/ 1998407 w 2057400"/>
                <a:gd name="connsiteY44-1358" fmla="*/ 730860 h 1313421"/>
                <a:gd name="connsiteX45-1359" fmla="*/ 2057400 w 2057400"/>
                <a:gd name="connsiteY45-1360" fmla="*/ 723486 h 1313421"/>
                <a:gd name="connsiteX46-1361" fmla="*/ 2050026 w 2057400"/>
                <a:gd name="connsiteY46-1362" fmla="*/ 502260 h 1313421"/>
                <a:gd name="connsiteX0-1363" fmla="*/ 2050026 w 2057400"/>
                <a:gd name="connsiteY0-1364" fmla="*/ 502260 h 1313421"/>
                <a:gd name="connsiteX1-1365" fmla="*/ 1946787 w 2057400"/>
                <a:gd name="connsiteY1-1366" fmla="*/ 435892 h 1313421"/>
                <a:gd name="connsiteX2-1367" fmla="*/ 1869833 w 2057400"/>
                <a:gd name="connsiteY2-1368" fmla="*/ 264522 h 1313421"/>
                <a:gd name="connsiteX3-1369" fmla="*/ 1932673 w 2057400"/>
                <a:gd name="connsiteY3-1370" fmla="*/ 117038 h 1313421"/>
                <a:gd name="connsiteX4-1371" fmla="*/ 1966014 w 2057400"/>
                <a:gd name="connsiteY4-1372" fmla="*/ 0 h 1313421"/>
                <a:gd name="connsiteX5-1373" fmla="*/ 1873045 w 2057400"/>
                <a:gd name="connsiteY5-1374" fmla="*/ 5928 h 1313421"/>
                <a:gd name="connsiteX6-1375" fmla="*/ 1786636 w 2057400"/>
                <a:gd name="connsiteY6-1376" fmla="*/ 31895 h 1313421"/>
                <a:gd name="connsiteX7-1377" fmla="*/ 1688690 w 2057400"/>
                <a:gd name="connsiteY7-1378" fmla="*/ 84962 h 1313421"/>
                <a:gd name="connsiteX8-1379" fmla="*/ 1688690 w 2057400"/>
                <a:gd name="connsiteY8-1380" fmla="*/ 96680 h 1313421"/>
                <a:gd name="connsiteX9-1381" fmla="*/ 1637388 w 2057400"/>
                <a:gd name="connsiteY9-1382" fmla="*/ 214667 h 1313421"/>
                <a:gd name="connsiteX10-1383" fmla="*/ 1587532 w 2057400"/>
                <a:gd name="connsiteY10-1384" fmla="*/ 317091 h 1313421"/>
                <a:gd name="connsiteX11-1385" fmla="*/ 1467465 w 2057400"/>
                <a:gd name="connsiteY11-1386" fmla="*/ 229415 h 1313421"/>
                <a:gd name="connsiteX12-1387" fmla="*/ 1408471 w 2057400"/>
                <a:gd name="connsiteY12-1388" fmla="*/ 177796 h 1313421"/>
                <a:gd name="connsiteX13-1389" fmla="*/ 1364226 w 2057400"/>
                <a:gd name="connsiteY13-1390" fmla="*/ 118802 h 1313421"/>
                <a:gd name="connsiteX14-1391" fmla="*/ 1193172 w 2057400"/>
                <a:gd name="connsiteY14-1392" fmla="*/ 141875 h 1313421"/>
                <a:gd name="connsiteX15-1393" fmla="*/ 1074867 w 2057400"/>
                <a:gd name="connsiteY15-1394" fmla="*/ 209193 h 1313421"/>
                <a:gd name="connsiteX16-1395" fmla="*/ 933311 w 2057400"/>
                <a:gd name="connsiteY16-1396" fmla="*/ 243982 h 1313421"/>
                <a:gd name="connsiteX17-1397" fmla="*/ 770446 w 2057400"/>
                <a:gd name="connsiteY17-1398" fmla="*/ 261944 h 1313421"/>
                <a:gd name="connsiteX18-1399" fmla="*/ 678426 w 2057400"/>
                <a:gd name="connsiteY18-1400" fmla="*/ 222041 h 1313421"/>
                <a:gd name="connsiteX19-1401" fmla="*/ 560439 w 2057400"/>
                <a:gd name="connsiteY19-1402" fmla="*/ 177796 h 1313421"/>
                <a:gd name="connsiteX20-1403" fmla="*/ 427703 w 2057400"/>
                <a:gd name="connsiteY20-1404" fmla="*/ 177796 h 1313421"/>
                <a:gd name="connsiteX21-1405" fmla="*/ 324465 w 2057400"/>
                <a:gd name="connsiteY21-1406" fmla="*/ 236789 h 1313421"/>
                <a:gd name="connsiteX22-1407" fmla="*/ 331839 w 2057400"/>
                <a:gd name="connsiteY22-1408" fmla="*/ 281034 h 1313421"/>
                <a:gd name="connsiteX23-1409" fmla="*/ 235974 w 2057400"/>
                <a:gd name="connsiteY23-1410" fmla="*/ 251538 h 1313421"/>
                <a:gd name="connsiteX24-1411" fmla="*/ 176981 w 2057400"/>
                <a:gd name="connsiteY24-1412" fmla="*/ 340028 h 1313421"/>
                <a:gd name="connsiteX25-1413" fmla="*/ 132736 w 2057400"/>
                <a:gd name="connsiteY25-1414" fmla="*/ 317905 h 1313421"/>
                <a:gd name="connsiteX26-1415" fmla="*/ 7374 w 2057400"/>
                <a:gd name="connsiteY26-1416" fmla="*/ 428518 h 1313421"/>
                <a:gd name="connsiteX27-1417" fmla="*/ 0 w 2057400"/>
                <a:gd name="connsiteY27-1418" fmla="*/ 693989 h 1313421"/>
                <a:gd name="connsiteX28-1419" fmla="*/ 117987 w 2057400"/>
                <a:gd name="connsiteY28-1420" fmla="*/ 826725 h 1313421"/>
                <a:gd name="connsiteX29-1421" fmla="*/ 213852 w 2057400"/>
                <a:gd name="connsiteY29-1422" fmla="*/ 959460 h 1313421"/>
                <a:gd name="connsiteX30-1423" fmla="*/ 324465 w 2057400"/>
                <a:gd name="connsiteY30-1424" fmla="*/ 959460 h 1313421"/>
                <a:gd name="connsiteX31-1425" fmla="*/ 626807 w 2057400"/>
                <a:gd name="connsiteY31-1426" fmla="*/ 1018454 h 1313421"/>
                <a:gd name="connsiteX32-1427" fmla="*/ 899652 w 2057400"/>
                <a:gd name="connsiteY32-1428" fmla="*/ 1055325 h 1313421"/>
                <a:gd name="connsiteX33-1429" fmla="*/ 1157749 w 2057400"/>
                <a:gd name="connsiteY33-1430" fmla="*/ 1269176 h 1313421"/>
                <a:gd name="connsiteX34-1431" fmla="*/ 1179871 w 2057400"/>
                <a:gd name="connsiteY34-1432" fmla="*/ 1313421 h 1313421"/>
                <a:gd name="connsiteX35-1433" fmla="*/ 1268361 w 2057400"/>
                <a:gd name="connsiteY35-1434" fmla="*/ 1313421 h 1313421"/>
                <a:gd name="connsiteX36-1435" fmla="*/ 1283110 w 2057400"/>
                <a:gd name="connsiteY36-1436" fmla="*/ 1224931 h 1313421"/>
                <a:gd name="connsiteX37-1437" fmla="*/ 1386349 w 2057400"/>
                <a:gd name="connsiteY37-1438" fmla="*/ 1173312 h 1313421"/>
                <a:gd name="connsiteX38-1439" fmla="*/ 1467465 w 2057400"/>
                <a:gd name="connsiteY38-1440" fmla="*/ 1151189 h 1313421"/>
                <a:gd name="connsiteX39-1441" fmla="*/ 1496961 w 2057400"/>
                <a:gd name="connsiteY39-1442" fmla="*/ 1092196 h 1313421"/>
                <a:gd name="connsiteX40-1443" fmla="*/ 1519084 w 2057400"/>
                <a:gd name="connsiteY40-1444" fmla="*/ 981583 h 1313421"/>
                <a:gd name="connsiteX41-1445" fmla="*/ 1644445 w 2057400"/>
                <a:gd name="connsiteY41-1446" fmla="*/ 900467 h 1313421"/>
                <a:gd name="connsiteX42-1447" fmla="*/ 1806678 w 2057400"/>
                <a:gd name="connsiteY42-1448" fmla="*/ 819351 h 1313421"/>
                <a:gd name="connsiteX43-1449" fmla="*/ 1961536 w 2057400"/>
                <a:gd name="connsiteY43-1450" fmla="*/ 834099 h 1313421"/>
                <a:gd name="connsiteX44-1451" fmla="*/ 1998407 w 2057400"/>
                <a:gd name="connsiteY44-1452" fmla="*/ 730860 h 1313421"/>
                <a:gd name="connsiteX45-1453" fmla="*/ 2057400 w 2057400"/>
                <a:gd name="connsiteY45-1454" fmla="*/ 723486 h 1313421"/>
                <a:gd name="connsiteX46-1455" fmla="*/ 2050026 w 2057400"/>
                <a:gd name="connsiteY46-1456" fmla="*/ 502260 h 1313421"/>
                <a:gd name="connsiteX0-1457" fmla="*/ 2050026 w 2057400"/>
                <a:gd name="connsiteY0-1458" fmla="*/ 502260 h 1313421"/>
                <a:gd name="connsiteX1-1459" fmla="*/ 1946787 w 2057400"/>
                <a:gd name="connsiteY1-1460" fmla="*/ 435892 h 1313421"/>
                <a:gd name="connsiteX2-1461" fmla="*/ 1869833 w 2057400"/>
                <a:gd name="connsiteY2-1462" fmla="*/ 264522 h 1313421"/>
                <a:gd name="connsiteX3-1463" fmla="*/ 1932673 w 2057400"/>
                <a:gd name="connsiteY3-1464" fmla="*/ 117038 h 1313421"/>
                <a:gd name="connsiteX4-1465" fmla="*/ 1966014 w 2057400"/>
                <a:gd name="connsiteY4-1466" fmla="*/ 0 h 1313421"/>
                <a:gd name="connsiteX5-1467" fmla="*/ 1873045 w 2057400"/>
                <a:gd name="connsiteY5-1468" fmla="*/ 5928 h 1313421"/>
                <a:gd name="connsiteX6-1469" fmla="*/ 1786636 w 2057400"/>
                <a:gd name="connsiteY6-1470" fmla="*/ 31895 h 1313421"/>
                <a:gd name="connsiteX7-1471" fmla="*/ 1688690 w 2057400"/>
                <a:gd name="connsiteY7-1472" fmla="*/ 84962 h 1313421"/>
                <a:gd name="connsiteX8-1473" fmla="*/ 1688690 w 2057400"/>
                <a:gd name="connsiteY8-1474" fmla="*/ 96680 h 1313421"/>
                <a:gd name="connsiteX9-1475" fmla="*/ 1637388 w 2057400"/>
                <a:gd name="connsiteY9-1476" fmla="*/ 214667 h 1313421"/>
                <a:gd name="connsiteX10-1477" fmla="*/ 1587532 w 2057400"/>
                <a:gd name="connsiteY10-1478" fmla="*/ 317091 h 1313421"/>
                <a:gd name="connsiteX11-1479" fmla="*/ 1467465 w 2057400"/>
                <a:gd name="connsiteY11-1480" fmla="*/ 229415 h 1313421"/>
                <a:gd name="connsiteX12-1481" fmla="*/ 1408471 w 2057400"/>
                <a:gd name="connsiteY12-1482" fmla="*/ 177796 h 1313421"/>
                <a:gd name="connsiteX13-1483" fmla="*/ 1364226 w 2057400"/>
                <a:gd name="connsiteY13-1484" fmla="*/ 118802 h 1313421"/>
                <a:gd name="connsiteX14-1485" fmla="*/ 1193172 w 2057400"/>
                <a:gd name="connsiteY14-1486" fmla="*/ 141875 h 1313421"/>
                <a:gd name="connsiteX15-1487" fmla="*/ 1074867 w 2057400"/>
                <a:gd name="connsiteY15-1488" fmla="*/ 209193 h 1313421"/>
                <a:gd name="connsiteX16-1489" fmla="*/ 933311 w 2057400"/>
                <a:gd name="connsiteY16-1490" fmla="*/ 243982 h 1313421"/>
                <a:gd name="connsiteX17-1491" fmla="*/ 770446 w 2057400"/>
                <a:gd name="connsiteY17-1492" fmla="*/ 261944 h 1313421"/>
                <a:gd name="connsiteX18-1493" fmla="*/ 633547 w 2057400"/>
                <a:gd name="connsiteY18-1494" fmla="*/ 266919 h 1313421"/>
                <a:gd name="connsiteX19-1495" fmla="*/ 560439 w 2057400"/>
                <a:gd name="connsiteY19-1496" fmla="*/ 177796 h 1313421"/>
                <a:gd name="connsiteX20-1497" fmla="*/ 427703 w 2057400"/>
                <a:gd name="connsiteY20-1498" fmla="*/ 177796 h 1313421"/>
                <a:gd name="connsiteX21-1499" fmla="*/ 324465 w 2057400"/>
                <a:gd name="connsiteY21-1500" fmla="*/ 236789 h 1313421"/>
                <a:gd name="connsiteX22-1501" fmla="*/ 331839 w 2057400"/>
                <a:gd name="connsiteY22-1502" fmla="*/ 281034 h 1313421"/>
                <a:gd name="connsiteX23-1503" fmla="*/ 235974 w 2057400"/>
                <a:gd name="connsiteY23-1504" fmla="*/ 251538 h 1313421"/>
                <a:gd name="connsiteX24-1505" fmla="*/ 176981 w 2057400"/>
                <a:gd name="connsiteY24-1506" fmla="*/ 340028 h 1313421"/>
                <a:gd name="connsiteX25-1507" fmla="*/ 132736 w 2057400"/>
                <a:gd name="connsiteY25-1508" fmla="*/ 317905 h 1313421"/>
                <a:gd name="connsiteX26-1509" fmla="*/ 7374 w 2057400"/>
                <a:gd name="connsiteY26-1510" fmla="*/ 428518 h 1313421"/>
                <a:gd name="connsiteX27-1511" fmla="*/ 0 w 2057400"/>
                <a:gd name="connsiteY27-1512" fmla="*/ 693989 h 1313421"/>
                <a:gd name="connsiteX28-1513" fmla="*/ 117987 w 2057400"/>
                <a:gd name="connsiteY28-1514" fmla="*/ 826725 h 1313421"/>
                <a:gd name="connsiteX29-1515" fmla="*/ 213852 w 2057400"/>
                <a:gd name="connsiteY29-1516" fmla="*/ 959460 h 1313421"/>
                <a:gd name="connsiteX30-1517" fmla="*/ 324465 w 2057400"/>
                <a:gd name="connsiteY30-1518" fmla="*/ 959460 h 1313421"/>
                <a:gd name="connsiteX31-1519" fmla="*/ 626807 w 2057400"/>
                <a:gd name="connsiteY31-1520" fmla="*/ 1018454 h 1313421"/>
                <a:gd name="connsiteX32-1521" fmla="*/ 899652 w 2057400"/>
                <a:gd name="connsiteY32-1522" fmla="*/ 1055325 h 1313421"/>
                <a:gd name="connsiteX33-1523" fmla="*/ 1157749 w 2057400"/>
                <a:gd name="connsiteY33-1524" fmla="*/ 1269176 h 1313421"/>
                <a:gd name="connsiteX34-1525" fmla="*/ 1179871 w 2057400"/>
                <a:gd name="connsiteY34-1526" fmla="*/ 1313421 h 1313421"/>
                <a:gd name="connsiteX35-1527" fmla="*/ 1268361 w 2057400"/>
                <a:gd name="connsiteY35-1528" fmla="*/ 1313421 h 1313421"/>
                <a:gd name="connsiteX36-1529" fmla="*/ 1283110 w 2057400"/>
                <a:gd name="connsiteY36-1530" fmla="*/ 1224931 h 1313421"/>
                <a:gd name="connsiteX37-1531" fmla="*/ 1386349 w 2057400"/>
                <a:gd name="connsiteY37-1532" fmla="*/ 1173312 h 1313421"/>
                <a:gd name="connsiteX38-1533" fmla="*/ 1467465 w 2057400"/>
                <a:gd name="connsiteY38-1534" fmla="*/ 1151189 h 1313421"/>
                <a:gd name="connsiteX39-1535" fmla="*/ 1496961 w 2057400"/>
                <a:gd name="connsiteY39-1536" fmla="*/ 1092196 h 1313421"/>
                <a:gd name="connsiteX40-1537" fmla="*/ 1519084 w 2057400"/>
                <a:gd name="connsiteY40-1538" fmla="*/ 981583 h 1313421"/>
                <a:gd name="connsiteX41-1539" fmla="*/ 1644445 w 2057400"/>
                <a:gd name="connsiteY41-1540" fmla="*/ 900467 h 1313421"/>
                <a:gd name="connsiteX42-1541" fmla="*/ 1806678 w 2057400"/>
                <a:gd name="connsiteY42-1542" fmla="*/ 819351 h 1313421"/>
                <a:gd name="connsiteX43-1543" fmla="*/ 1961536 w 2057400"/>
                <a:gd name="connsiteY43-1544" fmla="*/ 834099 h 1313421"/>
                <a:gd name="connsiteX44-1545" fmla="*/ 1998407 w 2057400"/>
                <a:gd name="connsiteY44-1546" fmla="*/ 730860 h 1313421"/>
                <a:gd name="connsiteX45-1547" fmla="*/ 2057400 w 2057400"/>
                <a:gd name="connsiteY45-1548" fmla="*/ 723486 h 1313421"/>
                <a:gd name="connsiteX46-1549" fmla="*/ 2050026 w 2057400"/>
                <a:gd name="connsiteY46-1550" fmla="*/ 502260 h 1313421"/>
                <a:gd name="connsiteX0-1551" fmla="*/ 2050026 w 2057400"/>
                <a:gd name="connsiteY0-1552" fmla="*/ 502260 h 1313421"/>
                <a:gd name="connsiteX1-1553" fmla="*/ 1946787 w 2057400"/>
                <a:gd name="connsiteY1-1554" fmla="*/ 435892 h 1313421"/>
                <a:gd name="connsiteX2-1555" fmla="*/ 1869833 w 2057400"/>
                <a:gd name="connsiteY2-1556" fmla="*/ 264522 h 1313421"/>
                <a:gd name="connsiteX3-1557" fmla="*/ 1932673 w 2057400"/>
                <a:gd name="connsiteY3-1558" fmla="*/ 117038 h 1313421"/>
                <a:gd name="connsiteX4-1559" fmla="*/ 1966014 w 2057400"/>
                <a:gd name="connsiteY4-1560" fmla="*/ 0 h 1313421"/>
                <a:gd name="connsiteX5-1561" fmla="*/ 1873045 w 2057400"/>
                <a:gd name="connsiteY5-1562" fmla="*/ 5928 h 1313421"/>
                <a:gd name="connsiteX6-1563" fmla="*/ 1786636 w 2057400"/>
                <a:gd name="connsiteY6-1564" fmla="*/ 31895 h 1313421"/>
                <a:gd name="connsiteX7-1565" fmla="*/ 1688690 w 2057400"/>
                <a:gd name="connsiteY7-1566" fmla="*/ 84962 h 1313421"/>
                <a:gd name="connsiteX8-1567" fmla="*/ 1688690 w 2057400"/>
                <a:gd name="connsiteY8-1568" fmla="*/ 96680 h 1313421"/>
                <a:gd name="connsiteX9-1569" fmla="*/ 1637388 w 2057400"/>
                <a:gd name="connsiteY9-1570" fmla="*/ 214667 h 1313421"/>
                <a:gd name="connsiteX10-1571" fmla="*/ 1587532 w 2057400"/>
                <a:gd name="connsiteY10-1572" fmla="*/ 317091 h 1313421"/>
                <a:gd name="connsiteX11-1573" fmla="*/ 1467465 w 2057400"/>
                <a:gd name="connsiteY11-1574" fmla="*/ 229415 h 1313421"/>
                <a:gd name="connsiteX12-1575" fmla="*/ 1408471 w 2057400"/>
                <a:gd name="connsiteY12-1576" fmla="*/ 177796 h 1313421"/>
                <a:gd name="connsiteX13-1577" fmla="*/ 1364226 w 2057400"/>
                <a:gd name="connsiteY13-1578" fmla="*/ 118802 h 1313421"/>
                <a:gd name="connsiteX14-1579" fmla="*/ 1193172 w 2057400"/>
                <a:gd name="connsiteY14-1580" fmla="*/ 141875 h 1313421"/>
                <a:gd name="connsiteX15-1581" fmla="*/ 1074867 w 2057400"/>
                <a:gd name="connsiteY15-1582" fmla="*/ 209193 h 1313421"/>
                <a:gd name="connsiteX16-1583" fmla="*/ 933311 w 2057400"/>
                <a:gd name="connsiteY16-1584" fmla="*/ 243982 h 1313421"/>
                <a:gd name="connsiteX17-1585" fmla="*/ 770446 w 2057400"/>
                <a:gd name="connsiteY17-1586" fmla="*/ 261944 h 1313421"/>
                <a:gd name="connsiteX18-1587" fmla="*/ 633547 w 2057400"/>
                <a:gd name="connsiteY18-1588" fmla="*/ 266919 h 1313421"/>
                <a:gd name="connsiteX19-1589" fmla="*/ 532390 w 2057400"/>
                <a:gd name="connsiteY19-1590" fmla="*/ 250724 h 1313421"/>
                <a:gd name="connsiteX20-1591" fmla="*/ 427703 w 2057400"/>
                <a:gd name="connsiteY20-1592" fmla="*/ 177796 h 1313421"/>
                <a:gd name="connsiteX21-1593" fmla="*/ 324465 w 2057400"/>
                <a:gd name="connsiteY21-1594" fmla="*/ 236789 h 1313421"/>
                <a:gd name="connsiteX22-1595" fmla="*/ 331839 w 2057400"/>
                <a:gd name="connsiteY22-1596" fmla="*/ 281034 h 1313421"/>
                <a:gd name="connsiteX23-1597" fmla="*/ 235974 w 2057400"/>
                <a:gd name="connsiteY23-1598" fmla="*/ 251538 h 1313421"/>
                <a:gd name="connsiteX24-1599" fmla="*/ 176981 w 2057400"/>
                <a:gd name="connsiteY24-1600" fmla="*/ 340028 h 1313421"/>
                <a:gd name="connsiteX25-1601" fmla="*/ 132736 w 2057400"/>
                <a:gd name="connsiteY25-1602" fmla="*/ 317905 h 1313421"/>
                <a:gd name="connsiteX26-1603" fmla="*/ 7374 w 2057400"/>
                <a:gd name="connsiteY26-1604" fmla="*/ 428518 h 1313421"/>
                <a:gd name="connsiteX27-1605" fmla="*/ 0 w 2057400"/>
                <a:gd name="connsiteY27-1606" fmla="*/ 693989 h 1313421"/>
                <a:gd name="connsiteX28-1607" fmla="*/ 117987 w 2057400"/>
                <a:gd name="connsiteY28-1608" fmla="*/ 826725 h 1313421"/>
                <a:gd name="connsiteX29-1609" fmla="*/ 213852 w 2057400"/>
                <a:gd name="connsiteY29-1610" fmla="*/ 959460 h 1313421"/>
                <a:gd name="connsiteX30-1611" fmla="*/ 324465 w 2057400"/>
                <a:gd name="connsiteY30-1612" fmla="*/ 959460 h 1313421"/>
                <a:gd name="connsiteX31-1613" fmla="*/ 626807 w 2057400"/>
                <a:gd name="connsiteY31-1614" fmla="*/ 1018454 h 1313421"/>
                <a:gd name="connsiteX32-1615" fmla="*/ 899652 w 2057400"/>
                <a:gd name="connsiteY32-1616" fmla="*/ 1055325 h 1313421"/>
                <a:gd name="connsiteX33-1617" fmla="*/ 1157749 w 2057400"/>
                <a:gd name="connsiteY33-1618" fmla="*/ 1269176 h 1313421"/>
                <a:gd name="connsiteX34-1619" fmla="*/ 1179871 w 2057400"/>
                <a:gd name="connsiteY34-1620" fmla="*/ 1313421 h 1313421"/>
                <a:gd name="connsiteX35-1621" fmla="*/ 1268361 w 2057400"/>
                <a:gd name="connsiteY35-1622" fmla="*/ 1313421 h 1313421"/>
                <a:gd name="connsiteX36-1623" fmla="*/ 1283110 w 2057400"/>
                <a:gd name="connsiteY36-1624" fmla="*/ 1224931 h 1313421"/>
                <a:gd name="connsiteX37-1625" fmla="*/ 1386349 w 2057400"/>
                <a:gd name="connsiteY37-1626" fmla="*/ 1173312 h 1313421"/>
                <a:gd name="connsiteX38-1627" fmla="*/ 1467465 w 2057400"/>
                <a:gd name="connsiteY38-1628" fmla="*/ 1151189 h 1313421"/>
                <a:gd name="connsiteX39-1629" fmla="*/ 1496961 w 2057400"/>
                <a:gd name="connsiteY39-1630" fmla="*/ 1092196 h 1313421"/>
                <a:gd name="connsiteX40-1631" fmla="*/ 1519084 w 2057400"/>
                <a:gd name="connsiteY40-1632" fmla="*/ 981583 h 1313421"/>
                <a:gd name="connsiteX41-1633" fmla="*/ 1644445 w 2057400"/>
                <a:gd name="connsiteY41-1634" fmla="*/ 900467 h 1313421"/>
                <a:gd name="connsiteX42-1635" fmla="*/ 1806678 w 2057400"/>
                <a:gd name="connsiteY42-1636" fmla="*/ 819351 h 1313421"/>
                <a:gd name="connsiteX43-1637" fmla="*/ 1961536 w 2057400"/>
                <a:gd name="connsiteY43-1638" fmla="*/ 834099 h 1313421"/>
                <a:gd name="connsiteX44-1639" fmla="*/ 1998407 w 2057400"/>
                <a:gd name="connsiteY44-1640" fmla="*/ 730860 h 1313421"/>
                <a:gd name="connsiteX45-1641" fmla="*/ 2057400 w 2057400"/>
                <a:gd name="connsiteY45-1642" fmla="*/ 723486 h 1313421"/>
                <a:gd name="connsiteX46-1643" fmla="*/ 2050026 w 2057400"/>
                <a:gd name="connsiteY46-1644" fmla="*/ 502260 h 1313421"/>
                <a:gd name="connsiteX0-1645" fmla="*/ 2050026 w 2057400"/>
                <a:gd name="connsiteY0-1646" fmla="*/ 502260 h 1313421"/>
                <a:gd name="connsiteX1-1647" fmla="*/ 1946787 w 2057400"/>
                <a:gd name="connsiteY1-1648" fmla="*/ 435892 h 1313421"/>
                <a:gd name="connsiteX2-1649" fmla="*/ 1869833 w 2057400"/>
                <a:gd name="connsiteY2-1650" fmla="*/ 264522 h 1313421"/>
                <a:gd name="connsiteX3-1651" fmla="*/ 1932673 w 2057400"/>
                <a:gd name="connsiteY3-1652" fmla="*/ 117038 h 1313421"/>
                <a:gd name="connsiteX4-1653" fmla="*/ 1966014 w 2057400"/>
                <a:gd name="connsiteY4-1654" fmla="*/ 0 h 1313421"/>
                <a:gd name="connsiteX5-1655" fmla="*/ 1873045 w 2057400"/>
                <a:gd name="connsiteY5-1656" fmla="*/ 5928 h 1313421"/>
                <a:gd name="connsiteX6-1657" fmla="*/ 1786636 w 2057400"/>
                <a:gd name="connsiteY6-1658" fmla="*/ 31895 h 1313421"/>
                <a:gd name="connsiteX7-1659" fmla="*/ 1688690 w 2057400"/>
                <a:gd name="connsiteY7-1660" fmla="*/ 84962 h 1313421"/>
                <a:gd name="connsiteX8-1661" fmla="*/ 1688690 w 2057400"/>
                <a:gd name="connsiteY8-1662" fmla="*/ 96680 h 1313421"/>
                <a:gd name="connsiteX9-1663" fmla="*/ 1637388 w 2057400"/>
                <a:gd name="connsiteY9-1664" fmla="*/ 214667 h 1313421"/>
                <a:gd name="connsiteX10-1665" fmla="*/ 1587532 w 2057400"/>
                <a:gd name="connsiteY10-1666" fmla="*/ 317091 h 1313421"/>
                <a:gd name="connsiteX11-1667" fmla="*/ 1467465 w 2057400"/>
                <a:gd name="connsiteY11-1668" fmla="*/ 229415 h 1313421"/>
                <a:gd name="connsiteX12-1669" fmla="*/ 1408471 w 2057400"/>
                <a:gd name="connsiteY12-1670" fmla="*/ 177796 h 1313421"/>
                <a:gd name="connsiteX13-1671" fmla="*/ 1364226 w 2057400"/>
                <a:gd name="connsiteY13-1672" fmla="*/ 118802 h 1313421"/>
                <a:gd name="connsiteX14-1673" fmla="*/ 1193172 w 2057400"/>
                <a:gd name="connsiteY14-1674" fmla="*/ 141875 h 1313421"/>
                <a:gd name="connsiteX15-1675" fmla="*/ 1074867 w 2057400"/>
                <a:gd name="connsiteY15-1676" fmla="*/ 209193 h 1313421"/>
                <a:gd name="connsiteX16-1677" fmla="*/ 933311 w 2057400"/>
                <a:gd name="connsiteY16-1678" fmla="*/ 243982 h 1313421"/>
                <a:gd name="connsiteX17-1679" fmla="*/ 748007 w 2057400"/>
                <a:gd name="connsiteY17-1680" fmla="*/ 239505 h 1313421"/>
                <a:gd name="connsiteX18-1681" fmla="*/ 633547 w 2057400"/>
                <a:gd name="connsiteY18-1682" fmla="*/ 266919 h 1313421"/>
                <a:gd name="connsiteX19-1683" fmla="*/ 532390 w 2057400"/>
                <a:gd name="connsiteY19-1684" fmla="*/ 250724 h 1313421"/>
                <a:gd name="connsiteX20-1685" fmla="*/ 427703 w 2057400"/>
                <a:gd name="connsiteY20-1686" fmla="*/ 177796 h 1313421"/>
                <a:gd name="connsiteX21-1687" fmla="*/ 324465 w 2057400"/>
                <a:gd name="connsiteY21-1688" fmla="*/ 236789 h 1313421"/>
                <a:gd name="connsiteX22-1689" fmla="*/ 331839 w 2057400"/>
                <a:gd name="connsiteY22-1690" fmla="*/ 281034 h 1313421"/>
                <a:gd name="connsiteX23-1691" fmla="*/ 235974 w 2057400"/>
                <a:gd name="connsiteY23-1692" fmla="*/ 251538 h 1313421"/>
                <a:gd name="connsiteX24-1693" fmla="*/ 176981 w 2057400"/>
                <a:gd name="connsiteY24-1694" fmla="*/ 340028 h 1313421"/>
                <a:gd name="connsiteX25-1695" fmla="*/ 132736 w 2057400"/>
                <a:gd name="connsiteY25-1696" fmla="*/ 317905 h 1313421"/>
                <a:gd name="connsiteX26-1697" fmla="*/ 7374 w 2057400"/>
                <a:gd name="connsiteY26-1698" fmla="*/ 428518 h 1313421"/>
                <a:gd name="connsiteX27-1699" fmla="*/ 0 w 2057400"/>
                <a:gd name="connsiteY27-1700" fmla="*/ 693989 h 1313421"/>
                <a:gd name="connsiteX28-1701" fmla="*/ 117987 w 2057400"/>
                <a:gd name="connsiteY28-1702" fmla="*/ 826725 h 1313421"/>
                <a:gd name="connsiteX29-1703" fmla="*/ 213852 w 2057400"/>
                <a:gd name="connsiteY29-1704" fmla="*/ 959460 h 1313421"/>
                <a:gd name="connsiteX30-1705" fmla="*/ 324465 w 2057400"/>
                <a:gd name="connsiteY30-1706" fmla="*/ 959460 h 1313421"/>
                <a:gd name="connsiteX31-1707" fmla="*/ 626807 w 2057400"/>
                <a:gd name="connsiteY31-1708" fmla="*/ 1018454 h 1313421"/>
                <a:gd name="connsiteX32-1709" fmla="*/ 899652 w 2057400"/>
                <a:gd name="connsiteY32-1710" fmla="*/ 1055325 h 1313421"/>
                <a:gd name="connsiteX33-1711" fmla="*/ 1157749 w 2057400"/>
                <a:gd name="connsiteY33-1712" fmla="*/ 1269176 h 1313421"/>
                <a:gd name="connsiteX34-1713" fmla="*/ 1179871 w 2057400"/>
                <a:gd name="connsiteY34-1714" fmla="*/ 1313421 h 1313421"/>
                <a:gd name="connsiteX35-1715" fmla="*/ 1268361 w 2057400"/>
                <a:gd name="connsiteY35-1716" fmla="*/ 1313421 h 1313421"/>
                <a:gd name="connsiteX36-1717" fmla="*/ 1283110 w 2057400"/>
                <a:gd name="connsiteY36-1718" fmla="*/ 1224931 h 1313421"/>
                <a:gd name="connsiteX37-1719" fmla="*/ 1386349 w 2057400"/>
                <a:gd name="connsiteY37-1720" fmla="*/ 1173312 h 1313421"/>
                <a:gd name="connsiteX38-1721" fmla="*/ 1467465 w 2057400"/>
                <a:gd name="connsiteY38-1722" fmla="*/ 1151189 h 1313421"/>
                <a:gd name="connsiteX39-1723" fmla="*/ 1496961 w 2057400"/>
                <a:gd name="connsiteY39-1724" fmla="*/ 1092196 h 1313421"/>
                <a:gd name="connsiteX40-1725" fmla="*/ 1519084 w 2057400"/>
                <a:gd name="connsiteY40-1726" fmla="*/ 981583 h 1313421"/>
                <a:gd name="connsiteX41-1727" fmla="*/ 1644445 w 2057400"/>
                <a:gd name="connsiteY41-1728" fmla="*/ 900467 h 1313421"/>
                <a:gd name="connsiteX42-1729" fmla="*/ 1806678 w 2057400"/>
                <a:gd name="connsiteY42-1730" fmla="*/ 819351 h 1313421"/>
                <a:gd name="connsiteX43-1731" fmla="*/ 1961536 w 2057400"/>
                <a:gd name="connsiteY43-1732" fmla="*/ 834099 h 1313421"/>
                <a:gd name="connsiteX44-1733" fmla="*/ 1998407 w 2057400"/>
                <a:gd name="connsiteY44-1734" fmla="*/ 730860 h 1313421"/>
                <a:gd name="connsiteX45-1735" fmla="*/ 2057400 w 2057400"/>
                <a:gd name="connsiteY45-1736" fmla="*/ 723486 h 1313421"/>
                <a:gd name="connsiteX46-1737" fmla="*/ 2050026 w 2057400"/>
                <a:gd name="connsiteY46-1738" fmla="*/ 502260 h 1313421"/>
                <a:gd name="connsiteX0-1739" fmla="*/ 2050026 w 2057400"/>
                <a:gd name="connsiteY0-1740" fmla="*/ 502260 h 1313421"/>
                <a:gd name="connsiteX1-1741" fmla="*/ 1946787 w 2057400"/>
                <a:gd name="connsiteY1-1742" fmla="*/ 435892 h 1313421"/>
                <a:gd name="connsiteX2-1743" fmla="*/ 1869833 w 2057400"/>
                <a:gd name="connsiteY2-1744" fmla="*/ 264522 h 1313421"/>
                <a:gd name="connsiteX3-1745" fmla="*/ 1932673 w 2057400"/>
                <a:gd name="connsiteY3-1746" fmla="*/ 117038 h 1313421"/>
                <a:gd name="connsiteX4-1747" fmla="*/ 1966014 w 2057400"/>
                <a:gd name="connsiteY4-1748" fmla="*/ 0 h 1313421"/>
                <a:gd name="connsiteX5-1749" fmla="*/ 1873045 w 2057400"/>
                <a:gd name="connsiteY5-1750" fmla="*/ 5928 h 1313421"/>
                <a:gd name="connsiteX6-1751" fmla="*/ 1786636 w 2057400"/>
                <a:gd name="connsiteY6-1752" fmla="*/ 31895 h 1313421"/>
                <a:gd name="connsiteX7-1753" fmla="*/ 1688690 w 2057400"/>
                <a:gd name="connsiteY7-1754" fmla="*/ 84962 h 1313421"/>
                <a:gd name="connsiteX8-1755" fmla="*/ 1688690 w 2057400"/>
                <a:gd name="connsiteY8-1756" fmla="*/ 96680 h 1313421"/>
                <a:gd name="connsiteX9-1757" fmla="*/ 1637388 w 2057400"/>
                <a:gd name="connsiteY9-1758" fmla="*/ 214667 h 1313421"/>
                <a:gd name="connsiteX10-1759" fmla="*/ 1587532 w 2057400"/>
                <a:gd name="connsiteY10-1760" fmla="*/ 317091 h 1313421"/>
                <a:gd name="connsiteX11-1761" fmla="*/ 1467465 w 2057400"/>
                <a:gd name="connsiteY11-1762" fmla="*/ 229415 h 1313421"/>
                <a:gd name="connsiteX12-1763" fmla="*/ 1408471 w 2057400"/>
                <a:gd name="connsiteY12-1764" fmla="*/ 177796 h 1313421"/>
                <a:gd name="connsiteX13-1765" fmla="*/ 1364226 w 2057400"/>
                <a:gd name="connsiteY13-1766" fmla="*/ 118802 h 1313421"/>
                <a:gd name="connsiteX14-1767" fmla="*/ 1193172 w 2057400"/>
                <a:gd name="connsiteY14-1768" fmla="*/ 141875 h 1313421"/>
                <a:gd name="connsiteX15-1769" fmla="*/ 1069257 w 2057400"/>
                <a:gd name="connsiteY15-1770" fmla="*/ 192363 h 1313421"/>
                <a:gd name="connsiteX16-1771" fmla="*/ 933311 w 2057400"/>
                <a:gd name="connsiteY16-1772" fmla="*/ 243982 h 1313421"/>
                <a:gd name="connsiteX17-1773" fmla="*/ 748007 w 2057400"/>
                <a:gd name="connsiteY17-1774" fmla="*/ 239505 h 1313421"/>
                <a:gd name="connsiteX18-1775" fmla="*/ 633547 w 2057400"/>
                <a:gd name="connsiteY18-1776" fmla="*/ 266919 h 1313421"/>
                <a:gd name="connsiteX19-1777" fmla="*/ 532390 w 2057400"/>
                <a:gd name="connsiteY19-1778" fmla="*/ 250724 h 1313421"/>
                <a:gd name="connsiteX20-1779" fmla="*/ 427703 w 2057400"/>
                <a:gd name="connsiteY20-1780" fmla="*/ 177796 h 1313421"/>
                <a:gd name="connsiteX21-1781" fmla="*/ 324465 w 2057400"/>
                <a:gd name="connsiteY21-1782" fmla="*/ 236789 h 1313421"/>
                <a:gd name="connsiteX22-1783" fmla="*/ 331839 w 2057400"/>
                <a:gd name="connsiteY22-1784" fmla="*/ 281034 h 1313421"/>
                <a:gd name="connsiteX23-1785" fmla="*/ 235974 w 2057400"/>
                <a:gd name="connsiteY23-1786" fmla="*/ 251538 h 1313421"/>
                <a:gd name="connsiteX24-1787" fmla="*/ 176981 w 2057400"/>
                <a:gd name="connsiteY24-1788" fmla="*/ 340028 h 1313421"/>
                <a:gd name="connsiteX25-1789" fmla="*/ 132736 w 2057400"/>
                <a:gd name="connsiteY25-1790" fmla="*/ 317905 h 1313421"/>
                <a:gd name="connsiteX26-1791" fmla="*/ 7374 w 2057400"/>
                <a:gd name="connsiteY26-1792" fmla="*/ 428518 h 1313421"/>
                <a:gd name="connsiteX27-1793" fmla="*/ 0 w 2057400"/>
                <a:gd name="connsiteY27-1794" fmla="*/ 693989 h 1313421"/>
                <a:gd name="connsiteX28-1795" fmla="*/ 117987 w 2057400"/>
                <a:gd name="connsiteY28-1796" fmla="*/ 826725 h 1313421"/>
                <a:gd name="connsiteX29-1797" fmla="*/ 213852 w 2057400"/>
                <a:gd name="connsiteY29-1798" fmla="*/ 959460 h 1313421"/>
                <a:gd name="connsiteX30-1799" fmla="*/ 324465 w 2057400"/>
                <a:gd name="connsiteY30-1800" fmla="*/ 959460 h 1313421"/>
                <a:gd name="connsiteX31-1801" fmla="*/ 626807 w 2057400"/>
                <a:gd name="connsiteY31-1802" fmla="*/ 1018454 h 1313421"/>
                <a:gd name="connsiteX32-1803" fmla="*/ 899652 w 2057400"/>
                <a:gd name="connsiteY32-1804" fmla="*/ 1055325 h 1313421"/>
                <a:gd name="connsiteX33-1805" fmla="*/ 1157749 w 2057400"/>
                <a:gd name="connsiteY33-1806" fmla="*/ 1269176 h 1313421"/>
                <a:gd name="connsiteX34-1807" fmla="*/ 1179871 w 2057400"/>
                <a:gd name="connsiteY34-1808" fmla="*/ 1313421 h 1313421"/>
                <a:gd name="connsiteX35-1809" fmla="*/ 1268361 w 2057400"/>
                <a:gd name="connsiteY35-1810" fmla="*/ 1313421 h 1313421"/>
                <a:gd name="connsiteX36-1811" fmla="*/ 1283110 w 2057400"/>
                <a:gd name="connsiteY36-1812" fmla="*/ 1224931 h 1313421"/>
                <a:gd name="connsiteX37-1813" fmla="*/ 1386349 w 2057400"/>
                <a:gd name="connsiteY37-1814" fmla="*/ 1173312 h 1313421"/>
                <a:gd name="connsiteX38-1815" fmla="*/ 1467465 w 2057400"/>
                <a:gd name="connsiteY38-1816" fmla="*/ 1151189 h 1313421"/>
                <a:gd name="connsiteX39-1817" fmla="*/ 1496961 w 2057400"/>
                <a:gd name="connsiteY39-1818" fmla="*/ 1092196 h 1313421"/>
                <a:gd name="connsiteX40-1819" fmla="*/ 1519084 w 2057400"/>
                <a:gd name="connsiteY40-1820" fmla="*/ 981583 h 1313421"/>
                <a:gd name="connsiteX41-1821" fmla="*/ 1644445 w 2057400"/>
                <a:gd name="connsiteY41-1822" fmla="*/ 900467 h 1313421"/>
                <a:gd name="connsiteX42-1823" fmla="*/ 1806678 w 2057400"/>
                <a:gd name="connsiteY42-1824" fmla="*/ 819351 h 1313421"/>
                <a:gd name="connsiteX43-1825" fmla="*/ 1961536 w 2057400"/>
                <a:gd name="connsiteY43-1826" fmla="*/ 834099 h 1313421"/>
                <a:gd name="connsiteX44-1827" fmla="*/ 1998407 w 2057400"/>
                <a:gd name="connsiteY44-1828" fmla="*/ 730860 h 1313421"/>
                <a:gd name="connsiteX45-1829" fmla="*/ 2057400 w 2057400"/>
                <a:gd name="connsiteY45-1830" fmla="*/ 723486 h 1313421"/>
                <a:gd name="connsiteX46-1831" fmla="*/ 2050026 w 2057400"/>
                <a:gd name="connsiteY46-1832" fmla="*/ 502260 h 1313421"/>
                <a:gd name="connsiteX0-1833" fmla="*/ 2050026 w 2057400"/>
                <a:gd name="connsiteY0-1834" fmla="*/ 502260 h 1313421"/>
                <a:gd name="connsiteX1-1835" fmla="*/ 1946787 w 2057400"/>
                <a:gd name="connsiteY1-1836" fmla="*/ 435892 h 1313421"/>
                <a:gd name="connsiteX2-1837" fmla="*/ 1897882 w 2057400"/>
                <a:gd name="connsiteY2-1838" fmla="*/ 258912 h 1313421"/>
                <a:gd name="connsiteX3-1839" fmla="*/ 1932673 w 2057400"/>
                <a:gd name="connsiteY3-1840" fmla="*/ 117038 h 1313421"/>
                <a:gd name="connsiteX4-1841" fmla="*/ 1966014 w 2057400"/>
                <a:gd name="connsiteY4-1842" fmla="*/ 0 h 1313421"/>
                <a:gd name="connsiteX5-1843" fmla="*/ 1873045 w 2057400"/>
                <a:gd name="connsiteY5-1844" fmla="*/ 5928 h 1313421"/>
                <a:gd name="connsiteX6-1845" fmla="*/ 1786636 w 2057400"/>
                <a:gd name="connsiteY6-1846" fmla="*/ 31895 h 1313421"/>
                <a:gd name="connsiteX7-1847" fmla="*/ 1688690 w 2057400"/>
                <a:gd name="connsiteY7-1848" fmla="*/ 84962 h 1313421"/>
                <a:gd name="connsiteX8-1849" fmla="*/ 1688690 w 2057400"/>
                <a:gd name="connsiteY8-1850" fmla="*/ 96680 h 1313421"/>
                <a:gd name="connsiteX9-1851" fmla="*/ 1637388 w 2057400"/>
                <a:gd name="connsiteY9-1852" fmla="*/ 214667 h 1313421"/>
                <a:gd name="connsiteX10-1853" fmla="*/ 1587532 w 2057400"/>
                <a:gd name="connsiteY10-1854" fmla="*/ 317091 h 1313421"/>
                <a:gd name="connsiteX11-1855" fmla="*/ 1467465 w 2057400"/>
                <a:gd name="connsiteY11-1856" fmla="*/ 229415 h 1313421"/>
                <a:gd name="connsiteX12-1857" fmla="*/ 1408471 w 2057400"/>
                <a:gd name="connsiteY12-1858" fmla="*/ 177796 h 1313421"/>
                <a:gd name="connsiteX13-1859" fmla="*/ 1364226 w 2057400"/>
                <a:gd name="connsiteY13-1860" fmla="*/ 118802 h 1313421"/>
                <a:gd name="connsiteX14-1861" fmla="*/ 1193172 w 2057400"/>
                <a:gd name="connsiteY14-1862" fmla="*/ 141875 h 1313421"/>
                <a:gd name="connsiteX15-1863" fmla="*/ 1069257 w 2057400"/>
                <a:gd name="connsiteY15-1864" fmla="*/ 192363 h 1313421"/>
                <a:gd name="connsiteX16-1865" fmla="*/ 933311 w 2057400"/>
                <a:gd name="connsiteY16-1866" fmla="*/ 243982 h 1313421"/>
                <a:gd name="connsiteX17-1867" fmla="*/ 748007 w 2057400"/>
                <a:gd name="connsiteY17-1868" fmla="*/ 239505 h 1313421"/>
                <a:gd name="connsiteX18-1869" fmla="*/ 633547 w 2057400"/>
                <a:gd name="connsiteY18-1870" fmla="*/ 266919 h 1313421"/>
                <a:gd name="connsiteX19-1871" fmla="*/ 532390 w 2057400"/>
                <a:gd name="connsiteY19-1872" fmla="*/ 250724 h 1313421"/>
                <a:gd name="connsiteX20-1873" fmla="*/ 427703 w 2057400"/>
                <a:gd name="connsiteY20-1874" fmla="*/ 177796 h 1313421"/>
                <a:gd name="connsiteX21-1875" fmla="*/ 324465 w 2057400"/>
                <a:gd name="connsiteY21-1876" fmla="*/ 236789 h 1313421"/>
                <a:gd name="connsiteX22-1877" fmla="*/ 331839 w 2057400"/>
                <a:gd name="connsiteY22-1878" fmla="*/ 281034 h 1313421"/>
                <a:gd name="connsiteX23-1879" fmla="*/ 235974 w 2057400"/>
                <a:gd name="connsiteY23-1880" fmla="*/ 251538 h 1313421"/>
                <a:gd name="connsiteX24-1881" fmla="*/ 176981 w 2057400"/>
                <a:gd name="connsiteY24-1882" fmla="*/ 340028 h 1313421"/>
                <a:gd name="connsiteX25-1883" fmla="*/ 132736 w 2057400"/>
                <a:gd name="connsiteY25-1884" fmla="*/ 317905 h 1313421"/>
                <a:gd name="connsiteX26-1885" fmla="*/ 7374 w 2057400"/>
                <a:gd name="connsiteY26-1886" fmla="*/ 428518 h 1313421"/>
                <a:gd name="connsiteX27-1887" fmla="*/ 0 w 2057400"/>
                <a:gd name="connsiteY27-1888" fmla="*/ 693989 h 1313421"/>
                <a:gd name="connsiteX28-1889" fmla="*/ 117987 w 2057400"/>
                <a:gd name="connsiteY28-1890" fmla="*/ 826725 h 1313421"/>
                <a:gd name="connsiteX29-1891" fmla="*/ 213852 w 2057400"/>
                <a:gd name="connsiteY29-1892" fmla="*/ 959460 h 1313421"/>
                <a:gd name="connsiteX30-1893" fmla="*/ 324465 w 2057400"/>
                <a:gd name="connsiteY30-1894" fmla="*/ 959460 h 1313421"/>
                <a:gd name="connsiteX31-1895" fmla="*/ 626807 w 2057400"/>
                <a:gd name="connsiteY31-1896" fmla="*/ 1018454 h 1313421"/>
                <a:gd name="connsiteX32-1897" fmla="*/ 899652 w 2057400"/>
                <a:gd name="connsiteY32-1898" fmla="*/ 1055325 h 1313421"/>
                <a:gd name="connsiteX33-1899" fmla="*/ 1157749 w 2057400"/>
                <a:gd name="connsiteY33-1900" fmla="*/ 1269176 h 1313421"/>
                <a:gd name="connsiteX34-1901" fmla="*/ 1179871 w 2057400"/>
                <a:gd name="connsiteY34-1902" fmla="*/ 1313421 h 1313421"/>
                <a:gd name="connsiteX35-1903" fmla="*/ 1268361 w 2057400"/>
                <a:gd name="connsiteY35-1904" fmla="*/ 1313421 h 1313421"/>
                <a:gd name="connsiteX36-1905" fmla="*/ 1283110 w 2057400"/>
                <a:gd name="connsiteY36-1906" fmla="*/ 1224931 h 1313421"/>
                <a:gd name="connsiteX37-1907" fmla="*/ 1386349 w 2057400"/>
                <a:gd name="connsiteY37-1908" fmla="*/ 1173312 h 1313421"/>
                <a:gd name="connsiteX38-1909" fmla="*/ 1467465 w 2057400"/>
                <a:gd name="connsiteY38-1910" fmla="*/ 1151189 h 1313421"/>
                <a:gd name="connsiteX39-1911" fmla="*/ 1496961 w 2057400"/>
                <a:gd name="connsiteY39-1912" fmla="*/ 1092196 h 1313421"/>
                <a:gd name="connsiteX40-1913" fmla="*/ 1519084 w 2057400"/>
                <a:gd name="connsiteY40-1914" fmla="*/ 981583 h 1313421"/>
                <a:gd name="connsiteX41-1915" fmla="*/ 1644445 w 2057400"/>
                <a:gd name="connsiteY41-1916" fmla="*/ 900467 h 1313421"/>
                <a:gd name="connsiteX42-1917" fmla="*/ 1806678 w 2057400"/>
                <a:gd name="connsiteY42-1918" fmla="*/ 819351 h 1313421"/>
                <a:gd name="connsiteX43-1919" fmla="*/ 1961536 w 2057400"/>
                <a:gd name="connsiteY43-1920" fmla="*/ 834099 h 1313421"/>
                <a:gd name="connsiteX44-1921" fmla="*/ 1998407 w 2057400"/>
                <a:gd name="connsiteY44-1922" fmla="*/ 730860 h 1313421"/>
                <a:gd name="connsiteX45-1923" fmla="*/ 2057400 w 2057400"/>
                <a:gd name="connsiteY45-1924" fmla="*/ 723486 h 1313421"/>
                <a:gd name="connsiteX46-1925" fmla="*/ 2050026 w 2057400"/>
                <a:gd name="connsiteY46-1926" fmla="*/ 502260 h 1313421"/>
                <a:gd name="connsiteX0-1927" fmla="*/ 2050026 w 2057400"/>
                <a:gd name="connsiteY0-1928" fmla="*/ 502260 h 1313421"/>
                <a:gd name="connsiteX1-1929" fmla="*/ 1946787 w 2057400"/>
                <a:gd name="connsiteY1-1930" fmla="*/ 435892 h 1313421"/>
                <a:gd name="connsiteX2-1931" fmla="*/ 1897882 w 2057400"/>
                <a:gd name="connsiteY2-1932" fmla="*/ 258912 h 1313421"/>
                <a:gd name="connsiteX3-1933" fmla="*/ 1932673 w 2057400"/>
                <a:gd name="connsiteY3-1934" fmla="*/ 117038 h 1313421"/>
                <a:gd name="connsiteX4-1935" fmla="*/ 1966014 w 2057400"/>
                <a:gd name="connsiteY4-1936" fmla="*/ 0 h 1313421"/>
                <a:gd name="connsiteX5-1937" fmla="*/ 1873045 w 2057400"/>
                <a:gd name="connsiteY5-1938" fmla="*/ 5928 h 1313421"/>
                <a:gd name="connsiteX6-1939" fmla="*/ 1786636 w 2057400"/>
                <a:gd name="connsiteY6-1940" fmla="*/ 31895 h 1313421"/>
                <a:gd name="connsiteX7-1941" fmla="*/ 1688690 w 2057400"/>
                <a:gd name="connsiteY7-1942" fmla="*/ 84962 h 1313421"/>
                <a:gd name="connsiteX8-1943" fmla="*/ 1688690 w 2057400"/>
                <a:gd name="connsiteY8-1944" fmla="*/ 96680 h 1313421"/>
                <a:gd name="connsiteX9-1945" fmla="*/ 1637388 w 2057400"/>
                <a:gd name="connsiteY9-1946" fmla="*/ 214667 h 1313421"/>
                <a:gd name="connsiteX10-1947" fmla="*/ 1587532 w 2057400"/>
                <a:gd name="connsiteY10-1948" fmla="*/ 317091 h 1313421"/>
                <a:gd name="connsiteX11-1949" fmla="*/ 1467465 w 2057400"/>
                <a:gd name="connsiteY11-1950" fmla="*/ 229415 h 1313421"/>
                <a:gd name="connsiteX12-1951" fmla="*/ 1408471 w 2057400"/>
                <a:gd name="connsiteY12-1952" fmla="*/ 177796 h 1313421"/>
                <a:gd name="connsiteX13-1953" fmla="*/ 1364226 w 2057400"/>
                <a:gd name="connsiteY13-1954" fmla="*/ 118802 h 1313421"/>
                <a:gd name="connsiteX14-1955" fmla="*/ 1193172 w 2057400"/>
                <a:gd name="connsiteY14-1956" fmla="*/ 141875 h 1313421"/>
                <a:gd name="connsiteX15-1957" fmla="*/ 1069257 w 2057400"/>
                <a:gd name="connsiteY15-1958" fmla="*/ 192363 h 1313421"/>
                <a:gd name="connsiteX16-1959" fmla="*/ 933311 w 2057400"/>
                <a:gd name="connsiteY16-1960" fmla="*/ 243982 h 1313421"/>
                <a:gd name="connsiteX17-1961" fmla="*/ 748007 w 2057400"/>
                <a:gd name="connsiteY17-1962" fmla="*/ 239505 h 1313421"/>
                <a:gd name="connsiteX18-1963" fmla="*/ 633547 w 2057400"/>
                <a:gd name="connsiteY18-1964" fmla="*/ 266919 h 1313421"/>
                <a:gd name="connsiteX19-1965" fmla="*/ 532390 w 2057400"/>
                <a:gd name="connsiteY19-1966" fmla="*/ 250724 h 1313421"/>
                <a:gd name="connsiteX20-1967" fmla="*/ 427703 w 2057400"/>
                <a:gd name="connsiteY20-1968" fmla="*/ 177796 h 1313421"/>
                <a:gd name="connsiteX21-1969" fmla="*/ 324465 w 2057400"/>
                <a:gd name="connsiteY21-1970" fmla="*/ 236789 h 1313421"/>
                <a:gd name="connsiteX22-1971" fmla="*/ 331839 w 2057400"/>
                <a:gd name="connsiteY22-1972" fmla="*/ 281034 h 1313421"/>
                <a:gd name="connsiteX23-1973" fmla="*/ 235974 w 2057400"/>
                <a:gd name="connsiteY23-1974" fmla="*/ 251538 h 1313421"/>
                <a:gd name="connsiteX24-1975" fmla="*/ 176981 w 2057400"/>
                <a:gd name="connsiteY24-1976" fmla="*/ 340028 h 1313421"/>
                <a:gd name="connsiteX25-1977" fmla="*/ 132736 w 2057400"/>
                <a:gd name="connsiteY25-1978" fmla="*/ 317905 h 1313421"/>
                <a:gd name="connsiteX26-1979" fmla="*/ 7374 w 2057400"/>
                <a:gd name="connsiteY26-1980" fmla="*/ 428518 h 1313421"/>
                <a:gd name="connsiteX27-1981" fmla="*/ 0 w 2057400"/>
                <a:gd name="connsiteY27-1982" fmla="*/ 693989 h 1313421"/>
                <a:gd name="connsiteX28-1983" fmla="*/ 117987 w 2057400"/>
                <a:gd name="connsiteY28-1984" fmla="*/ 826725 h 1313421"/>
                <a:gd name="connsiteX29-1985" fmla="*/ 236292 w 2057400"/>
                <a:gd name="connsiteY29-1986" fmla="*/ 942630 h 1313421"/>
                <a:gd name="connsiteX30-1987" fmla="*/ 324465 w 2057400"/>
                <a:gd name="connsiteY30-1988" fmla="*/ 959460 h 1313421"/>
                <a:gd name="connsiteX31-1989" fmla="*/ 626807 w 2057400"/>
                <a:gd name="connsiteY31-1990" fmla="*/ 1018454 h 1313421"/>
                <a:gd name="connsiteX32-1991" fmla="*/ 899652 w 2057400"/>
                <a:gd name="connsiteY32-1992" fmla="*/ 1055325 h 1313421"/>
                <a:gd name="connsiteX33-1993" fmla="*/ 1157749 w 2057400"/>
                <a:gd name="connsiteY33-1994" fmla="*/ 1269176 h 1313421"/>
                <a:gd name="connsiteX34-1995" fmla="*/ 1179871 w 2057400"/>
                <a:gd name="connsiteY34-1996" fmla="*/ 1313421 h 1313421"/>
                <a:gd name="connsiteX35-1997" fmla="*/ 1268361 w 2057400"/>
                <a:gd name="connsiteY35-1998" fmla="*/ 1313421 h 1313421"/>
                <a:gd name="connsiteX36-1999" fmla="*/ 1283110 w 2057400"/>
                <a:gd name="connsiteY36-2000" fmla="*/ 1224931 h 1313421"/>
                <a:gd name="connsiteX37-2001" fmla="*/ 1386349 w 2057400"/>
                <a:gd name="connsiteY37-2002" fmla="*/ 1173312 h 1313421"/>
                <a:gd name="connsiteX38-2003" fmla="*/ 1467465 w 2057400"/>
                <a:gd name="connsiteY38-2004" fmla="*/ 1151189 h 1313421"/>
                <a:gd name="connsiteX39-2005" fmla="*/ 1496961 w 2057400"/>
                <a:gd name="connsiteY39-2006" fmla="*/ 1092196 h 1313421"/>
                <a:gd name="connsiteX40-2007" fmla="*/ 1519084 w 2057400"/>
                <a:gd name="connsiteY40-2008" fmla="*/ 981583 h 1313421"/>
                <a:gd name="connsiteX41-2009" fmla="*/ 1644445 w 2057400"/>
                <a:gd name="connsiteY41-2010" fmla="*/ 900467 h 1313421"/>
                <a:gd name="connsiteX42-2011" fmla="*/ 1806678 w 2057400"/>
                <a:gd name="connsiteY42-2012" fmla="*/ 819351 h 1313421"/>
                <a:gd name="connsiteX43-2013" fmla="*/ 1961536 w 2057400"/>
                <a:gd name="connsiteY43-2014" fmla="*/ 834099 h 1313421"/>
                <a:gd name="connsiteX44-2015" fmla="*/ 1998407 w 2057400"/>
                <a:gd name="connsiteY44-2016" fmla="*/ 730860 h 1313421"/>
                <a:gd name="connsiteX45-2017" fmla="*/ 2057400 w 2057400"/>
                <a:gd name="connsiteY45-2018" fmla="*/ 723486 h 1313421"/>
                <a:gd name="connsiteX46-2019" fmla="*/ 2050026 w 2057400"/>
                <a:gd name="connsiteY46-2020" fmla="*/ 502260 h 1313421"/>
                <a:gd name="connsiteX0-2021" fmla="*/ 2050026 w 2057400"/>
                <a:gd name="connsiteY0-2022" fmla="*/ 502260 h 1313421"/>
                <a:gd name="connsiteX1-2023" fmla="*/ 1946787 w 2057400"/>
                <a:gd name="connsiteY1-2024" fmla="*/ 435892 h 1313421"/>
                <a:gd name="connsiteX2-2025" fmla="*/ 1897882 w 2057400"/>
                <a:gd name="connsiteY2-2026" fmla="*/ 258912 h 1313421"/>
                <a:gd name="connsiteX3-2027" fmla="*/ 1932673 w 2057400"/>
                <a:gd name="connsiteY3-2028" fmla="*/ 117038 h 1313421"/>
                <a:gd name="connsiteX4-2029" fmla="*/ 1966014 w 2057400"/>
                <a:gd name="connsiteY4-2030" fmla="*/ 0 h 1313421"/>
                <a:gd name="connsiteX5-2031" fmla="*/ 1873045 w 2057400"/>
                <a:gd name="connsiteY5-2032" fmla="*/ 5928 h 1313421"/>
                <a:gd name="connsiteX6-2033" fmla="*/ 1786636 w 2057400"/>
                <a:gd name="connsiteY6-2034" fmla="*/ 31895 h 1313421"/>
                <a:gd name="connsiteX7-2035" fmla="*/ 1688690 w 2057400"/>
                <a:gd name="connsiteY7-2036" fmla="*/ 84962 h 1313421"/>
                <a:gd name="connsiteX8-2037" fmla="*/ 1688690 w 2057400"/>
                <a:gd name="connsiteY8-2038" fmla="*/ 96680 h 1313421"/>
                <a:gd name="connsiteX9-2039" fmla="*/ 1637388 w 2057400"/>
                <a:gd name="connsiteY9-2040" fmla="*/ 214667 h 1313421"/>
                <a:gd name="connsiteX10-2041" fmla="*/ 1587532 w 2057400"/>
                <a:gd name="connsiteY10-2042" fmla="*/ 317091 h 1313421"/>
                <a:gd name="connsiteX11-2043" fmla="*/ 1467465 w 2057400"/>
                <a:gd name="connsiteY11-2044" fmla="*/ 229415 h 1313421"/>
                <a:gd name="connsiteX12-2045" fmla="*/ 1408471 w 2057400"/>
                <a:gd name="connsiteY12-2046" fmla="*/ 177796 h 1313421"/>
                <a:gd name="connsiteX13-2047" fmla="*/ 1364226 w 2057400"/>
                <a:gd name="connsiteY13-2048" fmla="*/ 118802 h 1313421"/>
                <a:gd name="connsiteX14-2049" fmla="*/ 1193172 w 2057400"/>
                <a:gd name="connsiteY14-2050" fmla="*/ 141875 h 1313421"/>
                <a:gd name="connsiteX15-2051" fmla="*/ 1069257 w 2057400"/>
                <a:gd name="connsiteY15-2052" fmla="*/ 192363 h 1313421"/>
                <a:gd name="connsiteX16-2053" fmla="*/ 933311 w 2057400"/>
                <a:gd name="connsiteY16-2054" fmla="*/ 243982 h 1313421"/>
                <a:gd name="connsiteX17-2055" fmla="*/ 748007 w 2057400"/>
                <a:gd name="connsiteY17-2056" fmla="*/ 239505 h 1313421"/>
                <a:gd name="connsiteX18-2057" fmla="*/ 633547 w 2057400"/>
                <a:gd name="connsiteY18-2058" fmla="*/ 266919 h 1313421"/>
                <a:gd name="connsiteX19-2059" fmla="*/ 538000 w 2057400"/>
                <a:gd name="connsiteY19-2060" fmla="*/ 211456 h 1313421"/>
                <a:gd name="connsiteX20-2061" fmla="*/ 427703 w 2057400"/>
                <a:gd name="connsiteY20-2062" fmla="*/ 177796 h 1313421"/>
                <a:gd name="connsiteX21-2063" fmla="*/ 324465 w 2057400"/>
                <a:gd name="connsiteY21-2064" fmla="*/ 236789 h 1313421"/>
                <a:gd name="connsiteX22-2065" fmla="*/ 331839 w 2057400"/>
                <a:gd name="connsiteY22-2066" fmla="*/ 281034 h 1313421"/>
                <a:gd name="connsiteX23-2067" fmla="*/ 235974 w 2057400"/>
                <a:gd name="connsiteY23-2068" fmla="*/ 251538 h 1313421"/>
                <a:gd name="connsiteX24-2069" fmla="*/ 176981 w 2057400"/>
                <a:gd name="connsiteY24-2070" fmla="*/ 340028 h 1313421"/>
                <a:gd name="connsiteX25-2071" fmla="*/ 132736 w 2057400"/>
                <a:gd name="connsiteY25-2072" fmla="*/ 317905 h 1313421"/>
                <a:gd name="connsiteX26-2073" fmla="*/ 7374 w 2057400"/>
                <a:gd name="connsiteY26-2074" fmla="*/ 428518 h 1313421"/>
                <a:gd name="connsiteX27-2075" fmla="*/ 0 w 2057400"/>
                <a:gd name="connsiteY27-2076" fmla="*/ 693989 h 1313421"/>
                <a:gd name="connsiteX28-2077" fmla="*/ 117987 w 2057400"/>
                <a:gd name="connsiteY28-2078" fmla="*/ 826725 h 1313421"/>
                <a:gd name="connsiteX29-2079" fmla="*/ 236292 w 2057400"/>
                <a:gd name="connsiteY29-2080" fmla="*/ 942630 h 1313421"/>
                <a:gd name="connsiteX30-2081" fmla="*/ 324465 w 2057400"/>
                <a:gd name="connsiteY30-2082" fmla="*/ 959460 h 1313421"/>
                <a:gd name="connsiteX31-2083" fmla="*/ 626807 w 2057400"/>
                <a:gd name="connsiteY31-2084" fmla="*/ 1018454 h 1313421"/>
                <a:gd name="connsiteX32-2085" fmla="*/ 899652 w 2057400"/>
                <a:gd name="connsiteY32-2086" fmla="*/ 1055325 h 1313421"/>
                <a:gd name="connsiteX33-2087" fmla="*/ 1157749 w 2057400"/>
                <a:gd name="connsiteY33-2088" fmla="*/ 1269176 h 1313421"/>
                <a:gd name="connsiteX34-2089" fmla="*/ 1179871 w 2057400"/>
                <a:gd name="connsiteY34-2090" fmla="*/ 1313421 h 1313421"/>
                <a:gd name="connsiteX35-2091" fmla="*/ 1268361 w 2057400"/>
                <a:gd name="connsiteY35-2092" fmla="*/ 1313421 h 1313421"/>
                <a:gd name="connsiteX36-2093" fmla="*/ 1283110 w 2057400"/>
                <a:gd name="connsiteY36-2094" fmla="*/ 1224931 h 1313421"/>
                <a:gd name="connsiteX37-2095" fmla="*/ 1386349 w 2057400"/>
                <a:gd name="connsiteY37-2096" fmla="*/ 1173312 h 1313421"/>
                <a:gd name="connsiteX38-2097" fmla="*/ 1467465 w 2057400"/>
                <a:gd name="connsiteY38-2098" fmla="*/ 1151189 h 1313421"/>
                <a:gd name="connsiteX39-2099" fmla="*/ 1496961 w 2057400"/>
                <a:gd name="connsiteY39-2100" fmla="*/ 1092196 h 1313421"/>
                <a:gd name="connsiteX40-2101" fmla="*/ 1519084 w 2057400"/>
                <a:gd name="connsiteY40-2102" fmla="*/ 981583 h 1313421"/>
                <a:gd name="connsiteX41-2103" fmla="*/ 1644445 w 2057400"/>
                <a:gd name="connsiteY41-2104" fmla="*/ 900467 h 1313421"/>
                <a:gd name="connsiteX42-2105" fmla="*/ 1806678 w 2057400"/>
                <a:gd name="connsiteY42-2106" fmla="*/ 819351 h 1313421"/>
                <a:gd name="connsiteX43-2107" fmla="*/ 1961536 w 2057400"/>
                <a:gd name="connsiteY43-2108" fmla="*/ 834099 h 1313421"/>
                <a:gd name="connsiteX44-2109" fmla="*/ 1998407 w 2057400"/>
                <a:gd name="connsiteY44-2110" fmla="*/ 730860 h 1313421"/>
                <a:gd name="connsiteX45-2111" fmla="*/ 2057400 w 2057400"/>
                <a:gd name="connsiteY45-2112" fmla="*/ 723486 h 1313421"/>
                <a:gd name="connsiteX46-2113" fmla="*/ 2050026 w 2057400"/>
                <a:gd name="connsiteY46-2114" fmla="*/ 502260 h 1313421"/>
                <a:gd name="connsiteX0-2115" fmla="*/ 2050026 w 2057400"/>
                <a:gd name="connsiteY0-2116" fmla="*/ 502260 h 1313421"/>
                <a:gd name="connsiteX1-2117" fmla="*/ 1946787 w 2057400"/>
                <a:gd name="connsiteY1-2118" fmla="*/ 435892 h 1313421"/>
                <a:gd name="connsiteX2-2119" fmla="*/ 1897882 w 2057400"/>
                <a:gd name="connsiteY2-2120" fmla="*/ 258912 h 1313421"/>
                <a:gd name="connsiteX3-2121" fmla="*/ 1932673 w 2057400"/>
                <a:gd name="connsiteY3-2122" fmla="*/ 117038 h 1313421"/>
                <a:gd name="connsiteX4-2123" fmla="*/ 1966014 w 2057400"/>
                <a:gd name="connsiteY4-2124" fmla="*/ 0 h 1313421"/>
                <a:gd name="connsiteX5-2125" fmla="*/ 1873045 w 2057400"/>
                <a:gd name="connsiteY5-2126" fmla="*/ 5928 h 1313421"/>
                <a:gd name="connsiteX6-2127" fmla="*/ 1786636 w 2057400"/>
                <a:gd name="connsiteY6-2128" fmla="*/ 31895 h 1313421"/>
                <a:gd name="connsiteX7-2129" fmla="*/ 1688690 w 2057400"/>
                <a:gd name="connsiteY7-2130" fmla="*/ 84962 h 1313421"/>
                <a:gd name="connsiteX8-2131" fmla="*/ 1688690 w 2057400"/>
                <a:gd name="connsiteY8-2132" fmla="*/ 96680 h 1313421"/>
                <a:gd name="connsiteX9-2133" fmla="*/ 1637388 w 2057400"/>
                <a:gd name="connsiteY9-2134" fmla="*/ 214667 h 1313421"/>
                <a:gd name="connsiteX10-2135" fmla="*/ 1587532 w 2057400"/>
                <a:gd name="connsiteY10-2136" fmla="*/ 317091 h 1313421"/>
                <a:gd name="connsiteX11-2137" fmla="*/ 1467465 w 2057400"/>
                <a:gd name="connsiteY11-2138" fmla="*/ 229415 h 1313421"/>
                <a:gd name="connsiteX12-2139" fmla="*/ 1408471 w 2057400"/>
                <a:gd name="connsiteY12-2140" fmla="*/ 177796 h 1313421"/>
                <a:gd name="connsiteX13-2141" fmla="*/ 1341786 w 2057400"/>
                <a:gd name="connsiteY13-2142" fmla="*/ 158071 h 1313421"/>
                <a:gd name="connsiteX14-2143" fmla="*/ 1193172 w 2057400"/>
                <a:gd name="connsiteY14-2144" fmla="*/ 141875 h 1313421"/>
                <a:gd name="connsiteX15-2145" fmla="*/ 1069257 w 2057400"/>
                <a:gd name="connsiteY15-2146" fmla="*/ 192363 h 1313421"/>
                <a:gd name="connsiteX16-2147" fmla="*/ 933311 w 2057400"/>
                <a:gd name="connsiteY16-2148" fmla="*/ 243982 h 1313421"/>
                <a:gd name="connsiteX17-2149" fmla="*/ 748007 w 2057400"/>
                <a:gd name="connsiteY17-2150" fmla="*/ 239505 h 1313421"/>
                <a:gd name="connsiteX18-2151" fmla="*/ 633547 w 2057400"/>
                <a:gd name="connsiteY18-2152" fmla="*/ 266919 h 1313421"/>
                <a:gd name="connsiteX19-2153" fmla="*/ 538000 w 2057400"/>
                <a:gd name="connsiteY19-2154" fmla="*/ 211456 h 1313421"/>
                <a:gd name="connsiteX20-2155" fmla="*/ 427703 w 2057400"/>
                <a:gd name="connsiteY20-2156" fmla="*/ 177796 h 1313421"/>
                <a:gd name="connsiteX21-2157" fmla="*/ 324465 w 2057400"/>
                <a:gd name="connsiteY21-2158" fmla="*/ 236789 h 1313421"/>
                <a:gd name="connsiteX22-2159" fmla="*/ 331839 w 2057400"/>
                <a:gd name="connsiteY22-2160" fmla="*/ 281034 h 1313421"/>
                <a:gd name="connsiteX23-2161" fmla="*/ 235974 w 2057400"/>
                <a:gd name="connsiteY23-2162" fmla="*/ 251538 h 1313421"/>
                <a:gd name="connsiteX24-2163" fmla="*/ 176981 w 2057400"/>
                <a:gd name="connsiteY24-2164" fmla="*/ 340028 h 1313421"/>
                <a:gd name="connsiteX25-2165" fmla="*/ 132736 w 2057400"/>
                <a:gd name="connsiteY25-2166" fmla="*/ 317905 h 1313421"/>
                <a:gd name="connsiteX26-2167" fmla="*/ 7374 w 2057400"/>
                <a:gd name="connsiteY26-2168" fmla="*/ 428518 h 1313421"/>
                <a:gd name="connsiteX27-2169" fmla="*/ 0 w 2057400"/>
                <a:gd name="connsiteY27-2170" fmla="*/ 693989 h 1313421"/>
                <a:gd name="connsiteX28-2171" fmla="*/ 117987 w 2057400"/>
                <a:gd name="connsiteY28-2172" fmla="*/ 826725 h 1313421"/>
                <a:gd name="connsiteX29-2173" fmla="*/ 236292 w 2057400"/>
                <a:gd name="connsiteY29-2174" fmla="*/ 942630 h 1313421"/>
                <a:gd name="connsiteX30-2175" fmla="*/ 324465 w 2057400"/>
                <a:gd name="connsiteY30-2176" fmla="*/ 959460 h 1313421"/>
                <a:gd name="connsiteX31-2177" fmla="*/ 626807 w 2057400"/>
                <a:gd name="connsiteY31-2178" fmla="*/ 1018454 h 1313421"/>
                <a:gd name="connsiteX32-2179" fmla="*/ 899652 w 2057400"/>
                <a:gd name="connsiteY32-2180" fmla="*/ 1055325 h 1313421"/>
                <a:gd name="connsiteX33-2181" fmla="*/ 1157749 w 2057400"/>
                <a:gd name="connsiteY33-2182" fmla="*/ 1269176 h 1313421"/>
                <a:gd name="connsiteX34-2183" fmla="*/ 1179871 w 2057400"/>
                <a:gd name="connsiteY34-2184" fmla="*/ 1313421 h 1313421"/>
                <a:gd name="connsiteX35-2185" fmla="*/ 1268361 w 2057400"/>
                <a:gd name="connsiteY35-2186" fmla="*/ 1313421 h 1313421"/>
                <a:gd name="connsiteX36-2187" fmla="*/ 1283110 w 2057400"/>
                <a:gd name="connsiteY36-2188" fmla="*/ 1224931 h 1313421"/>
                <a:gd name="connsiteX37-2189" fmla="*/ 1386349 w 2057400"/>
                <a:gd name="connsiteY37-2190" fmla="*/ 1173312 h 1313421"/>
                <a:gd name="connsiteX38-2191" fmla="*/ 1467465 w 2057400"/>
                <a:gd name="connsiteY38-2192" fmla="*/ 1151189 h 1313421"/>
                <a:gd name="connsiteX39-2193" fmla="*/ 1496961 w 2057400"/>
                <a:gd name="connsiteY39-2194" fmla="*/ 1092196 h 1313421"/>
                <a:gd name="connsiteX40-2195" fmla="*/ 1519084 w 2057400"/>
                <a:gd name="connsiteY40-2196" fmla="*/ 981583 h 1313421"/>
                <a:gd name="connsiteX41-2197" fmla="*/ 1644445 w 2057400"/>
                <a:gd name="connsiteY41-2198" fmla="*/ 900467 h 1313421"/>
                <a:gd name="connsiteX42-2199" fmla="*/ 1806678 w 2057400"/>
                <a:gd name="connsiteY42-2200" fmla="*/ 819351 h 1313421"/>
                <a:gd name="connsiteX43-2201" fmla="*/ 1961536 w 2057400"/>
                <a:gd name="connsiteY43-2202" fmla="*/ 834099 h 1313421"/>
                <a:gd name="connsiteX44-2203" fmla="*/ 1998407 w 2057400"/>
                <a:gd name="connsiteY44-2204" fmla="*/ 730860 h 1313421"/>
                <a:gd name="connsiteX45-2205" fmla="*/ 2057400 w 2057400"/>
                <a:gd name="connsiteY45-2206" fmla="*/ 723486 h 1313421"/>
                <a:gd name="connsiteX46-2207" fmla="*/ 2050026 w 2057400"/>
                <a:gd name="connsiteY46-2208" fmla="*/ 502260 h 13134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Lst>
              <a:rect l="l" t="t" r="r" b="b"/>
              <a:pathLst>
                <a:path w="2057400" h="1313421">
                  <a:moveTo>
                    <a:pt x="2050026" y="502260"/>
                  </a:moveTo>
                  <a:lnTo>
                    <a:pt x="1946787" y="435892"/>
                  </a:lnTo>
                  <a:lnTo>
                    <a:pt x="1897882" y="258912"/>
                  </a:lnTo>
                  <a:lnTo>
                    <a:pt x="1932673" y="117038"/>
                  </a:lnTo>
                  <a:lnTo>
                    <a:pt x="1966014" y="0"/>
                  </a:lnTo>
                  <a:lnTo>
                    <a:pt x="1873045" y="5928"/>
                  </a:lnTo>
                  <a:lnTo>
                    <a:pt x="1786636" y="31895"/>
                  </a:lnTo>
                  <a:cubicBezTo>
                    <a:pt x="1755910" y="45067"/>
                    <a:pt x="1708701" y="85226"/>
                    <a:pt x="1688690" y="84962"/>
                  </a:cubicBezTo>
                  <a:lnTo>
                    <a:pt x="1688690" y="96680"/>
                  </a:lnTo>
                  <a:lnTo>
                    <a:pt x="1637388" y="214667"/>
                  </a:lnTo>
                  <a:lnTo>
                    <a:pt x="1587532" y="317091"/>
                  </a:lnTo>
                  <a:lnTo>
                    <a:pt x="1467465" y="229415"/>
                  </a:lnTo>
                  <a:lnTo>
                    <a:pt x="1408471" y="177796"/>
                  </a:lnTo>
                  <a:lnTo>
                    <a:pt x="1341786" y="158071"/>
                  </a:lnTo>
                  <a:cubicBezTo>
                    <a:pt x="1275418" y="143323"/>
                    <a:pt x="1238593" y="136160"/>
                    <a:pt x="1193172" y="141875"/>
                  </a:cubicBezTo>
                  <a:cubicBezTo>
                    <a:pt x="1147751" y="147590"/>
                    <a:pt x="1099342" y="147484"/>
                    <a:pt x="1069257" y="192363"/>
                  </a:cubicBezTo>
                  <a:lnTo>
                    <a:pt x="933311" y="243982"/>
                  </a:lnTo>
                  <a:cubicBezTo>
                    <a:pt x="882762" y="221920"/>
                    <a:pt x="797968" y="235682"/>
                    <a:pt x="748007" y="239505"/>
                  </a:cubicBezTo>
                  <a:cubicBezTo>
                    <a:pt x="698046" y="243328"/>
                    <a:pt x="667960" y="252171"/>
                    <a:pt x="633547" y="266919"/>
                  </a:cubicBezTo>
                  <a:lnTo>
                    <a:pt x="538000" y="211456"/>
                  </a:lnTo>
                  <a:lnTo>
                    <a:pt x="427703" y="177796"/>
                  </a:lnTo>
                  <a:lnTo>
                    <a:pt x="324465" y="236789"/>
                  </a:lnTo>
                  <a:lnTo>
                    <a:pt x="331839" y="281034"/>
                  </a:lnTo>
                  <a:lnTo>
                    <a:pt x="235974" y="251538"/>
                  </a:lnTo>
                  <a:lnTo>
                    <a:pt x="176981" y="340028"/>
                  </a:lnTo>
                  <a:lnTo>
                    <a:pt x="132736" y="317905"/>
                  </a:lnTo>
                  <a:lnTo>
                    <a:pt x="7374" y="428518"/>
                  </a:lnTo>
                  <a:lnTo>
                    <a:pt x="0" y="693989"/>
                  </a:lnTo>
                  <a:lnTo>
                    <a:pt x="117987" y="826725"/>
                  </a:lnTo>
                  <a:lnTo>
                    <a:pt x="236292" y="942630"/>
                  </a:lnTo>
                  <a:lnTo>
                    <a:pt x="324465" y="959460"/>
                  </a:lnTo>
                  <a:lnTo>
                    <a:pt x="626807" y="1018454"/>
                  </a:lnTo>
                  <a:lnTo>
                    <a:pt x="899652" y="1055325"/>
                  </a:lnTo>
                  <a:lnTo>
                    <a:pt x="1157749" y="1269176"/>
                  </a:lnTo>
                  <a:lnTo>
                    <a:pt x="1179871" y="1313421"/>
                  </a:lnTo>
                  <a:lnTo>
                    <a:pt x="1268361" y="1313421"/>
                  </a:lnTo>
                  <a:lnTo>
                    <a:pt x="1283110" y="1224931"/>
                  </a:lnTo>
                  <a:lnTo>
                    <a:pt x="1386349" y="1173312"/>
                  </a:lnTo>
                  <a:lnTo>
                    <a:pt x="1467465" y="1151189"/>
                  </a:lnTo>
                  <a:lnTo>
                    <a:pt x="1496961" y="1092196"/>
                  </a:lnTo>
                  <a:lnTo>
                    <a:pt x="1519084" y="981583"/>
                  </a:lnTo>
                  <a:lnTo>
                    <a:pt x="1644445" y="900467"/>
                  </a:lnTo>
                  <a:lnTo>
                    <a:pt x="1806678" y="819351"/>
                  </a:lnTo>
                  <a:lnTo>
                    <a:pt x="1961536" y="834099"/>
                  </a:lnTo>
                  <a:lnTo>
                    <a:pt x="1998407" y="730860"/>
                  </a:lnTo>
                  <a:lnTo>
                    <a:pt x="2057400" y="723486"/>
                  </a:lnTo>
                  <a:lnTo>
                    <a:pt x="2050026" y="502260"/>
                  </a:lnTo>
                  <a:close/>
                </a:path>
              </a:pathLst>
            </a:custGeom>
            <a:solidFill>
              <a:srgbClr val="FFFF00">
                <a:alpha val="34000"/>
              </a:srgbClr>
            </a:solid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endParaRPr>
            </a:p>
          </p:txBody>
        </p:sp>
        <p:sp>
          <p:nvSpPr>
            <p:cNvPr id="50" name="任意多边形 26"/>
            <p:cNvSpPr/>
            <p:nvPr/>
          </p:nvSpPr>
          <p:spPr>
            <a:xfrm>
              <a:off x="8186087" y="4085289"/>
              <a:ext cx="774697" cy="501576"/>
            </a:xfrm>
            <a:custGeom>
              <a:avLst/>
              <a:gdLst>
                <a:gd name="connsiteX0" fmla="*/ 0 w 803787"/>
                <a:gd name="connsiteY0" fmla="*/ 154858 h 523567"/>
                <a:gd name="connsiteX1" fmla="*/ 7374 w 803787"/>
                <a:gd name="connsiteY1" fmla="*/ 250722 h 523567"/>
                <a:gd name="connsiteX2" fmla="*/ 140110 w 803787"/>
                <a:gd name="connsiteY2" fmla="*/ 383458 h 523567"/>
                <a:gd name="connsiteX3" fmla="*/ 317091 w 803787"/>
                <a:gd name="connsiteY3" fmla="*/ 449825 h 523567"/>
                <a:gd name="connsiteX4" fmla="*/ 427703 w 803787"/>
                <a:gd name="connsiteY4" fmla="*/ 523567 h 523567"/>
                <a:gd name="connsiteX5" fmla="*/ 612058 w 803787"/>
                <a:gd name="connsiteY5" fmla="*/ 412954 h 523567"/>
                <a:gd name="connsiteX6" fmla="*/ 715297 w 803787"/>
                <a:gd name="connsiteY6" fmla="*/ 390832 h 523567"/>
                <a:gd name="connsiteX7" fmla="*/ 803787 w 803787"/>
                <a:gd name="connsiteY7" fmla="*/ 331838 h 523567"/>
                <a:gd name="connsiteX8" fmla="*/ 766916 w 803787"/>
                <a:gd name="connsiteY8" fmla="*/ 258096 h 523567"/>
                <a:gd name="connsiteX9" fmla="*/ 715297 w 803787"/>
                <a:gd name="connsiteY9" fmla="*/ 206477 h 523567"/>
                <a:gd name="connsiteX10" fmla="*/ 671052 w 803787"/>
                <a:gd name="connsiteY10" fmla="*/ 162232 h 523567"/>
                <a:gd name="connsiteX11" fmla="*/ 648929 w 803787"/>
                <a:gd name="connsiteY11" fmla="*/ 125361 h 523567"/>
                <a:gd name="connsiteX12" fmla="*/ 707923 w 803787"/>
                <a:gd name="connsiteY12" fmla="*/ 66367 h 523567"/>
                <a:gd name="connsiteX13" fmla="*/ 604684 w 803787"/>
                <a:gd name="connsiteY13" fmla="*/ 29496 h 523567"/>
                <a:gd name="connsiteX14" fmla="*/ 501445 w 803787"/>
                <a:gd name="connsiteY14" fmla="*/ 0 h 523567"/>
                <a:gd name="connsiteX15" fmla="*/ 412955 w 803787"/>
                <a:gd name="connsiteY15" fmla="*/ 0 h 523567"/>
                <a:gd name="connsiteX16" fmla="*/ 176981 w 803787"/>
                <a:gd name="connsiteY16" fmla="*/ 81116 h 523567"/>
                <a:gd name="connsiteX17" fmla="*/ 0 w 803787"/>
                <a:gd name="connsiteY17" fmla="*/ 154858 h 52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3787" h="523567">
                  <a:moveTo>
                    <a:pt x="0" y="154858"/>
                  </a:moveTo>
                  <a:lnTo>
                    <a:pt x="7374" y="250722"/>
                  </a:lnTo>
                  <a:lnTo>
                    <a:pt x="140110" y="383458"/>
                  </a:lnTo>
                  <a:lnTo>
                    <a:pt x="317091" y="449825"/>
                  </a:lnTo>
                  <a:lnTo>
                    <a:pt x="427703" y="523567"/>
                  </a:lnTo>
                  <a:lnTo>
                    <a:pt x="612058" y="412954"/>
                  </a:lnTo>
                  <a:lnTo>
                    <a:pt x="715297" y="390832"/>
                  </a:lnTo>
                  <a:lnTo>
                    <a:pt x="803787" y="331838"/>
                  </a:lnTo>
                  <a:lnTo>
                    <a:pt x="766916" y="258096"/>
                  </a:lnTo>
                  <a:lnTo>
                    <a:pt x="715297" y="206477"/>
                  </a:lnTo>
                  <a:lnTo>
                    <a:pt x="671052" y="162232"/>
                  </a:lnTo>
                  <a:lnTo>
                    <a:pt x="648929" y="125361"/>
                  </a:lnTo>
                  <a:lnTo>
                    <a:pt x="707923" y="66367"/>
                  </a:lnTo>
                  <a:lnTo>
                    <a:pt x="604684" y="29496"/>
                  </a:lnTo>
                  <a:lnTo>
                    <a:pt x="501445" y="0"/>
                  </a:lnTo>
                  <a:lnTo>
                    <a:pt x="412955" y="0"/>
                  </a:lnTo>
                  <a:lnTo>
                    <a:pt x="176981" y="81116"/>
                  </a:lnTo>
                  <a:lnTo>
                    <a:pt x="0" y="154858"/>
                  </a:lnTo>
                  <a:close/>
                </a:path>
              </a:pathLst>
            </a:custGeom>
            <a:solidFill>
              <a:srgbClr val="FFC000">
                <a:alpha val="60000"/>
              </a:srgbClr>
            </a:solid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endParaRPr>
            </a:p>
          </p:txBody>
        </p:sp>
        <p:sp>
          <p:nvSpPr>
            <p:cNvPr id="55" name="任意多边形 27"/>
            <p:cNvSpPr/>
            <p:nvPr/>
          </p:nvSpPr>
          <p:spPr>
            <a:xfrm>
              <a:off x="7611266" y="1629196"/>
              <a:ext cx="1665291" cy="2429135"/>
            </a:xfrm>
            <a:custGeom>
              <a:avLst/>
              <a:gdLst>
                <a:gd name="connsiteX0" fmla="*/ 936840 w 1727824"/>
                <a:gd name="connsiteY0" fmla="*/ 0 h 2535637"/>
                <a:gd name="connsiteX1" fmla="*/ 1054646 w 1727824"/>
                <a:gd name="connsiteY1" fmla="*/ 72928 h 2535637"/>
                <a:gd name="connsiteX2" fmla="*/ 1172452 w 1727824"/>
                <a:gd name="connsiteY2" fmla="*/ 129026 h 2535637"/>
                <a:gd name="connsiteX3" fmla="*/ 1267819 w 1727824"/>
                <a:gd name="connsiteY3" fmla="*/ 403907 h 2535637"/>
                <a:gd name="connsiteX4" fmla="*/ 1312697 w 1727824"/>
                <a:gd name="connsiteY4" fmla="*/ 488054 h 2535637"/>
                <a:gd name="connsiteX5" fmla="*/ 1323917 w 1727824"/>
                <a:gd name="connsiteY5" fmla="*/ 667568 h 2535637"/>
                <a:gd name="connsiteX6" fmla="*/ 1340746 w 1727824"/>
                <a:gd name="connsiteY6" fmla="*/ 863912 h 2535637"/>
                <a:gd name="connsiteX7" fmla="*/ 1368795 w 1727824"/>
                <a:gd name="connsiteY7" fmla="*/ 1065865 h 2535637"/>
                <a:gd name="connsiteX8" fmla="*/ 1458552 w 1727824"/>
                <a:gd name="connsiteY8" fmla="*/ 1222940 h 2535637"/>
                <a:gd name="connsiteX9" fmla="*/ 1565139 w 1727824"/>
                <a:gd name="connsiteY9" fmla="*/ 1475382 h 2535637"/>
                <a:gd name="connsiteX10" fmla="*/ 1587578 w 1727824"/>
                <a:gd name="connsiteY10" fmla="*/ 1497821 h 2535637"/>
                <a:gd name="connsiteX11" fmla="*/ 1649286 w 1727824"/>
                <a:gd name="connsiteY11" fmla="*/ 1604408 h 2535637"/>
                <a:gd name="connsiteX12" fmla="*/ 1660506 w 1727824"/>
                <a:gd name="connsiteY12" fmla="*/ 1778312 h 2535637"/>
                <a:gd name="connsiteX13" fmla="*/ 1638067 w 1727824"/>
                <a:gd name="connsiteY13" fmla="*/ 1879289 h 2535637"/>
                <a:gd name="connsiteX14" fmla="*/ 1649286 w 1727824"/>
                <a:gd name="connsiteY14" fmla="*/ 1963436 h 2535637"/>
                <a:gd name="connsiteX15" fmla="*/ 1722214 w 1727824"/>
                <a:gd name="connsiteY15" fmla="*/ 2137340 h 2535637"/>
                <a:gd name="connsiteX16" fmla="*/ 1727824 w 1727824"/>
                <a:gd name="connsiteY16" fmla="*/ 2227097 h 2535637"/>
                <a:gd name="connsiteX17" fmla="*/ 1531480 w 1727824"/>
                <a:gd name="connsiteY17" fmla="*/ 2283195 h 2535637"/>
                <a:gd name="connsiteX18" fmla="*/ 1464162 w 1727824"/>
                <a:gd name="connsiteY18" fmla="*/ 2339293 h 2535637"/>
                <a:gd name="connsiteX19" fmla="*/ 1408064 w 1727824"/>
                <a:gd name="connsiteY19" fmla="*/ 2445880 h 2535637"/>
                <a:gd name="connsiteX20" fmla="*/ 1351966 w 1727824"/>
                <a:gd name="connsiteY20" fmla="*/ 2535637 h 2535637"/>
                <a:gd name="connsiteX21" fmla="*/ 1279038 w 1727824"/>
                <a:gd name="connsiteY21" fmla="*/ 2496368 h 2535637"/>
                <a:gd name="connsiteX22" fmla="*/ 1194891 w 1727824"/>
                <a:gd name="connsiteY22" fmla="*/ 2423441 h 2535637"/>
                <a:gd name="connsiteX23" fmla="*/ 1155622 w 1727824"/>
                <a:gd name="connsiteY23" fmla="*/ 2384172 h 2535637"/>
                <a:gd name="connsiteX24" fmla="*/ 1049036 w 1727824"/>
                <a:gd name="connsiteY24" fmla="*/ 2384172 h 2535637"/>
                <a:gd name="connsiteX25" fmla="*/ 948059 w 1727824"/>
                <a:gd name="connsiteY25" fmla="*/ 2384172 h 2535637"/>
                <a:gd name="connsiteX26" fmla="*/ 835863 w 1727824"/>
                <a:gd name="connsiteY26" fmla="*/ 2434660 h 2535637"/>
                <a:gd name="connsiteX27" fmla="*/ 740496 w 1727824"/>
                <a:gd name="connsiteY27" fmla="*/ 2473929 h 2535637"/>
                <a:gd name="connsiteX28" fmla="*/ 678788 w 1727824"/>
                <a:gd name="connsiteY28" fmla="*/ 2485149 h 2535637"/>
                <a:gd name="connsiteX29" fmla="*/ 611470 w 1727824"/>
                <a:gd name="connsiteY29" fmla="*/ 2468319 h 2535637"/>
                <a:gd name="connsiteX30" fmla="*/ 493664 w 1727824"/>
                <a:gd name="connsiteY30" fmla="*/ 2479539 h 2535637"/>
                <a:gd name="connsiteX31" fmla="*/ 403907 w 1727824"/>
                <a:gd name="connsiteY31" fmla="*/ 2501978 h 2535637"/>
                <a:gd name="connsiteX32" fmla="*/ 286101 w 1727824"/>
                <a:gd name="connsiteY32" fmla="*/ 2457100 h 2535637"/>
                <a:gd name="connsiteX33" fmla="*/ 157075 w 1727824"/>
                <a:gd name="connsiteY33" fmla="*/ 2423441 h 2535637"/>
                <a:gd name="connsiteX34" fmla="*/ 100977 w 1727824"/>
                <a:gd name="connsiteY34" fmla="*/ 2423441 h 2535637"/>
                <a:gd name="connsiteX35" fmla="*/ 0 w 1727824"/>
                <a:gd name="connsiteY35" fmla="*/ 2372952 h 2535637"/>
                <a:gd name="connsiteX36" fmla="*/ 16830 w 1727824"/>
                <a:gd name="connsiteY36" fmla="*/ 2316854 h 2535637"/>
                <a:gd name="connsiteX37" fmla="*/ 44879 w 1727824"/>
                <a:gd name="connsiteY37" fmla="*/ 2283195 h 2535637"/>
                <a:gd name="connsiteX38" fmla="*/ 67318 w 1727824"/>
                <a:gd name="connsiteY38" fmla="*/ 2159779 h 2535637"/>
                <a:gd name="connsiteX39" fmla="*/ 95367 w 1727824"/>
                <a:gd name="connsiteY39" fmla="*/ 2109291 h 2535637"/>
                <a:gd name="connsiteX40" fmla="*/ 173905 w 1727824"/>
                <a:gd name="connsiteY40" fmla="*/ 2086852 h 2535637"/>
                <a:gd name="connsiteX41" fmla="*/ 185124 w 1727824"/>
                <a:gd name="connsiteY41" fmla="*/ 2058803 h 2535637"/>
                <a:gd name="connsiteX42" fmla="*/ 123416 w 1727824"/>
                <a:gd name="connsiteY42" fmla="*/ 2036363 h 2535637"/>
                <a:gd name="connsiteX43" fmla="*/ 100977 w 1727824"/>
                <a:gd name="connsiteY43" fmla="*/ 1969046 h 2535637"/>
                <a:gd name="connsiteX44" fmla="*/ 67318 w 1727824"/>
                <a:gd name="connsiteY44" fmla="*/ 1946606 h 2535637"/>
                <a:gd name="connsiteX45" fmla="*/ 78538 w 1727824"/>
                <a:gd name="connsiteY45" fmla="*/ 1873679 h 2535637"/>
                <a:gd name="connsiteX46" fmla="*/ 134636 w 1727824"/>
                <a:gd name="connsiteY46" fmla="*/ 1800751 h 2535637"/>
                <a:gd name="connsiteX47" fmla="*/ 134636 w 1727824"/>
                <a:gd name="connsiteY47" fmla="*/ 1739043 h 2535637"/>
                <a:gd name="connsiteX48" fmla="*/ 190734 w 1727824"/>
                <a:gd name="connsiteY48" fmla="*/ 1688555 h 2535637"/>
                <a:gd name="connsiteX49" fmla="*/ 263662 w 1727824"/>
                <a:gd name="connsiteY49" fmla="*/ 1688555 h 2535637"/>
                <a:gd name="connsiteX50" fmla="*/ 359029 w 1727824"/>
                <a:gd name="connsiteY50" fmla="*/ 1699774 h 2535637"/>
                <a:gd name="connsiteX51" fmla="*/ 415127 w 1727824"/>
                <a:gd name="connsiteY51" fmla="*/ 1750263 h 2535637"/>
                <a:gd name="connsiteX52" fmla="*/ 454395 w 1727824"/>
                <a:gd name="connsiteY52" fmla="*/ 1795141 h 2535637"/>
                <a:gd name="connsiteX53" fmla="*/ 516103 w 1727824"/>
                <a:gd name="connsiteY53" fmla="*/ 1755873 h 2535637"/>
                <a:gd name="connsiteX54" fmla="*/ 577811 w 1727824"/>
                <a:gd name="connsiteY54" fmla="*/ 1649286 h 2535637"/>
                <a:gd name="connsiteX55" fmla="*/ 633910 w 1727824"/>
                <a:gd name="connsiteY55" fmla="*/ 1598798 h 2535637"/>
                <a:gd name="connsiteX56" fmla="*/ 673178 w 1727824"/>
                <a:gd name="connsiteY56" fmla="*/ 1598798 h 2535637"/>
                <a:gd name="connsiteX57" fmla="*/ 690008 w 1727824"/>
                <a:gd name="connsiteY57" fmla="*/ 1441723 h 2535637"/>
                <a:gd name="connsiteX58" fmla="*/ 650739 w 1727824"/>
                <a:gd name="connsiteY58" fmla="*/ 1351966 h 2535637"/>
                <a:gd name="connsiteX59" fmla="*/ 611470 w 1727824"/>
                <a:gd name="connsiteY59" fmla="*/ 1239770 h 2535637"/>
                <a:gd name="connsiteX60" fmla="*/ 577811 w 1727824"/>
                <a:gd name="connsiteY60" fmla="*/ 1200501 h 2535637"/>
                <a:gd name="connsiteX61" fmla="*/ 566592 w 1727824"/>
                <a:gd name="connsiteY61" fmla="*/ 1161232 h 2535637"/>
                <a:gd name="connsiteX62" fmla="*/ 645129 w 1727824"/>
                <a:gd name="connsiteY62" fmla="*/ 1088304 h 2535637"/>
                <a:gd name="connsiteX63" fmla="*/ 639519 w 1727824"/>
                <a:gd name="connsiteY63" fmla="*/ 1015377 h 2535637"/>
                <a:gd name="connsiteX64" fmla="*/ 701227 w 1727824"/>
                <a:gd name="connsiteY64" fmla="*/ 948059 h 2535637"/>
                <a:gd name="connsiteX65" fmla="*/ 734886 w 1727824"/>
                <a:gd name="connsiteY65" fmla="*/ 802204 h 2535637"/>
                <a:gd name="connsiteX66" fmla="*/ 740496 w 1727824"/>
                <a:gd name="connsiteY66" fmla="*/ 757325 h 2535637"/>
                <a:gd name="connsiteX67" fmla="*/ 673178 w 1727824"/>
                <a:gd name="connsiteY67" fmla="*/ 757325 h 2535637"/>
                <a:gd name="connsiteX68" fmla="*/ 661959 w 1727824"/>
                <a:gd name="connsiteY68" fmla="*/ 734886 h 2535637"/>
                <a:gd name="connsiteX69" fmla="*/ 650739 w 1727824"/>
                <a:gd name="connsiteY69" fmla="*/ 695617 h 2535637"/>
                <a:gd name="connsiteX70" fmla="*/ 605860 w 1727824"/>
                <a:gd name="connsiteY70" fmla="*/ 667568 h 2535637"/>
                <a:gd name="connsiteX71" fmla="*/ 605860 w 1727824"/>
                <a:gd name="connsiteY71" fmla="*/ 605860 h 2535637"/>
                <a:gd name="connsiteX72" fmla="*/ 751716 w 1727824"/>
                <a:gd name="connsiteY72" fmla="*/ 426346 h 2535637"/>
                <a:gd name="connsiteX73" fmla="*/ 785375 w 1727824"/>
                <a:gd name="connsiteY73" fmla="*/ 381468 h 2535637"/>
                <a:gd name="connsiteX74" fmla="*/ 757325 w 1727824"/>
                <a:gd name="connsiteY74" fmla="*/ 336589 h 2535637"/>
                <a:gd name="connsiteX75" fmla="*/ 807814 w 1727824"/>
                <a:gd name="connsiteY75" fmla="*/ 241222 h 2535637"/>
                <a:gd name="connsiteX76" fmla="*/ 936840 w 1727824"/>
                <a:gd name="connsiteY76" fmla="*/ 0 h 2535637"/>
                <a:gd name="connsiteX0-1" fmla="*/ 936840 w 1727824"/>
                <a:gd name="connsiteY0-2" fmla="*/ 0 h 2535637"/>
                <a:gd name="connsiteX1-3" fmla="*/ 1054646 w 1727824"/>
                <a:gd name="connsiteY1-4" fmla="*/ 72928 h 2535637"/>
                <a:gd name="connsiteX2-5" fmla="*/ 1172452 w 1727824"/>
                <a:gd name="connsiteY2-6" fmla="*/ 129026 h 2535637"/>
                <a:gd name="connsiteX3-7" fmla="*/ 1267819 w 1727824"/>
                <a:gd name="connsiteY3-8" fmla="*/ 403907 h 2535637"/>
                <a:gd name="connsiteX4-9" fmla="*/ 1312697 w 1727824"/>
                <a:gd name="connsiteY4-10" fmla="*/ 488054 h 2535637"/>
                <a:gd name="connsiteX5-11" fmla="*/ 1323917 w 1727824"/>
                <a:gd name="connsiteY5-12" fmla="*/ 667568 h 2535637"/>
                <a:gd name="connsiteX6-13" fmla="*/ 1340746 w 1727824"/>
                <a:gd name="connsiteY6-14" fmla="*/ 863912 h 2535637"/>
                <a:gd name="connsiteX7-15" fmla="*/ 1368795 w 1727824"/>
                <a:gd name="connsiteY7-16" fmla="*/ 1065865 h 2535637"/>
                <a:gd name="connsiteX8-17" fmla="*/ 1458552 w 1727824"/>
                <a:gd name="connsiteY8-18" fmla="*/ 1222940 h 2535637"/>
                <a:gd name="connsiteX9-19" fmla="*/ 1565139 w 1727824"/>
                <a:gd name="connsiteY9-20" fmla="*/ 1475382 h 2535637"/>
                <a:gd name="connsiteX10-21" fmla="*/ 1587578 w 1727824"/>
                <a:gd name="connsiteY10-22" fmla="*/ 1497821 h 2535637"/>
                <a:gd name="connsiteX11-23" fmla="*/ 1649286 w 1727824"/>
                <a:gd name="connsiteY11-24" fmla="*/ 1604408 h 2535637"/>
                <a:gd name="connsiteX12-25" fmla="*/ 1660506 w 1727824"/>
                <a:gd name="connsiteY12-26" fmla="*/ 1778312 h 2535637"/>
                <a:gd name="connsiteX13-27" fmla="*/ 1638067 w 1727824"/>
                <a:gd name="connsiteY13-28" fmla="*/ 1879289 h 2535637"/>
                <a:gd name="connsiteX14-29" fmla="*/ 1649286 w 1727824"/>
                <a:gd name="connsiteY14-30" fmla="*/ 1963436 h 2535637"/>
                <a:gd name="connsiteX15-31" fmla="*/ 1722214 w 1727824"/>
                <a:gd name="connsiteY15-32" fmla="*/ 2137340 h 2535637"/>
                <a:gd name="connsiteX16-33" fmla="*/ 1727824 w 1727824"/>
                <a:gd name="connsiteY16-34" fmla="*/ 2227097 h 2535637"/>
                <a:gd name="connsiteX17-35" fmla="*/ 1531480 w 1727824"/>
                <a:gd name="connsiteY17-36" fmla="*/ 2283195 h 2535637"/>
                <a:gd name="connsiteX18-37" fmla="*/ 1464162 w 1727824"/>
                <a:gd name="connsiteY18-38" fmla="*/ 2339293 h 2535637"/>
                <a:gd name="connsiteX19-39" fmla="*/ 1408064 w 1727824"/>
                <a:gd name="connsiteY19-40" fmla="*/ 2445880 h 2535637"/>
                <a:gd name="connsiteX20-41" fmla="*/ 1351966 w 1727824"/>
                <a:gd name="connsiteY20-42" fmla="*/ 2535637 h 2535637"/>
                <a:gd name="connsiteX21-43" fmla="*/ 1279038 w 1727824"/>
                <a:gd name="connsiteY21-44" fmla="*/ 2496368 h 2535637"/>
                <a:gd name="connsiteX22-45" fmla="*/ 1194891 w 1727824"/>
                <a:gd name="connsiteY22-46" fmla="*/ 2423441 h 2535637"/>
                <a:gd name="connsiteX23-47" fmla="*/ 1155622 w 1727824"/>
                <a:gd name="connsiteY23-48" fmla="*/ 2384172 h 2535637"/>
                <a:gd name="connsiteX24-49" fmla="*/ 1049036 w 1727824"/>
                <a:gd name="connsiteY24-50" fmla="*/ 2384172 h 2535637"/>
                <a:gd name="connsiteX25-51" fmla="*/ 948059 w 1727824"/>
                <a:gd name="connsiteY25-52" fmla="*/ 2384172 h 2535637"/>
                <a:gd name="connsiteX26-53" fmla="*/ 835863 w 1727824"/>
                <a:gd name="connsiteY26-54" fmla="*/ 2434660 h 2535637"/>
                <a:gd name="connsiteX27-55" fmla="*/ 740496 w 1727824"/>
                <a:gd name="connsiteY27-56" fmla="*/ 2473929 h 2535637"/>
                <a:gd name="connsiteX28-57" fmla="*/ 678788 w 1727824"/>
                <a:gd name="connsiteY28-58" fmla="*/ 2485149 h 2535637"/>
                <a:gd name="connsiteX29-59" fmla="*/ 611470 w 1727824"/>
                <a:gd name="connsiteY29-60" fmla="*/ 2468319 h 2535637"/>
                <a:gd name="connsiteX30-61" fmla="*/ 493664 w 1727824"/>
                <a:gd name="connsiteY30-62" fmla="*/ 2479539 h 2535637"/>
                <a:gd name="connsiteX31-63" fmla="*/ 403907 w 1727824"/>
                <a:gd name="connsiteY31-64" fmla="*/ 2501978 h 2535637"/>
                <a:gd name="connsiteX32-65" fmla="*/ 286101 w 1727824"/>
                <a:gd name="connsiteY32-66" fmla="*/ 2457100 h 2535637"/>
                <a:gd name="connsiteX33-67" fmla="*/ 157075 w 1727824"/>
                <a:gd name="connsiteY33-68" fmla="*/ 2423441 h 2535637"/>
                <a:gd name="connsiteX34-69" fmla="*/ 100977 w 1727824"/>
                <a:gd name="connsiteY34-70" fmla="*/ 2423441 h 2535637"/>
                <a:gd name="connsiteX35-71" fmla="*/ 0 w 1727824"/>
                <a:gd name="connsiteY35-72" fmla="*/ 2372952 h 2535637"/>
                <a:gd name="connsiteX36-73" fmla="*/ 16830 w 1727824"/>
                <a:gd name="connsiteY36-74" fmla="*/ 2316854 h 2535637"/>
                <a:gd name="connsiteX37-75" fmla="*/ 44879 w 1727824"/>
                <a:gd name="connsiteY37-76" fmla="*/ 2283195 h 2535637"/>
                <a:gd name="connsiteX38-77" fmla="*/ 67318 w 1727824"/>
                <a:gd name="connsiteY38-78" fmla="*/ 2159779 h 2535637"/>
                <a:gd name="connsiteX39-79" fmla="*/ 95367 w 1727824"/>
                <a:gd name="connsiteY39-80" fmla="*/ 2109291 h 2535637"/>
                <a:gd name="connsiteX40-81" fmla="*/ 173905 w 1727824"/>
                <a:gd name="connsiteY40-82" fmla="*/ 2086852 h 2535637"/>
                <a:gd name="connsiteX41-83" fmla="*/ 185124 w 1727824"/>
                <a:gd name="connsiteY41-84" fmla="*/ 2058803 h 2535637"/>
                <a:gd name="connsiteX42-85" fmla="*/ 123416 w 1727824"/>
                <a:gd name="connsiteY42-86" fmla="*/ 2036363 h 2535637"/>
                <a:gd name="connsiteX43-87" fmla="*/ 100977 w 1727824"/>
                <a:gd name="connsiteY43-88" fmla="*/ 1969046 h 2535637"/>
                <a:gd name="connsiteX44-89" fmla="*/ 67318 w 1727824"/>
                <a:gd name="connsiteY44-90" fmla="*/ 1946606 h 2535637"/>
                <a:gd name="connsiteX45-91" fmla="*/ 78538 w 1727824"/>
                <a:gd name="connsiteY45-92" fmla="*/ 1873679 h 2535637"/>
                <a:gd name="connsiteX46-93" fmla="*/ 134636 w 1727824"/>
                <a:gd name="connsiteY46-94" fmla="*/ 1800751 h 2535637"/>
                <a:gd name="connsiteX47-95" fmla="*/ 134636 w 1727824"/>
                <a:gd name="connsiteY47-96" fmla="*/ 1739043 h 2535637"/>
                <a:gd name="connsiteX48-97" fmla="*/ 190734 w 1727824"/>
                <a:gd name="connsiteY48-98" fmla="*/ 1688555 h 2535637"/>
                <a:gd name="connsiteX49-99" fmla="*/ 263662 w 1727824"/>
                <a:gd name="connsiteY49-100" fmla="*/ 1688555 h 2535637"/>
                <a:gd name="connsiteX50-101" fmla="*/ 359029 w 1727824"/>
                <a:gd name="connsiteY50-102" fmla="*/ 1699774 h 2535637"/>
                <a:gd name="connsiteX51-103" fmla="*/ 415127 w 1727824"/>
                <a:gd name="connsiteY51-104" fmla="*/ 1750263 h 2535637"/>
                <a:gd name="connsiteX52-105" fmla="*/ 454395 w 1727824"/>
                <a:gd name="connsiteY52-106" fmla="*/ 1795141 h 2535637"/>
                <a:gd name="connsiteX53-107" fmla="*/ 507403 w 1727824"/>
                <a:gd name="connsiteY53-108" fmla="*/ 1716724 h 2535637"/>
                <a:gd name="connsiteX54-109" fmla="*/ 577811 w 1727824"/>
                <a:gd name="connsiteY54-110" fmla="*/ 1649286 h 2535637"/>
                <a:gd name="connsiteX55-111" fmla="*/ 633910 w 1727824"/>
                <a:gd name="connsiteY55-112" fmla="*/ 1598798 h 2535637"/>
                <a:gd name="connsiteX56-113" fmla="*/ 673178 w 1727824"/>
                <a:gd name="connsiteY56-114" fmla="*/ 1598798 h 2535637"/>
                <a:gd name="connsiteX57-115" fmla="*/ 690008 w 1727824"/>
                <a:gd name="connsiteY57-116" fmla="*/ 1441723 h 2535637"/>
                <a:gd name="connsiteX58-117" fmla="*/ 650739 w 1727824"/>
                <a:gd name="connsiteY58-118" fmla="*/ 1351966 h 2535637"/>
                <a:gd name="connsiteX59-119" fmla="*/ 611470 w 1727824"/>
                <a:gd name="connsiteY59-120" fmla="*/ 1239770 h 2535637"/>
                <a:gd name="connsiteX60-121" fmla="*/ 577811 w 1727824"/>
                <a:gd name="connsiteY60-122" fmla="*/ 1200501 h 2535637"/>
                <a:gd name="connsiteX61-123" fmla="*/ 566592 w 1727824"/>
                <a:gd name="connsiteY61-124" fmla="*/ 1161232 h 2535637"/>
                <a:gd name="connsiteX62-125" fmla="*/ 645129 w 1727824"/>
                <a:gd name="connsiteY62-126" fmla="*/ 1088304 h 2535637"/>
                <a:gd name="connsiteX63-127" fmla="*/ 639519 w 1727824"/>
                <a:gd name="connsiteY63-128" fmla="*/ 1015377 h 2535637"/>
                <a:gd name="connsiteX64-129" fmla="*/ 701227 w 1727824"/>
                <a:gd name="connsiteY64-130" fmla="*/ 948059 h 2535637"/>
                <a:gd name="connsiteX65-131" fmla="*/ 734886 w 1727824"/>
                <a:gd name="connsiteY65-132" fmla="*/ 802204 h 2535637"/>
                <a:gd name="connsiteX66-133" fmla="*/ 740496 w 1727824"/>
                <a:gd name="connsiteY66-134" fmla="*/ 757325 h 2535637"/>
                <a:gd name="connsiteX67-135" fmla="*/ 673178 w 1727824"/>
                <a:gd name="connsiteY67-136" fmla="*/ 757325 h 2535637"/>
                <a:gd name="connsiteX68-137" fmla="*/ 661959 w 1727824"/>
                <a:gd name="connsiteY68-138" fmla="*/ 734886 h 2535637"/>
                <a:gd name="connsiteX69-139" fmla="*/ 650739 w 1727824"/>
                <a:gd name="connsiteY69-140" fmla="*/ 695617 h 2535637"/>
                <a:gd name="connsiteX70-141" fmla="*/ 605860 w 1727824"/>
                <a:gd name="connsiteY70-142" fmla="*/ 667568 h 2535637"/>
                <a:gd name="connsiteX71-143" fmla="*/ 605860 w 1727824"/>
                <a:gd name="connsiteY71-144" fmla="*/ 605860 h 2535637"/>
                <a:gd name="connsiteX72-145" fmla="*/ 751716 w 1727824"/>
                <a:gd name="connsiteY72-146" fmla="*/ 426346 h 2535637"/>
                <a:gd name="connsiteX73-147" fmla="*/ 785375 w 1727824"/>
                <a:gd name="connsiteY73-148" fmla="*/ 381468 h 2535637"/>
                <a:gd name="connsiteX74-149" fmla="*/ 757325 w 1727824"/>
                <a:gd name="connsiteY74-150" fmla="*/ 336589 h 2535637"/>
                <a:gd name="connsiteX75-151" fmla="*/ 807814 w 1727824"/>
                <a:gd name="connsiteY75-152" fmla="*/ 241222 h 2535637"/>
                <a:gd name="connsiteX76-153" fmla="*/ 936840 w 1727824"/>
                <a:gd name="connsiteY76-154" fmla="*/ 0 h 2535637"/>
                <a:gd name="connsiteX0-155" fmla="*/ 936840 w 1727824"/>
                <a:gd name="connsiteY0-156" fmla="*/ 0 h 2535637"/>
                <a:gd name="connsiteX1-157" fmla="*/ 1054646 w 1727824"/>
                <a:gd name="connsiteY1-158" fmla="*/ 72928 h 2535637"/>
                <a:gd name="connsiteX2-159" fmla="*/ 1172452 w 1727824"/>
                <a:gd name="connsiteY2-160" fmla="*/ 129026 h 2535637"/>
                <a:gd name="connsiteX3-161" fmla="*/ 1267819 w 1727824"/>
                <a:gd name="connsiteY3-162" fmla="*/ 403907 h 2535637"/>
                <a:gd name="connsiteX4-163" fmla="*/ 1312697 w 1727824"/>
                <a:gd name="connsiteY4-164" fmla="*/ 488054 h 2535637"/>
                <a:gd name="connsiteX5-165" fmla="*/ 1323917 w 1727824"/>
                <a:gd name="connsiteY5-166" fmla="*/ 667568 h 2535637"/>
                <a:gd name="connsiteX6-167" fmla="*/ 1340746 w 1727824"/>
                <a:gd name="connsiteY6-168" fmla="*/ 863912 h 2535637"/>
                <a:gd name="connsiteX7-169" fmla="*/ 1368795 w 1727824"/>
                <a:gd name="connsiteY7-170" fmla="*/ 1065865 h 2535637"/>
                <a:gd name="connsiteX8-171" fmla="*/ 1458552 w 1727824"/>
                <a:gd name="connsiteY8-172" fmla="*/ 1222940 h 2535637"/>
                <a:gd name="connsiteX9-173" fmla="*/ 1565139 w 1727824"/>
                <a:gd name="connsiteY9-174" fmla="*/ 1475382 h 2535637"/>
                <a:gd name="connsiteX10-175" fmla="*/ 1587578 w 1727824"/>
                <a:gd name="connsiteY10-176" fmla="*/ 1497821 h 2535637"/>
                <a:gd name="connsiteX11-177" fmla="*/ 1649286 w 1727824"/>
                <a:gd name="connsiteY11-178" fmla="*/ 1604408 h 2535637"/>
                <a:gd name="connsiteX12-179" fmla="*/ 1660506 w 1727824"/>
                <a:gd name="connsiteY12-180" fmla="*/ 1778312 h 2535637"/>
                <a:gd name="connsiteX13-181" fmla="*/ 1638067 w 1727824"/>
                <a:gd name="connsiteY13-182" fmla="*/ 1879289 h 2535637"/>
                <a:gd name="connsiteX14-183" fmla="*/ 1649286 w 1727824"/>
                <a:gd name="connsiteY14-184" fmla="*/ 1963436 h 2535637"/>
                <a:gd name="connsiteX15-185" fmla="*/ 1722214 w 1727824"/>
                <a:gd name="connsiteY15-186" fmla="*/ 2137340 h 2535637"/>
                <a:gd name="connsiteX16-187" fmla="*/ 1727824 w 1727824"/>
                <a:gd name="connsiteY16-188" fmla="*/ 2227097 h 2535637"/>
                <a:gd name="connsiteX17-189" fmla="*/ 1531480 w 1727824"/>
                <a:gd name="connsiteY17-190" fmla="*/ 2283195 h 2535637"/>
                <a:gd name="connsiteX18-191" fmla="*/ 1464162 w 1727824"/>
                <a:gd name="connsiteY18-192" fmla="*/ 2339293 h 2535637"/>
                <a:gd name="connsiteX19-193" fmla="*/ 1408064 w 1727824"/>
                <a:gd name="connsiteY19-194" fmla="*/ 2445880 h 2535637"/>
                <a:gd name="connsiteX20-195" fmla="*/ 1351966 w 1727824"/>
                <a:gd name="connsiteY20-196" fmla="*/ 2535637 h 2535637"/>
                <a:gd name="connsiteX21-197" fmla="*/ 1279038 w 1727824"/>
                <a:gd name="connsiteY21-198" fmla="*/ 2496368 h 2535637"/>
                <a:gd name="connsiteX22-199" fmla="*/ 1194891 w 1727824"/>
                <a:gd name="connsiteY22-200" fmla="*/ 2423441 h 2535637"/>
                <a:gd name="connsiteX23-201" fmla="*/ 1155622 w 1727824"/>
                <a:gd name="connsiteY23-202" fmla="*/ 2384172 h 2535637"/>
                <a:gd name="connsiteX24-203" fmla="*/ 1049036 w 1727824"/>
                <a:gd name="connsiteY24-204" fmla="*/ 2384172 h 2535637"/>
                <a:gd name="connsiteX25-205" fmla="*/ 948059 w 1727824"/>
                <a:gd name="connsiteY25-206" fmla="*/ 2384172 h 2535637"/>
                <a:gd name="connsiteX26-207" fmla="*/ 835863 w 1727824"/>
                <a:gd name="connsiteY26-208" fmla="*/ 2434660 h 2535637"/>
                <a:gd name="connsiteX27-209" fmla="*/ 740496 w 1727824"/>
                <a:gd name="connsiteY27-210" fmla="*/ 2473929 h 2535637"/>
                <a:gd name="connsiteX28-211" fmla="*/ 678788 w 1727824"/>
                <a:gd name="connsiteY28-212" fmla="*/ 2485149 h 2535637"/>
                <a:gd name="connsiteX29-213" fmla="*/ 611470 w 1727824"/>
                <a:gd name="connsiteY29-214" fmla="*/ 2468319 h 2535637"/>
                <a:gd name="connsiteX30-215" fmla="*/ 493664 w 1727824"/>
                <a:gd name="connsiteY30-216" fmla="*/ 2479539 h 2535637"/>
                <a:gd name="connsiteX31-217" fmla="*/ 403907 w 1727824"/>
                <a:gd name="connsiteY31-218" fmla="*/ 2501978 h 2535637"/>
                <a:gd name="connsiteX32-219" fmla="*/ 286101 w 1727824"/>
                <a:gd name="connsiteY32-220" fmla="*/ 2457100 h 2535637"/>
                <a:gd name="connsiteX33-221" fmla="*/ 157075 w 1727824"/>
                <a:gd name="connsiteY33-222" fmla="*/ 2423441 h 2535637"/>
                <a:gd name="connsiteX34-223" fmla="*/ 100977 w 1727824"/>
                <a:gd name="connsiteY34-224" fmla="*/ 2423441 h 2535637"/>
                <a:gd name="connsiteX35-225" fmla="*/ 0 w 1727824"/>
                <a:gd name="connsiteY35-226" fmla="*/ 2372952 h 2535637"/>
                <a:gd name="connsiteX36-227" fmla="*/ 16830 w 1727824"/>
                <a:gd name="connsiteY36-228" fmla="*/ 2316854 h 2535637"/>
                <a:gd name="connsiteX37-229" fmla="*/ 44879 w 1727824"/>
                <a:gd name="connsiteY37-230" fmla="*/ 2283195 h 2535637"/>
                <a:gd name="connsiteX38-231" fmla="*/ 67318 w 1727824"/>
                <a:gd name="connsiteY38-232" fmla="*/ 2159779 h 2535637"/>
                <a:gd name="connsiteX39-233" fmla="*/ 95367 w 1727824"/>
                <a:gd name="connsiteY39-234" fmla="*/ 2109291 h 2535637"/>
                <a:gd name="connsiteX40-235" fmla="*/ 173905 w 1727824"/>
                <a:gd name="connsiteY40-236" fmla="*/ 2086852 h 2535637"/>
                <a:gd name="connsiteX41-237" fmla="*/ 185124 w 1727824"/>
                <a:gd name="connsiteY41-238" fmla="*/ 2058803 h 2535637"/>
                <a:gd name="connsiteX42-239" fmla="*/ 123416 w 1727824"/>
                <a:gd name="connsiteY42-240" fmla="*/ 2036363 h 2535637"/>
                <a:gd name="connsiteX43-241" fmla="*/ 100977 w 1727824"/>
                <a:gd name="connsiteY43-242" fmla="*/ 1969046 h 2535637"/>
                <a:gd name="connsiteX44-243" fmla="*/ 67318 w 1727824"/>
                <a:gd name="connsiteY44-244" fmla="*/ 1946606 h 2535637"/>
                <a:gd name="connsiteX45-245" fmla="*/ 78538 w 1727824"/>
                <a:gd name="connsiteY45-246" fmla="*/ 1873679 h 2535637"/>
                <a:gd name="connsiteX46-247" fmla="*/ 134636 w 1727824"/>
                <a:gd name="connsiteY46-248" fmla="*/ 1800751 h 2535637"/>
                <a:gd name="connsiteX47-249" fmla="*/ 134636 w 1727824"/>
                <a:gd name="connsiteY47-250" fmla="*/ 1739043 h 2535637"/>
                <a:gd name="connsiteX48-251" fmla="*/ 190734 w 1727824"/>
                <a:gd name="connsiteY48-252" fmla="*/ 1688555 h 2535637"/>
                <a:gd name="connsiteX49-253" fmla="*/ 263662 w 1727824"/>
                <a:gd name="connsiteY49-254" fmla="*/ 1688555 h 2535637"/>
                <a:gd name="connsiteX50-255" fmla="*/ 359029 w 1727824"/>
                <a:gd name="connsiteY50-256" fmla="*/ 1699774 h 2535637"/>
                <a:gd name="connsiteX51-257" fmla="*/ 415127 w 1727824"/>
                <a:gd name="connsiteY51-258" fmla="*/ 1750263 h 2535637"/>
                <a:gd name="connsiteX52-259" fmla="*/ 454395 w 1727824"/>
                <a:gd name="connsiteY52-260" fmla="*/ 1795141 h 2535637"/>
                <a:gd name="connsiteX53-261" fmla="*/ 507403 w 1727824"/>
                <a:gd name="connsiteY53-262" fmla="*/ 1716724 h 2535637"/>
                <a:gd name="connsiteX54-263" fmla="*/ 569111 w 1727824"/>
                <a:gd name="connsiteY54-264" fmla="*/ 1649286 h 2535637"/>
                <a:gd name="connsiteX55-265" fmla="*/ 633910 w 1727824"/>
                <a:gd name="connsiteY55-266" fmla="*/ 1598798 h 2535637"/>
                <a:gd name="connsiteX56-267" fmla="*/ 673178 w 1727824"/>
                <a:gd name="connsiteY56-268" fmla="*/ 1598798 h 2535637"/>
                <a:gd name="connsiteX57-269" fmla="*/ 690008 w 1727824"/>
                <a:gd name="connsiteY57-270" fmla="*/ 1441723 h 2535637"/>
                <a:gd name="connsiteX58-271" fmla="*/ 650739 w 1727824"/>
                <a:gd name="connsiteY58-272" fmla="*/ 1351966 h 2535637"/>
                <a:gd name="connsiteX59-273" fmla="*/ 611470 w 1727824"/>
                <a:gd name="connsiteY59-274" fmla="*/ 1239770 h 2535637"/>
                <a:gd name="connsiteX60-275" fmla="*/ 577811 w 1727824"/>
                <a:gd name="connsiteY60-276" fmla="*/ 1200501 h 2535637"/>
                <a:gd name="connsiteX61-277" fmla="*/ 566592 w 1727824"/>
                <a:gd name="connsiteY61-278" fmla="*/ 1161232 h 2535637"/>
                <a:gd name="connsiteX62-279" fmla="*/ 645129 w 1727824"/>
                <a:gd name="connsiteY62-280" fmla="*/ 1088304 h 2535637"/>
                <a:gd name="connsiteX63-281" fmla="*/ 639519 w 1727824"/>
                <a:gd name="connsiteY63-282" fmla="*/ 1015377 h 2535637"/>
                <a:gd name="connsiteX64-283" fmla="*/ 701227 w 1727824"/>
                <a:gd name="connsiteY64-284" fmla="*/ 948059 h 2535637"/>
                <a:gd name="connsiteX65-285" fmla="*/ 734886 w 1727824"/>
                <a:gd name="connsiteY65-286" fmla="*/ 802204 h 2535637"/>
                <a:gd name="connsiteX66-287" fmla="*/ 740496 w 1727824"/>
                <a:gd name="connsiteY66-288" fmla="*/ 757325 h 2535637"/>
                <a:gd name="connsiteX67-289" fmla="*/ 673178 w 1727824"/>
                <a:gd name="connsiteY67-290" fmla="*/ 757325 h 2535637"/>
                <a:gd name="connsiteX68-291" fmla="*/ 661959 w 1727824"/>
                <a:gd name="connsiteY68-292" fmla="*/ 734886 h 2535637"/>
                <a:gd name="connsiteX69-293" fmla="*/ 650739 w 1727824"/>
                <a:gd name="connsiteY69-294" fmla="*/ 695617 h 2535637"/>
                <a:gd name="connsiteX70-295" fmla="*/ 605860 w 1727824"/>
                <a:gd name="connsiteY70-296" fmla="*/ 667568 h 2535637"/>
                <a:gd name="connsiteX71-297" fmla="*/ 605860 w 1727824"/>
                <a:gd name="connsiteY71-298" fmla="*/ 605860 h 2535637"/>
                <a:gd name="connsiteX72-299" fmla="*/ 751716 w 1727824"/>
                <a:gd name="connsiteY72-300" fmla="*/ 426346 h 2535637"/>
                <a:gd name="connsiteX73-301" fmla="*/ 785375 w 1727824"/>
                <a:gd name="connsiteY73-302" fmla="*/ 381468 h 2535637"/>
                <a:gd name="connsiteX74-303" fmla="*/ 757325 w 1727824"/>
                <a:gd name="connsiteY74-304" fmla="*/ 336589 h 2535637"/>
                <a:gd name="connsiteX75-305" fmla="*/ 807814 w 1727824"/>
                <a:gd name="connsiteY75-306" fmla="*/ 241222 h 2535637"/>
                <a:gd name="connsiteX76-307" fmla="*/ 936840 w 1727824"/>
                <a:gd name="connsiteY76-308" fmla="*/ 0 h 2535637"/>
                <a:gd name="connsiteX0-309" fmla="*/ 936840 w 1727824"/>
                <a:gd name="connsiteY0-310" fmla="*/ 0 h 2535637"/>
                <a:gd name="connsiteX1-311" fmla="*/ 1054646 w 1727824"/>
                <a:gd name="connsiteY1-312" fmla="*/ 72928 h 2535637"/>
                <a:gd name="connsiteX2-313" fmla="*/ 1172452 w 1727824"/>
                <a:gd name="connsiteY2-314" fmla="*/ 129026 h 2535637"/>
                <a:gd name="connsiteX3-315" fmla="*/ 1267819 w 1727824"/>
                <a:gd name="connsiteY3-316" fmla="*/ 403907 h 2535637"/>
                <a:gd name="connsiteX4-317" fmla="*/ 1312697 w 1727824"/>
                <a:gd name="connsiteY4-318" fmla="*/ 488054 h 2535637"/>
                <a:gd name="connsiteX5-319" fmla="*/ 1323917 w 1727824"/>
                <a:gd name="connsiteY5-320" fmla="*/ 667568 h 2535637"/>
                <a:gd name="connsiteX6-321" fmla="*/ 1340746 w 1727824"/>
                <a:gd name="connsiteY6-322" fmla="*/ 863912 h 2535637"/>
                <a:gd name="connsiteX7-323" fmla="*/ 1368795 w 1727824"/>
                <a:gd name="connsiteY7-324" fmla="*/ 1065865 h 2535637"/>
                <a:gd name="connsiteX8-325" fmla="*/ 1458552 w 1727824"/>
                <a:gd name="connsiteY8-326" fmla="*/ 1222940 h 2535637"/>
                <a:gd name="connsiteX9-327" fmla="*/ 1565139 w 1727824"/>
                <a:gd name="connsiteY9-328" fmla="*/ 1475382 h 2535637"/>
                <a:gd name="connsiteX10-329" fmla="*/ 1587578 w 1727824"/>
                <a:gd name="connsiteY10-330" fmla="*/ 1497821 h 2535637"/>
                <a:gd name="connsiteX11-331" fmla="*/ 1649286 w 1727824"/>
                <a:gd name="connsiteY11-332" fmla="*/ 1604408 h 2535637"/>
                <a:gd name="connsiteX12-333" fmla="*/ 1660506 w 1727824"/>
                <a:gd name="connsiteY12-334" fmla="*/ 1778312 h 2535637"/>
                <a:gd name="connsiteX13-335" fmla="*/ 1638067 w 1727824"/>
                <a:gd name="connsiteY13-336" fmla="*/ 1879289 h 2535637"/>
                <a:gd name="connsiteX14-337" fmla="*/ 1649286 w 1727824"/>
                <a:gd name="connsiteY14-338" fmla="*/ 1963436 h 2535637"/>
                <a:gd name="connsiteX15-339" fmla="*/ 1722214 w 1727824"/>
                <a:gd name="connsiteY15-340" fmla="*/ 2137340 h 2535637"/>
                <a:gd name="connsiteX16-341" fmla="*/ 1727824 w 1727824"/>
                <a:gd name="connsiteY16-342" fmla="*/ 2227097 h 2535637"/>
                <a:gd name="connsiteX17-343" fmla="*/ 1531480 w 1727824"/>
                <a:gd name="connsiteY17-344" fmla="*/ 2283195 h 2535637"/>
                <a:gd name="connsiteX18-345" fmla="*/ 1464162 w 1727824"/>
                <a:gd name="connsiteY18-346" fmla="*/ 2339293 h 2535637"/>
                <a:gd name="connsiteX19-347" fmla="*/ 1408064 w 1727824"/>
                <a:gd name="connsiteY19-348" fmla="*/ 2445880 h 2535637"/>
                <a:gd name="connsiteX20-349" fmla="*/ 1351966 w 1727824"/>
                <a:gd name="connsiteY20-350" fmla="*/ 2535637 h 2535637"/>
                <a:gd name="connsiteX21-351" fmla="*/ 1279038 w 1727824"/>
                <a:gd name="connsiteY21-352" fmla="*/ 2496368 h 2535637"/>
                <a:gd name="connsiteX22-353" fmla="*/ 1194891 w 1727824"/>
                <a:gd name="connsiteY22-354" fmla="*/ 2423441 h 2535637"/>
                <a:gd name="connsiteX23-355" fmla="*/ 1155622 w 1727824"/>
                <a:gd name="connsiteY23-356" fmla="*/ 2384172 h 2535637"/>
                <a:gd name="connsiteX24-357" fmla="*/ 1049036 w 1727824"/>
                <a:gd name="connsiteY24-358" fmla="*/ 2384172 h 2535637"/>
                <a:gd name="connsiteX25-359" fmla="*/ 948059 w 1727824"/>
                <a:gd name="connsiteY25-360" fmla="*/ 2384172 h 2535637"/>
                <a:gd name="connsiteX26-361" fmla="*/ 835863 w 1727824"/>
                <a:gd name="connsiteY26-362" fmla="*/ 2434660 h 2535637"/>
                <a:gd name="connsiteX27-363" fmla="*/ 740496 w 1727824"/>
                <a:gd name="connsiteY27-364" fmla="*/ 2473929 h 2535637"/>
                <a:gd name="connsiteX28-365" fmla="*/ 678788 w 1727824"/>
                <a:gd name="connsiteY28-366" fmla="*/ 2485149 h 2535637"/>
                <a:gd name="connsiteX29-367" fmla="*/ 611470 w 1727824"/>
                <a:gd name="connsiteY29-368" fmla="*/ 2468319 h 2535637"/>
                <a:gd name="connsiteX30-369" fmla="*/ 493664 w 1727824"/>
                <a:gd name="connsiteY30-370" fmla="*/ 2479539 h 2535637"/>
                <a:gd name="connsiteX31-371" fmla="*/ 403907 w 1727824"/>
                <a:gd name="connsiteY31-372" fmla="*/ 2501978 h 2535637"/>
                <a:gd name="connsiteX32-373" fmla="*/ 286101 w 1727824"/>
                <a:gd name="connsiteY32-374" fmla="*/ 2457100 h 2535637"/>
                <a:gd name="connsiteX33-375" fmla="*/ 157075 w 1727824"/>
                <a:gd name="connsiteY33-376" fmla="*/ 2423441 h 2535637"/>
                <a:gd name="connsiteX34-377" fmla="*/ 100977 w 1727824"/>
                <a:gd name="connsiteY34-378" fmla="*/ 2423441 h 2535637"/>
                <a:gd name="connsiteX35-379" fmla="*/ 0 w 1727824"/>
                <a:gd name="connsiteY35-380" fmla="*/ 2372952 h 2535637"/>
                <a:gd name="connsiteX36-381" fmla="*/ 16830 w 1727824"/>
                <a:gd name="connsiteY36-382" fmla="*/ 2316854 h 2535637"/>
                <a:gd name="connsiteX37-383" fmla="*/ 44879 w 1727824"/>
                <a:gd name="connsiteY37-384" fmla="*/ 2283195 h 2535637"/>
                <a:gd name="connsiteX38-385" fmla="*/ 67318 w 1727824"/>
                <a:gd name="connsiteY38-386" fmla="*/ 2159779 h 2535637"/>
                <a:gd name="connsiteX39-387" fmla="*/ 95367 w 1727824"/>
                <a:gd name="connsiteY39-388" fmla="*/ 2109291 h 2535637"/>
                <a:gd name="connsiteX40-389" fmla="*/ 173905 w 1727824"/>
                <a:gd name="connsiteY40-390" fmla="*/ 2086852 h 2535637"/>
                <a:gd name="connsiteX41-391" fmla="*/ 185124 w 1727824"/>
                <a:gd name="connsiteY41-392" fmla="*/ 2058803 h 2535637"/>
                <a:gd name="connsiteX42-393" fmla="*/ 123416 w 1727824"/>
                <a:gd name="connsiteY42-394" fmla="*/ 2036363 h 2535637"/>
                <a:gd name="connsiteX43-395" fmla="*/ 100977 w 1727824"/>
                <a:gd name="connsiteY43-396" fmla="*/ 1969046 h 2535637"/>
                <a:gd name="connsiteX44-397" fmla="*/ 67318 w 1727824"/>
                <a:gd name="connsiteY44-398" fmla="*/ 1946606 h 2535637"/>
                <a:gd name="connsiteX45-399" fmla="*/ 78538 w 1727824"/>
                <a:gd name="connsiteY45-400" fmla="*/ 1873679 h 2535637"/>
                <a:gd name="connsiteX46-401" fmla="*/ 134636 w 1727824"/>
                <a:gd name="connsiteY46-402" fmla="*/ 1800751 h 2535637"/>
                <a:gd name="connsiteX47-403" fmla="*/ 134636 w 1727824"/>
                <a:gd name="connsiteY47-404" fmla="*/ 1739043 h 2535637"/>
                <a:gd name="connsiteX48-405" fmla="*/ 190734 w 1727824"/>
                <a:gd name="connsiteY48-406" fmla="*/ 1688555 h 2535637"/>
                <a:gd name="connsiteX49-407" fmla="*/ 263662 w 1727824"/>
                <a:gd name="connsiteY49-408" fmla="*/ 1688555 h 2535637"/>
                <a:gd name="connsiteX50-409" fmla="*/ 359029 w 1727824"/>
                <a:gd name="connsiteY50-410" fmla="*/ 1699774 h 2535637"/>
                <a:gd name="connsiteX51-411" fmla="*/ 415127 w 1727824"/>
                <a:gd name="connsiteY51-412" fmla="*/ 1750263 h 2535637"/>
                <a:gd name="connsiteX52-413" fmla="*/ 454395 w 1727824"/>
                <a:gd name="connsiteY52-414" fmla="*/ 1795141 h 2535637"/>
                <a:gd name="connsiteX53-415" fmla="*/ 507403 w 1727824"/>
                <a:gd name="connsiteY53-416" fmla="*/ 1716724 h 2535637"/>
                <a:gd name="connsiteX54-417" fmla="*/ 569111 w 1727824"/>
                <a:gd name="connsiteY54-418" fmla="*/ 1649286 h 2535637"/>
                <a:gd name="connsiteX55-419" fmla="*/ 612160 w 1727824"/>
                <a:gd name="connsiteY55-420" fmla="*/ 1598798 h 2535637"/>
                <a:gd name="connsiteX56-421" fmla="*/ 673178 w 1727824"/>
                <a:gd name="connsiteY56-422" fmla="*/ 1598798 h 2535637"/>
                <a:gd name="connsiteX57-423" fmla="*/ 690008 w 1727824"/>
                <a:gd name="connsiteY57-424" fmla="*/ 1441723 h 2535637"/>
                <a:gd name="connsiteX58-425" fmla="*/ 650739 w 1727824"/>
                <a:gd name="connsiteY58-426" fmla="*/ 1351966 h 2535637"/>
                <a:gd name="connsiteX59-427" fmla="*/ 611470 w 1727824"/>
                <a:gd name="connsiteY59-428" fmla="*/ 1239770 h 2535637"/>
                <a:gd name="connsiteX60-429" fmla="*/ 577811 w 1727824"/>
                <a:gd name="connsiteY60-430" fmla="*/ 1200501 h 2535637"/>
                <a:gd name="connsiteX61-431" fmla="*/ 566592 w 1727824"/>
                <a:gd name="connsiteY61-432" fmla="*/ 1161232 h 2535637"/>
                <a:gd name="connsiteX62-433" fmla="*/ 645129 w 1727824"/>
                <a:gd name="connsiteY62-434" fmla="*/ 1088304 h 2535637"/>
                <a:gd name="connsiteX63-435" fmla="*/ 639519 w 1727824"/>
                <a:gd name="connsiteY63-436" fmla="*/ 1015377 h 2535637"/>
                <a:gd name="connsiteX64-437" fmla="*/ 701227 w 1727824"/>
                <a:gd name="connsiteY64-438" fmla="*/ 948059 h 2535637"/>
                <a:gd name="connsiteX65-439" fmla="*/ 734886 w 1727824"/>
                <a:gd name="connsiteY65-440" fmla="*/ 802204 h 2535637"/>
                <a:gd name="connsiteX66-441" fmla="*/ 740496 w 1727824"/>
                <a:gd name="connsiteY66-442" fmla="*/ 757325 h 2535637"/>
                <a:gd name="connsiteX67-443" fmla="*/ 673178 w 1727824"/>
                <a:gd name="connsiteY67-444" fmla="*/ 757325 h 2535637"/>
                <a:gd name="connsiteX68-445" fmla="*/ 661959 w 1727824"/>
                <a:gd name="connsiteY68-446" fmla="*/ 734886 h 2535637"/>
                <a:gd name="connsiteX69-447" fmla="*/ 650739 w 1727824"/>
                <a:gd name="connsiteY69-448" fmla="*/ 695617 h 2535637"/>
                <a:gd name="connsiteX70-449" fmla="*/ 605860 w 1727824"/>
                <a:gd name="connsiteY70-450" fmla="*/ 667568 h 2535637"/>
                <a:gd name="connsiteX71-451" fmla="*/ 605860 w 1727824"/>
                <a:gd name="connsiteY71-452" fmla="*/ 605860 h 2535637"/>
                <a:gd name="connsiteX72-453" fmla="*/ 751716 w 1727824"/>
                <a:gd name="connsiteY72-454" fmla="*/ 426346 h 2535637"/>
                <a:gd name="connsiteX73-455" fmla="*/ 785375 w 1727824"/>
                <a:gd name="connsiteY73-456" fmla="*/ 381468 h 2535637"/>
                <a:gd name="connsiteX74-457" fmla="*/ 757325 w 1727824"/>
                <a:gd name="connsiteY74-458" fmla="*/ 336589 h 2535637"/>
                <a:gd name="connsiteX75-459" fmla="*/ 807814 w 1727824"/>
                <a:gd name="connsiteY75-460" fmla="*/ 241222 h 2535637"/>
                <a:gd name="connsiteX76-461" fmla="*/ 936840 w 1727824"/>
                <a:gd name="connsiteY76-462" fmla="*/ 0 h 2535637"/>
                <a:gd name="connsiteX0-463" fmla="*/ 936840 w 1727824"/>
                <a:gd name="connsiteY0-464" fmla="*/ 0 h 2535637"/>
                <a:gd name="connsiteX1-465" fmla="*/ 1054646 w 1727824"/>
                <a:gd name="connsiteY1-466" fmla="*/ 72928 h 2535637"/>
                <a:gd name="connsiteX2-467" fmla="*/ 1172452 w 1727824"/>
                <a:gd name="connsiteY2-468" fmla="*/ 129026 h 2535637"/>
                <a:gd name="connsiteX3-469" fmla="*/ 1267819 w 1727824"/>
                <a:gd name="connsiteY3-470" fmla="*/ 403907 h 2535637"/>
                <a:gd name="connsiteX4-471" fmla="*/ 1312697 w 1727824"/>
                <a:gd name="connsiteY4-472" fmla="*/ 488054 h 2535637"/>
                <a:gd name="connsiteX5-473" fmla="*/ 1323917 w 1727824"/>
                <a:gd name="connsiteY5-474" fmla="*/ 667568 h 2535637"/>
                <a:gd name="connsiteX6-475" fmla="*/ 1340746 w 1727824"/>
                <a:gd name="connsiteY6-476" fmla="*/ 863912 h 2535637"/>
                <a:gd name="connsiteX7-477" fmla="*/ 1368795 w 1727824"/>
                <a:gd name="connsiteY7-478" fmla="*/ 1065865 h 2535637"/>
                <a:gd name="connsiteX8-479" fmla="*/ 1458552 w 1727824"/>
                <a:gd name="connsiteY8-480" fmla="*/ 1222940 h 2535637"/>
                <a:gd name="connsiteX9-481" fmla="*/ 1565139 w 1727824"/>
                <a:gd name="connsiteY9-482" fmla="*/ 1475382 h 2535637"/>
                <a:gd name="connsiteX10-483" fmla="*/ 1587578 w 1727824"/>
                <a:gd name="connsiteY10-484" fmla="*/ 1497821 h 2535637"/>
                <a:gd name="connsiteX11-485" fmla="*/ 1649286 w 1727824"/>
                <a:gd name="connsiteY11-486" fmla="*/ 1604408 h 2535637"/>
                <a:gd name="connsiteX12-487" fmla="*/ 1660506 w 1727824"/>
                <a:gd name="connsiteY12-488" fmla="*/ 1778312 h 2535637"/>
                <a:gd name="connsiteX13-489" fmla="*/ 1638067 w 1727824"/>
                <a:gd name="connsiteY13-490" fmla="*/ 1879289 h 2535637"/>
                <a:gd name="connsiteX14-491" fmla="*/ 1649286 w 1727824"/>
                <a:gd name="connsiteY14-492" fmla="*/ 1963436 h 2535637"/>
                <a:gd name="connsiteX15-493" fmla="*/ 1722214 w 1727824"/>
                <a:gd name="connsiteY15-494" fmla="*/ 2137340 h 2535637"/>
                <a:gd name="connsiteX16-495" fmla="*/ 1727824 w 1727824"/>
                <a:gd name="connsiteY16-496" fmla="*/ 2227097 h 2535637"/>
                <a:gd name="connsiteX17-497" fmla="*/ 1531480 w 1727824"/>
                <a:gd name="connsiteY17-498" fmla="*/ 2283195 h 2535637"/>
                <a:gd name="connsiteX18-499" fmla="*/ 1464162 w 1727824"/>
                <a:gd name="connsiteY18-500" fmla="*/ 2339293 h 2535637"/>
                <a:gd name="connsiteX19-501" fmla="*/ 1408064 w 1727824"/>
                <a:gd name="connsiteY19-502" fmla="*/ 2445880 h 2535637"/>
                <a:gd name="connsiteX20-503" fmla="*/ 1351966 w 1727824"/>
                <a:gd name="connsiteY20-504" fmla="*/ 2535637 h 2535637"/>
                <a:gd name="connsiteX21-505" fmla="*/ 1279038 w 1727824"/>
                <a:gd name="connsiteY21-506" fmla="*/ 2496368 h 2535637"/>
                <a:gd name="connsiteX22-507" fmla="*/ 1194891 w 1727824"/>
                <a:gd name="connsiteY22-508" fmla="*/ 2423441 h 2535637"/>
                <a:gd name="connsiteX23-509" fmla="*/ 1155622 w 1727824"/>
                <a:gd name="connsiteY23-510" fmla="*/ 2384172 h 2535637"/>
                <a:gd name="connsiteX24-511" fmla="*/ 1049036 w 1727824"/>
                <a:gd name="connsiteY24-512" fmla="*/ 2384172 h 2535637"/>
                <a:gd name="connsiteX25-513" fmla="*/ 948059 w 1727824"/>
                <a:gd name="connsiteY25-514" fmla="*/ 2384172 h 2535637"/>
                <a:gd name="connsiteX26-515" fmla="*/ 835863 w 1727824"/>
                <a:gd name="connsiteY26-516" fmla="*/ 2434660 h 2535637"/>
                <a:gd name="connsiteX27-517" fmla="*/ 740496 w 1727824"/>
                <a:gd name="connsiteY27-518" fmla="*/ 2473929 h 2535637"/>
                <a:gd name="connsiteX28-519" fmla="*/ 678788 w 1727824"/>
                <a:gd name="connsiteY28-520" fmla="*/ 2485149 h 2535637"/>
                <a:gd name="connsiteX29-521" fmla="*/ 611470 w 1727824"/>
                <a:gd name="connsiteY29-522" fmla="*/ 2468319 h 2535637"/>
                <a:gd name="connsiteX30-523" fmla="*/ 493664 w 1727824"/>
                <a:gd name="connsiteY30-524" fmla="*/ 2479539 h 2535637"/>
                <a:gd name="connsiteX31-525" fmla="*/ 403907 w 1727824"/>
                <a:gd name="connsiteY31-526" fmla="*/ 2501978 h 2535637"/>
                <a:gd name="connsiteX32-527" fmla="*/ 286101 w 1727824"/>
                <a:gd name="connsiteY32-528" fmla="*/ 2457100 h 2535637"/>
                <a:gd name="connsiteX33-529" fmla="*/ 157075 w 1727824"/>
                <a:gd name="connsiteY33-530" fmla="*/ 2423441 h 2535637"/>
                <a:gd name="connsiteX34-531" fmla="*/ 100977 w 1727824"/>
                <a:gd name="connsiteY34-532" fmla="*/ 2423441 h 2535637"/>
                <a:gd name="connsiteX35-533" fmla="*/ 0 w 1727824"/>
                <a:gd name="connsiteY35-534" fmla="*/ 2372952 h 2535637"/>
                <a:gd name="connsiteX36-535" fmla="*/ 16830 w 1727824"/>
                <a:gd name="connsiteY36-536" fmla="*/ 2316854 h 2535637"/>
                <a:gd name="connsiteX37-537" fmla="*/ 44879 w 1727824"/>
                <a:gd name="connsiteY37-538" fmla="*/ 2283195 h 2535637"/>
                <a:gd name="connsiteX38-539" fmla="*/ 67318 w 1727824"/>
                <a:gd name="connsiteY38-540" fmla="*/ 2159779 h 2535637"/>
                <a:gd name="connsiteX39-541" fmla="*/ 95367 w 1727824"/>
                <a:gd name="connsiteY39-542" fmla="*/ 2109291 h 2535637"/>
                <a:gd name="connsiteX40-543" fmla="*/ 173905 w 1727824"/>
                <a:gd name="connsiteY40-544" fmla="*/ 2086852 h 2535637"/>
                <a:gd name="connsiteX41-545" fmla="*/ 185124 w 1727824"/>
                <a:gd name="connsiteY41-546" fmla="*/ 2058803 h 2535637"/>
                <a:gd name="connsiteX42-547" fmla="*/ 123416 w 1727824"/>
                <a:gd name="connsiteY42-548" fmla="*/ 2036363 h 2535637"/>
                <a:gd name="connsiteX43-549" fmla="*/ 100977 w 1727824"/>
                <a:gd name="connsiteY43-550" fmla="*/ 1969046 h 2535637"/>
                <a:gd name="connsiteX44-551" fmla="*/ 67318 w 1727824"/>
                <a:gd name="connsiteY44-552" fmla="*/ 1946606 h 2535637"/>
                <a:gd name="connsiteX45-553" fmla="*/ 78538 w 1727824"/>
                <a:gd name="connsiteY45-554" fmla="*/ 1873679 h 2535637"/>
                <a:gd name="connsiteX46-555" fmla="*/ 134636 w 1727824"/>
                <a:gd name="connsiteY46-556" fmla="*/ 1800751 h 2535637"/>
                <a:gd name="connsiteX47-557" fmla="*/ 134636 w 1727824"/>
                <a:gd name="connsiteY47-558" fmla="*/ 1739043 h 2535637"/>
                <a:gd name="connsiteX48-559" fmla="*/ 190734 w 1727824"/>
                <a:gd name="connsiteY48-560" fmla="*/ 1688555 h 2535637"/>
                <a:gd name="connsiteX49-561" fmla="*/ 263662 w 1727824"/>
                <a:gd name="connsiteY49-562" fmla="*/ 1688555 h 2535637"/>
                <a:gd name="connsiteX50-563" fmla="*/ 359029 w 1727824"/>
                <a:gd name="connsiteY50-564" fmla="*/ 1699774 h 2535637"/>
                <a:gd name="connsiteX51-565" fmla="*/ 415127 w 1727824"/>
                <a:gd name="connsiteY51-566" fmla="*/ 1750263 h 2535637"/>
                <a:gd name="connsiteX52-567" fmla="*/ 454395 w 1727824"/>
                <a:gd name="connsiteY52-568" fmla="*/ 1795141 h 2535637"/>
                <a:gd name="connsiteX53-569" fmla="*/ 507403 w 1727824"/>
                <a:gd name="connsiteY53-570" fmla="*/ 1716724 h 2535637"/>
                <a:gd name="connsiteX54-571" fmla="*/ 569111 w 1727824"/>
                <a:gd name="connsiteY54-572" fmla="*/ 1649286 h 2535637"/>
                <a:gd name="connsiteX55-573" fmla="*/ 612160 w 1727824"/>
                <a:gd name="connsiteY55-574" fmla="*/ 1598798 h 2535637"/>
                <a:gd name="connsiteX56-575" fmla="*/ 673178 w 1727824"/>
                <a:gd name="connsiteY56-576" fmla="*/ 1598798 h 2535637"/>
                <a:gd name="connsiteX57-577" fmla="*/ 672608 w 1727824"/>
                <a:gd name="connsiteY57-578" fmla="*/ 1485223 h 2535637"/>
                <a:gd name="connsiteX58-579" fmla="*/ 650739 w 1727824"/>
                <a:gd name="connsiteY58-580" fmla="*/ 1351966 h 2535637"/>
                <a:gd name="connsiteX59-581" fmla="*/ 611470 w 1727824"/>
                <a:gd name="connsiteY59-582" fmla="*/ 1239770 h 2535637"/>
                <a:gd name="connsiteX60-583" fmla="*/ 577811 w 1727824"/>
                <a:gd name="connsiteY60-584" fmla="*/ 1200501 h 2535637"/>
                <a:gd name="connsiteX61-585" fmla="*/ 566592 w 1727824"/>
                <a:gd name="connsiteY61-586" fmla="*/ 1161232 h 2535637"/>
                <a:gd name="connsiteX62-587" fmla="*/ 645129 w 1727824"/>
                <a:gd name="connsiteY62-588" fmla="*/ 1088304 h 2535637"/>
                <a:gd name="connsiteX63-589" fmla="*/ 639519 w 1727824"/>
                <a:gd name="connsiteY63-590" fmla="*/ 1015377 h 2535637"/>
                <a:gd name="connsiteX64-591" fmla="*/ 701227 w 1727824"/>
                <a:gd name="connsiteY64-592" fmla="*/ 948059 h 2535637"/>
                <a:gd name="connsiteX65-593" fmla="*/ 734886 w 1727824"/>
                <a:gd name="connsiteY65-594" fmla="*/ 802204 h 2535637"/>
                <a:gd name="connsiteX66-595" fmla="*/ 740496 w 1727824"/>
                <a:gd name="connsiteY66-596" fmla="*/ 757325 h 2535637"/>
                <a:gd name="connsiteX67-597" fmla="*/ 673178 w 1727824"/>
                <a:gd name="connsiteY67-598" fmla="*/ 757325 h 2535637"/>
                <a:gd name="connsiteX68-599" fmla="*/ 661959 w 1727824"/>
                <a:gd name="connsiteY68-600" fmla="*/ 734886 h 2535637"/>
                <a:gd name="connsiteX69-601" fmla="*/ 650739 w 1727824"/>
                <a:gd name="connsiteY69-602" fmla="*/ 695617 h 2535637"/>
                <a:gd name="connsiteX70-603" fmla="*/ 605860 w 1727824"/>
                <a:gd name="connsiteY70-604" fmla="*/ 667568 h 2535637"/>
                <a:gd name="connsiteX71-605" fmla="*/ 605860 w 1727824"/>
                <a:gd name="connsiteY71-606" fmla="*/ 605860 h 2535637"/>
                <a:gd name="connsiteX72-607" fmla="*/ 751716 w 1727824"/>
                <a:gd name="connsiteY72-608" fmla="*/ 426346 h 2535637"/>
                <a:gd name="connsiteX73-609" fmla="*/ 785375 w 1727824"/>
                <a:gd name="connsiteY73-610" fmla="*/ 381468 h 2535637"/>
                <a:gd name="connsiteX74-611" fmla="*/ 757325 w 1727824"/>
                <a:gd name="connsiteY74-612" fmla="*/ 336589 h 2535637"/>
                <a:gd name="connsiteX75-613" fmla="*/ 807814 w 1727824"/>
                <a:gd name="connsiteY75-614" fmla="*/ 241222 h 2535637"/>
                <a:gd name="connsiteX76-615" fmla="*/ 936840 w 1727824"/>
                <a:gd name="connsiteY76-616" fmla="*/ 0 h 2535637"/>
                <a:gd name="connsiteX0-617" fmla="*/ 936840 w 1727824"/>
                <a:gd name="connsiteY0-618" fmla="*/ 0 h 2535637"/>
                <a:gd name="connsiteX1-619" fmla="*/ 1054646 w 1727824"/>
                <a:gd name="connsiteY1-620" fmla="*/ 72928 h 2535637"/>
                <a:gd name="connsiteX2-621" fmla="*/ 1172452 w 1727824"/>
                <a:gd name="connsiteY2-622" fmla="*/ 129026 h 2535637"/>
                <a:gd name="connsiteX3-623" fmla="*/ 1267819 w 1727824"/>
                <a:gd name="connsiteY3-624" fmla="*/ 403907 h 2535637"/>
                <a:gd name="connsiteX4-625" fmla="*/ 1312697 w 1727824"/>
                <a:gd name="connsiteY4-626" fmla="*/ 488054 h 2535637"/>
                <a:gd name="connsiteX5-627" fmla="*/ 1323917 w 1727824"/>
                <a:gd name="connsiteY5-628" fmla="*/ 667568 h 2535637"/>
                <a:gd name="connsiteX6-629" fmla="*/ 1340746 w 1727824"/>
                <a:gd name="connsiteY6-630" fmla="*/ 863912 h 2535637"/>
                <a:gd name="connsiteX7-631" fmla="*/ 1368795 w 1727824"/>
                <a:gd name="connsiteY7-632" fmla="*/ 1065865 h 2535637"/>
                <a:gd name="connsiteX8-633" fmla="*/ 1458552 w 1727824"/>
                <a:gd name="connsiteY8-634" fmla="*/ 1222940 h 2535637"/>
                <a:gd name="connsiteX9-635" fmla="*/ 1565139 w 1727824"/>
                <a:gd name="connsiteY9-636" fmla="*/ 1475382 h 2535637"/>
                <a:gd name="connsiteX10-637" fmla="*/ 1587578 w 1727824"/>
                <a:gd name="connsiteY10-638" fmla="*/ 1497821 h 2535637"/>
                <a:gd name="connsiteX11-639" fmla="*/ 1649286 w 1727824"/>
                <a:gd name="connsiteY11-640" fmla="*/ 1604408 h 2535637"/>
                <a:gd name="connsiteX12-641" fmla="*/ 1660506 w 1727824"/>
                <a:gd name="connsiteY12-642" fmla="*/ 1778312 h 2535637"/>
                <a:gd name="connsiteX13-643" fmla="*/ 1638067 w 1727824"/>
                <a:gd name="connsiteY13-644" fmla="*/ 1879289 h 2535637"/>
                <a:gd name="connsiteX14-645" fmla="*/ 1649286 w 1727824"/>
                <a:gd name="connsiteY14-646" fmla="*/ 1963436 h 2535637"/>
                <a:gd name="connsiteX15-647" fmla="*/ 1722214 w 1727824"/>
                <a:gd name="connsiteY15-648" fmla="*/ 2137340 h 2535637"/>
                <a:gd name="connsiteX16-649" fmla="*/ 1727824 w 1727824"/>
                <a:gd name="connsiteY16-650" fmla="*/ 2227097 h 2535637"/>
                <a:gd name="connsiteX17-651" fmla="*/ 1531480 w 1727824"/>
                <a:gd name="connsiteY17-652" fmla="*/ 2283195 h 2535637"/>
                <a:gd name="connsiteX18-653" fmla="*/ 1464162 w 1727824"/>
                <a:gd name="connsiteY18-654" fmla="*/ 2339293 h 2535637"/>
                <a:gd name="connsiteX19-655" fmla="*/ 1408064 w 1727824"/>
                <a:gd name="connsiteY19-656" fmla="*/ 2445880 h 2535637"/>
                <a:gd name="connsiteX20-657" fmla="*/ 1351966 w 1727824"/>
                <a:gd name="connsiteY20-658" fmla="*/ 2535637 h 2535637"/>
                <a:gd name="connsiteX21-659" fmla="*/ 1279038 w 1727824"/>
                <a:gd name="connsiteY21-660" fmla="*/ 2496368 h 2535637"/>
                <a:gd name="connsiteX22-661" fmla="*/ 1194891 w 1727824"/>
                <a:gd name="connsiteY22-662" fmla="*/ 2423441 h 2535637"/>
                <a:gd name="connsiteX23-663" fmla="*/ 1155622 w 1727824"/>
                <a:gd name="connsiteY23-664" fmla="*/ 2384172 h 2535637"/>
                <a:gd name="connsiteX24-665" fmla="*/ 1049036 w 1727824"/>
                <a:gd name="connsiteY24-666" fmla="*/ 2384172 h 2535637"/>
                <a:gd name="connsiteX25-667" fmla="*/ 948059 w 1727824"/>
                <a:gd name="connsiteY25-668" fmla="*/ 2384172 h 2535637"/>
                <a:gd name="connsiteX26-669" fmla="*/ 835863 w 1727824"/>
                <a:gd name="connsiteY26-670" fmla="*/ 2434660 h 2535637"/>
                <a:gd name="connsiteX27-671" fmla="*/ 740496 w 1727824"/>
                <a:gd name="connsiteY27-672" fmla="*/ 2473929 h 2535637"/>
                <a:gd name="connsiteX28-673" fmla="*/ 678788 w 1727824"/>
                <a:gd name="connsiteY28-674" fmla="*/ 2485149 h 2535637"/>
                <a:gd name="connsiteX29-675" fmla="*/ 611470 w 1727824"/>
                <a:gd name="connsiteY29-676" fmla="*/ 2468319 h 2535637"/>
                <a:gd name="connsiteX30-677" fmla="*/ 493664 w 1727824"/>
                <a:gd name="connsiteY30-678" fmla="*/ 2479539 h 2535637"/>
                <a:gd name="connsiteX31-679" fmla="*/ 403907 w 1727824"/>
                <a:gd name="connsiteY31-680" fmla="*/ 2501978 h 2535637"/>
                <a:gd name="connsiteX32-681" fmla="*/ 286101 w 1727824"/>
                <a:gd name="connsiteY32-682" fmla="*/ 2457100 h 2535637"/>
                <a:gd name="connsiteX33-683" fmla="*/ 157075 w 1727824"/>
                <a:gd name="connsiteY33-684" fmla="*/ 2423441 h 2535637"/>
                <a:gd name="connsiteX34-685" fmla="*/ 100977 w 1727824"/>
                <a:gd name="connsiteY34-686" fmla="*/ 2423441 h 2535637"/>
                <a:gd name="connsiteX35-687" fmla="*/ 0 w 1727824"/>
                <a:gd name="connsiteY35-688" fmla="*/ 2372952 h 2535637"/>
                <a:gd name="connsiteX36-689" fmla="*/ 16830 w 1727824"/>
                <a:gd name="connsiteY36-690" fmla="*/ 2316854 h 2535637"/>
                <a:gd name="connsiteX37-691" fmla="*/ 44879 w 1727824"/>
                <a:gd name="connsiteY37-692" fmla="*/ 2283195 h 2535637"/>
                <a:gd name="connsiteX38-693" fmla="*/ 67318 w 1727824"/>
                <a:gd name="connsiteY38-694" fmla="*/ 2159779 h 2535637"/>
                <a:gd name="connsiteX39-695" fmla="*/ 95367 w 1727824"/>
                <a:gd name="connsiteY39-696" fmla="*/ 2109291 h 2535637"/>
                <a:gd name="connsiteX40-697" fmla="*/ 173905 w 1727824"/>
                <a:gd name="connsiteY40-698" fmla="*/ 2086852 h 2535637"/>
                <a:gd name="connsiteX41-699" fmla="*/ 185124 w 1727824"/>
                <a:gd name="connsiteY41-700" fmla="*/ 2058803 h 2535637"/>
                <a:gd name="connsiteX42-701" fmla="*/ 123416 w 1727824"/>
                <a:gd name="connsiteY42-702" fmla="*/ 2036363 h 2535637"/>
                <a:gd name="connsiteX43-703" fmla="*/ 100977 w 1727824"/>
                <a:gd name="connsiteY43-704" fmla="*/ 1969046 h 2535637"/>
                <a:gd name="connsiteX44-705" fmla="*/ 67318 w 1727824"/>
                <a:gd name="connsiteY44-706" fmla="*/ 1946606 h 2535637"/>
                <a:gd name="connsiteX45-707" fmla="*/ 78538 w 1727824"/>
                <a:gd name="connsiteY45-708" fmla="*/ 1873679 h 2535637"/>
                <a:gd name="connsiteX46-709" fmla="*/ 134636 w 1727824"/>
                <a:gd name="connsiteY46-710" fmla="*/ 1800751 h 2535637"/>
                <a:gd name="connsiteX47-711" fmla="*/ 134636 w 1727824"/>
                <a:gd name="connsiteY47-712" fmla="*/ 1739043 h 2535637"/>
                <a:gd name="connsiteX48-713" fmla="*/ 190734 w 1727824"/>
                <a:gd name="connsiteY48-714" fmla="*/ 1688555 h 2535637"/>
                <a:gd name="connsiteX49-715" fmla="*/ 263662 w 1727824"/>
                <a:gd name="connsiteY49-716" fmla="*/ 1688555 h 2535637"/>
                <a:gd name="connsiteX50-717" fmla="*/ 359029 w 1727824"/>
                <a:gd name="connsiteY50-718" fmla="*/ 1699774 h 2535637"/>
                <a:gd name="connsiteX51-719" fmla="*/ 415127 w 1727824"/>
                <a:gd name="connsiteY51-720" fmla="*/ 1750263 h 2535637"/>
                <a:gd name="connsiteX52-721" fmla="*/ 454395 w 1727824"/>
                <a:gd name="connsiteY52-722" fmla="*/ 1795141 h 2535637"/>
                <a:gd name="connsiteX53-723" fmla="*/ 507403 w 1727824"/>
                <a:gd name="connsiteY53-724" fmla="*/ 1716724 h 2535637"/>
                <a:gd name="connsiteX54-725" fmla="*/ 569111 w 1727824"/>
                <a:gd name="connsiteY54-726" fmla="*/ 1649286 h 2535637"/>
                <a:gd name="connsiteX55-727" fmla="*/ 612160 w 1727824"/>
                <a:gd name="connsiteY55-728" fmla="*/ 1598798 h 2535637"/>
                <a:gd name="connsiteX56-729" fmla="*/ 673178 w 1727824"/>
                <a:gd name="connsiteY56-730" fmla="*/ 1598798 h 2535637"/>
                <a:gd name="connsiteX57-731" fmla="*/ 672608 w 1727824"/>
                <a:gd name="connsiteY57-732" fmla="*/ 1485223 h 2535637"/>
                <a:gd name="connsiteX58-733" fmla="*/ 650739 w 1727824"/>
                <a:gd name="connsiteY58-734" fmla="*/ 1351966 h 2535637"/>
                <a:gd name="connsiteX59-735" fmla="*/ 611470 w 1727824"/>
                <a:gd name="connsiteY59-736" fmla="*/ 1239770 h 2535637"/>
                <a:gd name="connsiteX60-737" fmla="*/ 577811 w 1727824"/>
                <a:gd name="connsiteY60-738" fmla="*/ 1200501 h 2535637"/>
                <a:gd name="connsiteX61-739" fmla="*/ 566592 w 1727824"/>
                <a:gd name="connsiteY61-740" fmla="*/ 1161232 h 2535637"/>
                <a:gd name="connsiteX62-741" fmla="*/ 645129 w 1727824"/>
                <a:gd name="connsiteY62-742" fmla="*/ 1088304 h 2535637"/>
                <a:gd name="connsiteX63-743" fmla="*/ 639519 w 1727824"/>
                <a:gd name="connsiteY63-744" fmla="*/ 1015377 h 2535637"/>
                <a:gd name="connsiteX64-745" fmla="*/ 683827 w 1727824"/>
                <a:gd name="connsiteY64-746" fmla="*/ 939359 h 2535637"/>
                <a:gd name="connsiteX65-747" fmla="*/ 734886 w 1727824"/>
                <a:gd name="connsiteY65-748" fmla="*/ 802204 h 2535637"/>
                <a:gd name="connsiteX66-749" fmla="*/ 740496 w 1727824"/>
                <a:gd name="connsiteY66-750" fmla="*/ 757325 h 2535637"/>
                <a:gd name="connsiteX67-751" fmla="*/ 673178 w 1727824"/>
                <a:gd name="connsiteY67-752" fmla="*/ 757325 h 2535637"/>
                <a:gd name="connsiteX68-753" fmla="*/ 661959 w 1727824"/>
                <a:gd name="connsiteY68-754" fmla="*/ 734886 h 2535637"/>
                <a:gd name="connsiteX69-755" fmla="*/ 650739 w 1727824"/>
                <a:gd name="connsiteY69-756" fmla="*/ 695617 h 2535637"/>
                <a:gd name="connsiteX70-757" fmla="*/ 605860 w 1727824"/>
                <a:gd name="connsiteY70-758" fmla="*/ 667568 h 2535637"/>
                <a:gd name="connsiteX71-759" fmla="*/ 605860 w 1727824"/>
                <a:gd name="connsiteY71-760" fmla="*/ 605860 h 2535637"/>
                <a:gd name="connsiteX72-761" fmla="*/ 751716 w 1727824"/>
                <a:gd name="connsiteY72-762" fmla="*/ 426346 h 2535637"/>
                <a:gd name="connsiteX73-763" fmla="*/ 785375 w 1727824"/>
                <a:gd name="connsiteY73-764" fmla="*/ 381468 h 2535637"/>
                <a:gd name="connsiteX74-765" fmla="*/ 757325 w 1727824"/>
                <a:gd name="connsiteY74-766" fmla="*/ 336589 h 2535637"/>
                <a:gd name="connsiteX75-767" fmla="*/ 807814 w 1727824"/>
                <a:gd name="connsiteY75-768" fmla="*/ 241222 h 2535637"/>
                <a:gd name="connsiteX76-769" fmla="*/ 936840 w 1727824"/>
                <a:gd name="connsiteY76-770" fmla="*/ 0 h 2535637"/>
                <a:gd name="connsiteX0-771" fmla="*/ 936840 w 1727824"/>
                <a:gd name="connsiteY0-772" fmla="*/ 0 h 2535637"/>
                <a:gd name="connsiteX1-773" fmla="*/ 1054646 w 1727824"/>
                <a:gd name="connsiteY1-774" fmla="*/ 72928 h 2535637"/>
                <a:gd name="connsiteX2-775" fmla="*/ 1172452 w 1727824"/>
                <a:gd name="connsiteY2-776" fmla="*/ 129026 h 2535637"/>
                <a:gd name="connsiteX3-777" fmla="*/ 1267819 w 1727824"/>
                <a:gd name="connsiteY3-778" fmla="*/ 403907 h 2535637"/>
                <a:gd name="connsiteX4-779" fmla="*/ 1312697 w 1727824"/>
                <a:gd name="connsiteY4-780" fmla="*/ 488054 h 2535637"/>
                <a:gd name="connsiteX5-781" fmla="*/ 1323917 w 1727824"/>
                <a:gd name="connsiteY5-782" fmla="*/ 667568 h 2535637"/>
                <a:gd name="connsiteX6-783" fmla="*/ 1340746 w 1727824"/>
                <a:gd name="connsiteY6-784" fmla="*/ 863912 h 2535637"/>
                <a:gd name="connsiteX7-785" fmla="*/ 1368795 w 1727824"/>
                <a:gd name="connsiteY7-786" fmla="*/ 1065865 h 2535637"/>
                <a:gd name="connsiteX8-787" fmla="*/ 1458552 w 1727824"/>
                <a:gd name="connsiteY8-788" fmla="*/ 1222940 h 2535637"/>
                <a:gd name="connsiteX9-789" fmla="*/ 1565139 w 1727824"/>
                <a:gd name="connsiteY9-790" fmla="*/ 1475382 h 2535637"/>
                <a:gd name="connsiteX10-791" fmla="*/ 1587578 w 1727824"/>
                <a:gd name="connsiteY10-792" fmla="*/ 1497821 h 2535637"/>
                <a:gd name="connsiteX11-793" fmla="*/ 1649286 w 1727824"/>
                <a:gd name="connsiteY11-794" fmla="*/ 1604408 h 2535637"/>
                <a:gd name="connsiteX12-795" fmla="*/ 1660506 w 1727824"/>
                <a:gd name="connsiteY12-796" fmla="*/ 1778312 h 2535637"/>
                <a:gd name="connsiteX13-797" fmla="*/ 1638067 w 1727824"/>
                <a:gd name="connsiteY13-798" fmla="*/ 1879289 h 2535637"/>
                <a:gd name="connsiteX14-799" fmla="*/ 1649286 w 1727824"/>
                <a:gd name="connsiteY14-800" fmla="*/ 1963436 h 2535637"/>
                <a:gd name="connsiteX15-801" fmla="*/ 1722214 w 1727824"/>
                <a:gd name="connsiteY15-802" fmla="*/ 2137340 h 2535637"/>
                <a:gd name="connsiteX16-803" fmla="*/ 1727824 w 1727824"/>
                <a:gd name="connsiteY16-804" fmla="*/ 2227097 h 2535637"/>
                <a:gd name="connsiteX17-805" fmla="*/ 1531480 w 1727824"/>
                <a:gd name="connsiteY17-806" fmla="*/ 2283195 h 2535637"/>
                <a:gd name="connsiteX18-807" fmla="*/ 1464162 w 1727824"/>
                <a:gd name="connsiteY18-808" fmla="*/ 2339293 h 2535637"/>
                <a:gd name="connsiteX19-809" fmla="*/ 1408064 w 1727824"/>
                <a:gd name="connsiteY19-810" fmla="*/ 2445880 h 2535637"/>
                <a:gd name="connsiteX20-811" fmla="*/ 1351966 w 1727824"/>
                <a:gd name="connsiteY20-812" fmla="*/ 2535637 h 2535637"/>
                <a:gd name="connsiteX21-813" fmla="*/ 1279038 w 1727824"/>
                <a:gd name="connsiteY21-814" fmla="*/ 2496368 h 2535637"/>
                <a:gd name="connsiteX22-815" fmla="*/ 1194891 w 1727824"/>
                <a:gd name="connsiteY22-816" fmla="*/ 2423441 h 2535637"/>
                <a:gd name="connsiteX23-817" fmla="*/ 1155622 w 1727824"/>
                <a:gd name="connsiteY23-818" fmla="*/ 2384172 h 2535637"/>
                <a:gd name="connsiteX24-819" fmla="*/ 1049036 w 1727824"/>
                <a:gd name="connsiteY24-820" fmla="*/ 2384172 h 2535637"/>
                <a:gd name="connsiteX25-821" fmla="*/ 948059 w 1727824"/>
                <a:gd name="connsiteY25-822" fmla="*/ 2384172 h 2535637"/>
                <a:gd name="connsiteX26-823" fmla="*/ 835863 w 1727824"/>
                <a:gd name="connsiteY26-824" fmla="*/ 2434660 h 2535637"/>
                <a:gd name="connsiteX27-825" fmla="*/ 740496 w 1727824"/>
                <a:gd name="connsiteY27-826" fmla="*/ 2473929 h 2535637"/>
                <a:gd name="connsiteX28-827" fmla="*/ 678788 w 1727824"/>
                <a:gd name="connsiteY28-828" fmla="*/ 2485149 h 2535637"/>
                <a:gd name="connsiteX29-829" fmla="*/ 611470 w 1727824"/>
                <a:gd name="connsiteY29-830" fmla="*/ 2468319 h 2535637"/>
                <a:gd name="connsiteX30-831" fmla="*/ 493664 w 1727824"/>
                <a:gd name="connsiteY30-832" fmla="*/ 2479539 h 2535637"/>
                <a:gd name="connsiteX31-833" fmla="*/ 403907 w 1727824"/>
                <a:gd name="connsiteY31-834" fmla="*/ 2501978 h 2535637"/>
                <a:gd name="connsiteX32-835" fmla="*/ 286101 w 1727824"/>
                <a:gd name="connsiteY32-836" fmla="*/ 2457100 h 2535637"/>
                <a:gd name="connsiteX33-837" fmla="*/ 157075 w 1727824"/>
                <a:gd name="connsiteY33-838" fmla="*/ 2423441 h 2535637"/>
                <a:gd name="connsiteX34-839" fmla="*/ 100977 w 1727824"/>
                <a:gd name="connsiteY34-840" fmla="*/ 2423441 h 2535637"/>
                <a:gd name="connsiteX35-841" fmla="*/ 0 w 1727824"/>
                <a:gd name="connsiteY35-842" fmla="*/ 2372952 h 2535637"/>
                <a:gd name="connsiteX36-843" fmla="*/ 16830 w 1727824"/>
                <a:gd name="connsiteY36-844" fmla="*/ 2316854 h 2535637"/>
                <a:gd name="connsiteX37-845" fmla="*/ 44879 w 1727824"/>
                <a:gd name="connsiteY37-846" fmla="*/ 2283195 h 2535637"/>
                <a:gd name="connsiteX38-847" fmla="*/ 67318 w 1727824"/>
                <a:gd name="connsiteY38-848" fmla="*/ 2159779 h 2535637"/>
                <a:gd name="connsiteX39-849" fmla="*/ 95367 w 1727824"/>
                <a:gd name="connsiteY39-850" fmla="*/ 2109291 h 2535637"/>
                <a:gd name="connsiteX40-851" fmla="*/ 173905 w 1727824"/>
                <a:gd name="connsiteY40-852" fmla="*/ 2086852 h 2535637"/>
                <a:gd name="connsiteX41-853" fmla="*/ 185124 w 1727824"/>
                <a:gd name="connsiteY41-854" fmla="*/ 2058803 h 2535637"/>
                <a:gd name="connsiteX42-855" fmla="*/ 123416 w 1727824"/>
                <a:gd name="connsiteY42-856" fmla="*/ 2036363 h 2535637"/>
                <a:gd name="connsiteX43-857" fmla="*/ 100977 w 1727824"/>
                <a:gd name="connsiteY43-858" fmla="*/ 1969046 h 2535637"/>
                <a:gd name="connsiteX44-859" fmla="*/ 67318 w 1727824"/>
                <a:gd name="connsiteY44-860" fmla="*/ 1946606 h 2535637"/>
                <a:gd name="connsiteX45-861" fmla="*/ 78538 w 1727824"/>
                <a:gd name="connsiteY45-862" fmla="*/ 1873679 h 2535637"/>
                <a:gd name="connsiteX46-863" fmla="*/ 134636 w 1727824"/>
                <a:gd name="connsiteY46-864" fmla="*/ 1800751 h 2535637"/>
                <a:gd name="connsiteX47-865" fmla="*/ 134636 w 1727824"/>
                <a:gd name="connsiteY47-866" fmla="*/ 1739043 h 2535637"/>
                <a:gd name="connsiteX48-867" fmla="*/ 190734 w 1727824"/>
                <a:gd name="connsiteY48-868" fmla="*/ 1688555 h 2535637"/>
                <a:gd name="connsiteX49-869" fmla="*/ 263662 w 1727824"/>
                <a:gd name="connsiteY49-870" fmla="*/ 1688555 h 2535637"/>
                <a:gd name="connsiteX50-871" fmla="*/ 359029 w 1727824"/>
                <a:gd name="connsiteY50-872" fmla="*/ 1699774 h 2535637"/>
                <a:gd name="connsiteX51-873" fmla="*/ 415127 w 1727824"/>
                <a:gd name="connsiteY51-874" fmla="*/ 1750263 h 2535637"/>
                <a:gd name="connsiteX52-875" fmla="*/ 454395 w 1727824"/>
                <a:gd name="connsiteY52-876" fmla="*/ 1795141 h 2535637"/>
                <a:gd name="connsiteX53-877" fmla="*/ 507403 w 1727824"/>
                <a:gd name="connsiteY53-878" fmla="*/ 1716724 h 2535637"/>
                <a:gd name="connsiteX54-879" fmla="*/ 569111 w 1727824"/>
                <a:gd name="connsiteY54-880" fmla="*/ 1649286 h 2535637"/>
                <a:gd name="connsiteX55-881" fmla="*/ 612160 w 1727824"/>
                <a:gd name="connsiteY55-882" fmla="*/ 1598798 h 2535637"/>
                <a:gd name="connsiteX56-883" fmla="*/ 673178 w 1727824"/>
                <a:gd name="connsiteY56-884" fmla="*/ 1598798 h 2535637"/>
                <a:gd name="connsiteX57-885" fmla="*/ 672608 w 1727824"/>
                <a:gd name="connsiteY57-886" fmla="*/ 1485223 h 2535637"/>
                <a:gd name="connsiteX58-887" fmla="*/ 650739 w 1727824"/>
                <a:gd name="connsiteY58-888" fmla="*/ 1351966 h 2535637"/>
                <a:gd name="connsiteX59-889" fmla="*/ 611470 w 1727824"/>
                <a:gd name="connsiteY59-890" fmla="*/ 1239770 h 2535637"/>
                <a:gd name="connsiteX60-891" fmla="*/ 577811 w 1727824"/>
                <a:gd name="connsiteY60-892" fmla="*/ 1200501 h 2535637"/>
                <a:gd name="connsiteX61-893" fmla="*/ 566592 w 1727824"/>
                <a:gd name="connsiteY61-894" fmla="*/ 1161232 h 2535637"/>
                <a:gd name="connsiteX62-895" fmla="*/ 645129 w 1727824"/>
                <a:gd name="connsiteY62-896" fmla="*/ 1088304 h 2535637"/>
                <a:gd name="connsiteX63-897" fmla="*/ 639519 w 1727824"/>
                <a:gd name="connsiteY63-898" fmla="*/ 1015377 h 2535637"/>
                <a:gd name="connsiteX64-899" fmla="*/ 683827 w 1727824"/>
                <a:gd name="connsiteY64-900" fmla="*/ 939359 h 2535637"/>
                <a:gd name="connsiteX65-901" fmla="*/ 734886 w 1727824"/>
                <a:gd name="connsiteY65-902" fmla="*/ 802204 h 2535637"/>
                <a:gd name="connsiteX66-903" fmla="*/ 740496 w 1727824"/>
                <a:gd name="connsiteY66-904" fmla="*/ 757325 h 2535637"/>
                <a:gd name="connsiteX67-905" fmla="*/ 673178 w 1727824"/>
                <a:gd name="connsiteY67-906" fmla="*/ 757325 h 2535637"/>
                <a:gd name="connsiteX68-907" fmla="*/ 661959 w 1727824"/>
                <a:gd name="connsiteY68-908" fmla="*/ 734886 h 2535637"/>
                <a:gd name="connsiteX69-909" fmla="*/ 650739 w 1727824"/>
                <a:gd name="connsiteY69-910" fmla="*/ 695617 h 2535637"/>
                <a:gd name="connsiteX70-911" fmla="*/ 605860 w 1727824"/>
                <a:gd name="connsiteY70-912" fmla="*/ 667568 h 2535637"/>
                <a:gd name="connsiteX71-913" fmla="*/ 605860 w 1727824"/>
                <a:gd name="connsiteY71-914" fmla="*/ 605860 h 2535637"/>
                <a:gd name="connsiteX72-915" fmla="*/ 751716 w 1727824"/>
                <a:gd name="connsiteY72-916" fmla="*/ 426346 h 2535637"/>
                <a:gd name="connsiteX73-917" fmla="*/ 785375 w 1727824"/>
                <a:gd name="connsiteY73-918" fmla="*/ 381468 h 2535637"/>
                <a:gd name="connsiteX74-919" fmla="*/ 757325 w 1727824"/>
                <a:gd name="connsiteY74-920" fmla="*/ 336589 h 2535637"/>
                <a:gd name="connsiteX75-921" fmla="*/ 786064 w 1727824"/>
                <a:gd name="connsiteY75-922" fmla="*/ 258622 h 2535637"/>
                <a:gd name="connsiteX76-923" fmla="*/ 936840 w 1727824"/>
                <a:gd name="connsiteY76-924" fmla="*/ 0 h 2535637"/>
                <a:gd name="connsiteX0-925" fmla="*/ 936840 w 1727824"/>
                <a:gd name="connsiteY0-926" fmla="*/ 0 h 2535637"/>
                <a:gd name="connsiteX1-927" fmla="*/ 1054646 w 1727824"/>
                <a:gd name="connsiteY1-928" fmla="*/ 72928 h 2535637"/>
                <a:gd name="connsiteX2-929" fmla="*/ 1172452 w 1727824"/>
                <a:gd name="connsiteY2-930" fmla="*/ 129026 h 2535637"/>
                <a:gd name="connsiteX3-931" fmla="*/ 1267819 w 1727824"/>
                <a:gd name="connsiteY3-932" fmla="*/ 403907 h 2535637"/>
                <a:gd name="connsiteX4-933" fmla="*/ 1312697 w 1727824"/>
                <a:gd name="connsiteY4-934" fmla="*/ 488054 h 2535637"/>
                <a:gd name="connsiteX5-935" fmla="*/ 1323917 w 1727824"/>
                <a:gd name="connsiteY5-936" fmla="*/ 667568 h 2535637"/>
                <a:gd name="connsiteX6-937" fmla="*/ 1340746 w 1727824"/>
                <a:gd name="connsiteY6-938" fmla="*/ 863912 h 2535637"/>
                <a:gd name="connsiteX7-939" fmla="*/ 1368795 w 1727824"/>
                <a:gd name="connsiteY7-940" fmla="*/ 1065865 h 2535637"/>
                <a:gd name="connsiteX8-941" fmla="*/ 1458552 w 1727824"/>
                <a:gd name="connsiteY8-942" fmla="*/ 1222940 h 2535637"/>
                <a:gd name="connsiteX9-943" fmla="*/ 1565139 w 1727824"/>
                <a:gd name="connsiteY9-944" fmla="*/ 1475382 h 2535637"/>
                <a:gd name="connsiteX10-945" fmla="*/ 1587578 w 1727824"/>
                <a:gd name="connsiteY10-946" fmla="*/ 1497821 h 2535637"/>
                <a:gd name="connsiteX11-947" fmla="*/ 1649286 w 1727824"/>
                <a:gd name="connsiteY11-948" fmla="*/ 1604408 h 2535637"/>
                <a:gd name="connsiteX12-949" fmla="*/ 1660506 w 1727824"/>
                <a:gd name="connsiteY12-950" fmla="*/ 1778312 h 2535637"/>
                <a:gd name="connsiteX13-951" fmla="*/ 1638067 w 1727824"/>
                <a:gd name="connsiteY13-952" fmla="*/ 1879289 h 2535637"/>
                <a:gd name="connsiteX14-953" fmla="*/ 1649286 w 1727824"/>
                <a:gd name="connsiteY14-954" fmla="*/ 1963436 h 2535637"/>
                <a:gd name="connsiteX15-955" fmla="*/ 1722214 w 1727824"/>
                <a:gd name="connsiteY15-956" fmla="*/ 2137340 h 2535637"/>
                <a:gd name="connsiteX16-957" fmla="*/ 1727824 w 1727824"/>
                <a:gd name="connsiteY16-958" fmla="*/ 2227097 h 2535637"/>
                <a:gd name="connsiteX17-959" fmla="*/ 1531480 w 1727824"/>
                <a:gd name="connsiteY17-960" fmla="*/ 2283195 h 2535637"/>
                <a:gd name="connsiteX18-961" fmla="*/ 1464162 w 1727824"/>
                <a:gd name="connsiteY18-962" fmla="*/ 2339293 h 2535637"/>
                <a:gd name="connsiteX19-963" fmla="*/ 1408064 w 1727824"/>
                <a:gd name="connsiteY19-964" fmla="*/ 2445880 h 2535637"/>
                <a:gd name="connsiteX20-965" fmla="*/ 1351966 w 1727824"/>
                <a:gd name="connsiteY20-966" fmla="*/ 2535637 h 2535637"/>
                <a:gd name="connsiteX21-967" fmla="*/ 1279038 w 1727824"/>
                <a:gd name="connsiteY21-968" fmla="*/ 2496368 h 2535637"/>
                <a:gd name="connsiteX22-969" fmla="*/ 1194891 w 1727824"/>
                <a:gd name="connsiteY22-970" fmla="*/ 2423441 h 2535637"/>
                <a:gd name="connsiteX23-971" fmla="*/ 1155622 w 1727824"/>
                <a:gd name="connsiteY23-972" fmla="*/ 2384172 h 2535637"/>
                <a:gd name="connsiteX24-973" fmla="*/ 1049036 w 1727824"/>
                <a:gd name="connsiteY24-974" fmla="*/ 2384172 h 2535637"/>
                <a:gd name="connsiteX25-975" fmla="*/ 948059 w 1727824"/>
                <a:gd name="connsiteY25-976" fmla="*/ 2384172 h 2535637"/>
                <a:gd name="connsiteX26-977" fmla="*/ 835863 w 1727824"/>
                <a:gd name="connsiteY26-978" fmla="*/ 2434660 h 2535637"/>
                <a:gd name="connsiteX27-979" fmla="*/ 740496 w 1727824"/>
                <a:gd name="connsiteY27-980" fmla="*/ 2473929 h 2535637"/>
                <a:gd name="connsiteX28-981" fmla="*/ 678788 w 1727824"/>
                <a:gd name="connsiteY28-982" fmla="*/ 2485149 h 2535637"/>
                <a:gd name="connsiteX29-983" fmla="*/ 611470 w 1727824"/>
                <a:gd name="connsiteY29-984" fmla="*/ 2468319 h 2535637"/>
                <a:gd name="connsiteX30-985" fmla="*/ 493664 w 1727824"/>
                <a:gd name="connsiteY30-986" fmla="*/ 2479539 h 2535637"/>
                <a:gd name="connsiteX31-987" fmla="*/ 403907 w 1727824"/>
                <a:gd name="connsiteY31-988" fmla="*/ 2501978 h 2535637"/>
                <a:gd name="connsiteX32-989" fmla="*/ 286101 w 1727824"/>
                <a:gd name="connsiteY32-990" fmla="*/ 2457100 h 2535637"/>
                <a:gd name="connsiteX33-991" fmla="*/ 157075 w 1727824"/>
                <a:gd name="connsiteY33-992" fmla="*/ 2423441 h 2535637"/>
                <a:gd name="connsiteX34-993" fmla="*/ 100977 w 1727824"/>
                <a:gd name="connsiteY34-994" fmla="*/ 2423441 h 2535637"/>
                <a:gd name="connsiteX35-995" fmla="*/ 0 w 1727824"/>
                <a:gd name="connsiteY35-996" fmla="*/ 2372952 h 2535637"/>
                <a:gd name="connsiteX36-997" fmla="*/ 16830 w 1727824"/>
                <a:gd name="connsiteY36-998" fmla="*/ 2316854 h 2535637"/>
                <a:gd name="connsiteX37-999" fmla="*/ 44879 w 1727824"/>
                <a:gd name="connsiteY37-1000" fmla="*/ 2283195 h 2535637"/>
                <a:gd name="connsiteX38-1001" fmla="*/ 67318 w 1727824"/>
                <a:gd name="connsiteY38-1002" fmla="*/ 2159779 h 2535637"/>
                <a:gd name="connsiteX39-1003" fmla="*/ 95367 w 1727824"/>
                <a:gd name="connsiteY39-1004" fmla="*/ 2109291 h 2535637"/>
                <a:gd name="connsiteX40-1005" fmla="*/ 173905 w 1727824"/>
                <a:gd name="connsiteY40-1006" fmla="*/ 2086852 h 2535637"/>
                <a:gd name="connsiteX41-1007" fmla="*/ 185124 w 1727824"/>
                <a:gd name="connsiteY41-1008" fmla="*/ 2058803 h 2535637"/>
                <a:gd name="connsiteX42-1009" fmla="*/ 123416 w 1727824"/>
                <a:gd name="connsiteY42-1010" fmla="*/ 2036363 h 2535637"/>
                <a:gd name="connsiteX43-1011" fmla="*/ 100977 w 1727824"/>
                <a:gd name="connsiteY43-1012" fmla="*/ 1969046 h 2535637"/>
                <a:gd name="connsiteX44-1013" fmla="*/ 67318 w 1727824"/>
                <a:gd name="connsiteY44-1014" fmla="*/ 1946606 h 2535637"/>
                <a:gd name="connsiteX45-1015" fmla="*/ 78538 w 1727824"/>
                <a:gd name="connsiteY45-1016" fmla="*/ 1873679 h 2535637"/>
                <a:gd name="connsiteX46-1017" fmla="*/ 134636 w 1727824"/>
                <a:gd name="connsiteY46-1018" fmla="*/ 1800751 h 2535637"/>
                <a:gd name="connsiteX47-1019" fmla="*/ 134636 w 1727824"/>
                <a:gd name="connsiteY47-1020" fmla="*/ 1739043 h 2535637"/>
                <a:gd name="connsiteX48-1021" fmla="*/ 190734 w 1727824"/>
                <a:gd name="connsiteY48-1022" fmla="*/ 1688555 h 2535637"/>
                <a:gd name="connsiteX49-1023" fmla="*/ 263662 w 1727824"/>
                <a:gd name="connsiteY49-1024" fmla="*/ 1688555 h 2535637"/>
                <a:gd name="connsiteX50-1025" fmla="*/ 359029 w 1727824"/>
                <a:gd name="connsiteY50-1026" fmla="*/ 1699774 h 2535637"/>
                <a:gd name="connsiteX51-1027" fmla="*/ 415127 w 1727824"/>
                <a:gd name="connsiteY51-1028" fmla="*/ 1750263 h 2535637"/>
                <a:gd name="connsiteX52-1029" fmla="*/ 454395 w 1727824"/>
                <a:gd name="connsiteY52-1030" fmla="*/ 1795141 h 2535637"/>
                <a:gd name="connsiteX53-1031" fmla="*/ 507403 w 1727824"/>
                <a:gd name="connsiteY53-1032" fmla="*/ 1716724 h 2535637"/>
                <a:gd name="connsiteX54-1033" fmla="*/ 569111 w 1727824"/>
                <a:gd name="connsiteY54-1034" fmla="*/ 1649286 h 2535637"/>
                <a:gd name="connsiteX55-1035" fmla="*/ 612160 w 1727824"/>
                <a:gd name="connsiteY55-1036" fmla="*/ 1598798 h 2535637"/>
                <a:gd name="connsiteX56-1037" fmla="*/ 673178 w 1727824"/>
                <a:gd name="connsiteY56-1038" fmla="*/ 1598798 h 2535637"/>
                <a:gd name="connsiteX57-1039" fmla="*/ 672608 w 1727824"/>
                <a:gd name="connsiteY57-1040" fmla="*/ 1485223 h 2535637"/>
                <a:gd name="connsiteX58-1041" fmla="*/ 650739 w 1727824"/>
                <a:gd name="connsiteY58-1042" fmla="*/ 1351966 h 2535637"/>
                <a:gd name="connsiteX59-1043" fmla="*/ 611470 w 1727824"/>
                <a:gd name="connsiteY59-1044" fmla="*/ 1239770 h 2535637"/>
                <a:gd name="connsiteX60-1045" fmla="*/ 577811 w 1727824"/>
                <a:gd name="connsiteY60-1046" fmla="*/ 1200501 h 2535637"/>
                <a:gd name="connsiteX61-1047" fmla="*/ 566592 w 1727824"/>
                <a:gd name="connsiteY61-1048" fmla="*/ 1161232 h 2535637"/>
                <a:gd name="connsiteX62-1049" fmla="*/ 645129 w 1727824"/>
                <a:gd name="connsiteY62-1050" fmla="*/ 1088304 h 2535637"/>
                <a:gd name="connsiteX63-1051" fmla="*/ 639519 w 1727824"/>
                <a:gd name="connsiteY63-1052" fmla="*/ 1015377 h 2535637"/>
                <a:gd name="connsiteX64-1053" fmla="*/ 683827 w 1727824"/>
                <a:gd name="connsiteY64-1054" fmla="*/ 939359 h 2535637"/>
                <a:gd name="connsiteX65-1055" fmla="*/ 734886 w 1727824"/>
                <a:gd name="connsiteY65-1056" fmla="*/ 802204 h 2535637"/>
                <a:gd name="connsiteX66-1057" fmla="*/ 740496 w 1727824"/>
                <a:gd name="connsiteY66-1058" fmla="*/ 757325 h 2535637"/>
                <a:gd name="connsiteX67-1059" fmla="*/ 673178 w 1727824"/>
                <a:gd name="connsiteY67-1060" fmla="*/ 757325 h 2535637"/>
                <a:gd name="connsiteX68-1061" fmla="*/ 661959 w 1727824"/>
                <a:gd name="connsiteY68-1062" fmla="*/ 734886 h 2535637"/>
                <a:gd name="connsiteX69-1063" fmla="*/ 650739 w 1727824"/>
                <a:gd name="connsiteY69-1064" fmla="*/ 695617 h 2535637"/>
                <a:gd name="connsiteX70-1065" fmla="*/ 605860 w 1727824"/>
                <a:gd name="connsiteY70-1066" fmla="*/ 667568 h 2535637"/>
                <a:gd name="connsiteX71-1067" fmla="*/ 605860 w 1727824"/>
                <a:gd name="connsiteY71-1068" fmla="*/ 605860 h 2535637"/>
                <a:gd name="connsiteX72-1069" fmla="*/ 751716 w 1727824"/>
                <a:gd name="connsiteY72-1070" fmla="*/ 426346 h 2535637"/>
                <a:gd name="connsiteX73-1071" fmla="*/ 785375 w 1727824"/>
                <a:gd name="connsiteY73-1072" fmla="*/ 381468 h 2535637"/>
                <a:gd name="connsiteX74-1073" fmla="*/ 752975 w 1727824"/>
                <a:gd name="connsiteY74-1074" fmla="*/ 310489 h 2535637"/>
                <a:gd name="connsiteX75-1075" fmla="*/ 786064 w 1727824"/>
                <a:gd name="connsiteY75-1076" fmla="*/ 258622 h 2535637"/>
                <a:gd name="connsiteX76-1077" fmla="*/ 936840 w 1727824"/>
                <a:gd name="connsiteY76-1078" fmla="*/ 0 h 2535637"/>
                <a:gd name="connsiteX0-1079" fmla="*/ 936840 w 1727824"/>
                <a:gd name="connsiteY0-1080" fmla="*/ 0 h 2535637"/>
                <a:gd name="connsiteX1-1081" fmla="*/ 1054646 w 1727824"/>
                <a:gd name="connsiteY1-1082" fmla="*/ 72928 h 2535637"/>
                <a:gd name="connsiteX2-1083" fmla="*/ 1172452 w 1727824"/>
                <a:gd name="connsiteY2-1084" fmla="*/ 129026 h 2535637"/>
                <a:gd name="connsiteX3-1085" fmla="*/ 1267819 w 1727824"/>
                <a:gd name="connsiteY3-1086" fmla="*/ 403907 h 2535637"/>
                <a:gd name="connsiteX4-1087" fmla="*/ 1312697 w 1727824"/>
                <a:gd name="connsiteY4-1088" fmla="*/ 488054 h 2535637"/>
                <a:gd name="connsiteX5-1089" fmla="*/ 1323917 w 1727824"/>
                <a:gd name="connsiteY5-1090" fmla="*/ 667568 h 2535637"/>
                <a:gd name="connsiteX6-1091" fmla="*/ 1340746 w 1727824"/>
                <a:gd name="connsiteY6-1092" fmla="*/ 863912 h 2535637"/>
                <a:gd name="connsiteX7-1093" fmla="*/ 1368795 w 1727824"/>
                <a:gd name="connsiteY7-1094" fmla="*/ 1065865 h 2535637"/>
                <a:gd name="connsiteX8-1095" fmla="*/ 1458552 w 1727824"/>
                <a:gd name="connsiteY8-1096" fmla="*/ 1222940 h 2535637"/>
                <a:gd name="connsiteX9-1097" fmla="*/ 1565139 w 1727824"/>
                <a:gd name="connsiteY9-1098" fmla="*/ 1475382 h 2535637"/>
                <a:gd name="connsiteX10-1099" fmla="*/ 1587578 w 1727824"/>
                <a:gd name="connsiteY10-1100" fmla="*/ 1497821 h 2535637"/>
                <a:gd name="connsiteX11-1101" fmla="*/ 1649286 w 1727824"/>
                <a:gd name="connsiteY11-1102" fmla="*/ 1604408 h 2535637"/>
                <a:gd name="connsiteX12-1103" fmla="*/ 1660506 w 1727824"/>
                <a:gd name="connsiteY12-1104" fmla="*/ 1778312 h 2535637"/>
                <a:gd name="connsiteX13-1105" fmla="*/ 1638067 w 1727824"/>
                <a:gd name="connsiteY13-1106" fmla="*/ 1879289 h 2535637"/>
                <a:gd name="connsiteX14-1107" fmla="*/ 1649286 w 1727824"/>
                <a:gd name="connsiteY14-1108" fmla="*/ 1963436 h 2535637"/>
                <a:gd name="connsiteX15-1109" fmla="*/ 1722214 w 1727824"/>
                <a:gd name="connsiteY15-1110" fmla="*/ 2137340 h 2535637"/>
                <a:gd name="connsiteX16-1111" fmla="*/ 1727824 w 1727824"/>
                <a:gd name="connsiteY16-1112" fmla="*/ 2227097 h 2535637"/>
                <a:gd name="connsiteX17-1113" fmla="*/ 1531480 w 1727824"/>
                <a:gd name="connsiteY17-1114" fmla="*/ 2283195 h 2535637"/>
                <a:gd name="connsiteX18-1115" fmla="*/ 1464162 w 1727824"/>
                <a:gd name="connsiteY18-1116" fmla="*/ 2339293 h 2535637"/>
                <a:gd name="connsiteX19-1117" fmla="*/ 1408064 w 1727824"/>
                <a:gd name="connsiteY19-1118" fmla="*/ 2445880 h 2535637"/>
                <a:gd name="connsiteX20-1119" fmla="*/ 1351966 w 1727824"/>
                <a:gd name="connsiteY20-1120" fmla="*/ 2535637 h 2535637"/>
                <a:gd name="connsiteX21-1121" fmla="*/ 1279038 w 1727824"/>
                <a:gd name="connsiteY21-1122" fmla="*/ 2496368 h 2535637"/>
                <a:gd name="connsiteX22-1123" fmla="*/ 1194891 w 1727824"/>
                <a:gd name="connsiteY22-1124" fmla="*/ 2423441 h 2535637"/>
                <a:gd name="connsiteX23-1125" fmla="*/ 1155622 w 1727824"/>
                <a:gd name="connsiteY23-1126" fmla="*/ 2384172 h 2535637"/>
                <a:gd name="connsiteX24-1127" fmla="*/ 1049036 w 1727824"/>
                <a:gd name="connsiteY24-1128" fmla="*/ 2384172 h 2535637"/>
                <a:gd name="connsiteX25-1129" fmla="*/ 948059 w 1727824"/>
                <a:gd name="connsiteY25-1130" fmla="*/ 2384172 h 2535637"/>
                <a:gd name="connsiteX26-1131" fmla="*/ 835863 w 1727824"/>
                <a:gd name="connsiteY26-1132" fmla="*/ 2434660 h 2535637"/>
                <a:gd name="connsiteX27-1133" fmla="*/ 740496 w 1727824"/>
                <a:gd name="connsiteY27-1134" fmla="*/ 2473929 h 2535637"/>
                <a:gd name="connsiteX28-1135" fmla="*/ 678788 w 1727824"/>
                <a:gd name="connsiteY28-1136" fmla="*/ 2485149 h 2535637"/>
                <a:gd name="connsiteX29-1137" fmla="*/ 611470 w 1727824"/>
                <a:gd name="connsiteY29-1138" fmla="*/ 2468319 h 2535637"/>
                <a:gd name="connsiteX30-1139" fmla="*/ 493664 w 1727824"/>
                <a:gd name="connsiteY30-1140" fmla="*/ 2479539 h 2535637"/>
                <a:gd name="connsiteX31-1141" fmla="*/ 403907 w 1727824"/>
                <a:gd name="connsiteY31-1142" fmla="*/ 2501978 h 2535637"/>
                <a:gd name="connsiteX32-1143" fmla="*/ 286101 w 1727824"/>
                <a:gd name="connsiteY32-1144" fmla="*/ 2457100 h 2535637"/>
                <a:gd name="connsiteX33-1145" fmla="*/ 157075 w 1727824"/>
                <a:gd name="connsiteY33-1146" fmla="*/ 2423441 h 2535637"/>
                <a:gd name="connsiteX34-1147" fmla="*/ 100977 w 1727824"/>
                <a:gd name="connsiteY34-1148" fmla="*/ 2423441 h 2535637"/>
                <a:gd name="connsiteX35-1149" fmla="*/ 0 w 1727824"/>
                <a:gd name="connsiteY35-1150" fmla="*/ 2372952 h 2535637"/>
                <a:gd name="connsiteX36-1151" fmla="*/ 16830 w 1727824"/>
                <a:gd name="connsiteY36-1152" fmla="*/ 2316854 h 2535637"/>
                <a:gd name="connsiteX37-1153" fmla="*/ 44879 w 1727824"/>
                <a:gd name="connsiteY37-1154" fmla="*/ 2283195 h 2535637"/>
                <a:gd name="connsiteX38-1155" fmla="*/ 67318 w 1727824"/>
                <a:gd name="connsiteY38-1156" fmla="*/ 2159779 h 2535637"/>
                <a:gd name="connsiteX39-1157" fmla="*/ 95367 w 1727824"/>
                <a:gd name="connsiteY39-1158" fmla="*/ 2109291 h 2535637"/>
                <a:gd name="connsiteX40-1159" fmla="*/ 173905 w 1727824"/>
                <a:gd name="connsiteY40-1160" fmla="*/ 2086852 h 2535637"/>
                <a:gd name="connsiteX41-1161" fmla="*/ 185124 w 1727824"/>
                <a:gd name="connsiteY41-1162" fmla="*/ 2058803 h 2535637"/>
                <a:gd name="connsiteX42-1163" fmla="*/ 123416 w 1727824"/>
                <a:gd name="connsiteY42-1164" fmla="*/ 2036363 h 2535637"/>
                <a:gd name="connsiteX43-1165" fmla="*/ 100977 w 1727824"/>
                <a:gd name="connsiteY43-1166" fmla="*/ 1969046 h 2535637"/>
                <a:gd name="connsiteX44-1167" fmla="*/ 67318 w 1727824"/>
                <a:gd name="connsiteY44-1168" fmla="*/ 1946606 h 2535637"/>
                <a:gd name="connsiteX45-1169" fmla="*/ 78538 w 1727824"/>
                <a:gd name="connsiteY45-1170" fmla="*/ 1873679 h 2535637"/>
                <a:gd name="connsiteX46-1171" fmla="*/ 134636 w 1727824"/>
                <a:gd name="connsiteY46-1172" fmla="*/ 1800751 h 2535637"/>
                <a:gd name="connsiteX47-1173" fmla="*/ 134636 w 1727824"/>
                <a:gd name="connsiteY47-1174" fmla="*/ 1739043 h 2535637"/>
                <a:gd name="connsiteX48-1175" fmla="*/ 190734 w 1727824"/>
                <a:gd name="connsiteY48-1176" fmla="*/ 1688555 h 2535637"/>
                <a:gd name="connsiteX49-1177" fmla="*/ 263662 w 1727824"/>
                <a:gd name="connsiteY49-1178" fmla="*/ 1688555 h 2535637"/>
                <a:gd name="connsiteX50-1179" fmla="*/ 359029 w 1727824"/>
                <a:gd name="connsiteY50-1180" fmla="*/ 1699774 h 2535637"/>
                <a:gd name="connsiteX51-1181" fmla="*/ 415127 w 1727824"/>
                <a:gd name="connsiteY51-1182" fmla="*/ 1750263 h 2535637"/>
                <a:gd name="connsiteX52-1183" fmla="*/ 454395 w 1727824"/>
                <a:gd name="connsiteY52-1184" fmla="*/ 1795141 h 2535637"/>
                <a:gd name="connsiteX53-1185" fmla="*/ 507403 w 1727824"/>
                <a:gd name="connsiteY53-1186" fmla="*/ 1716724 h 2535637"/>
                <a:gd name="connsiteX54-1187" fmla="*/ 569111 w 1727824"/>
                <a:gd name="connsiteY54-1188" fmla="*/ 1649286 h 2535637"/>
                <a:gd name="connsiteX55-1189" fmla="*/ 612160 w 1727824"/>
                <a:gd name="connsiteY55-1190" fmla="*/ 1598798 h 2535637"/>
                <a:gd name="connsiteX56-1191" fmla="*/ 673178 w 1727824"/>
                <a:gd name="connsiteY56-1192" fmla="*/ 1598798 h 2535637"/>
                <a:gd name="connsiteX57-1193" fmla="*/ 672608 w 1727824"/>
                <a:gd name="connsiteY57-1194" fmla="*/ 1485223 h 2535637"/>
                <a:gd name="connsiteX58-1195" fmla="*/ 650739 w 1727824"/>
                <a:gd name="connsiteY58-1196" fmla="*/ 1351966 h 2535637"/>
                <a:gd name="connsiteX59-1197" fmla="*/ 611470 w 1727824"/>
                <a:gd name="connsiteY59-1198" fmla="*/ 1239770 h 2535637"/>
                <a:gd name="connsiteX60-1199" fmla="*/ 577811 w 1727824"/>
                <a:gd name="connsiteY60-1200" fmla="*/ 1200501 h 2535637"/>
                <a:gd name="connsiteX61-1201" fmla="*/ 566592 w 1727824"/>
                <a:gd name="connsiteY61-1202" fmla="*/ 1161232 h 2535637"/>
                <a:gd name="connsiteX62-1203" fmla="*/ 645129 w 1727824"/>
                <a:gd name="connsiteY62-1204" fmla="*/ 1088304 h 2535637"/>
                <a:gd name="connsiteX63-1205" fmla="*/ 639519 w 1727824"/>
                <a:gd name="connsiteY63-1206" fmla="*/ 1015377 h 2535637"/>
                <a:gd name="connsiteX64-1207" fmla="*/ 683827 w 1727824"/>
                <a:gd name="connsiteY64-1208" fmla="*/ 939359 h 2535637"/>
                <a:gd name="connsiteX65-1209" fmla="*/ 734886 w 1727824"/>
                <a:gd name="connsiteY65-1210" fmla="*/ 802204 h 2535637"/>
                <a:gd name="connsiteX66-1211" fmla="*/ 740496 w 1727824"/>
                <a:gd name="connsiteY66-1212" fmla="*/ 757325 h 2535637"/>
                <a:gd name="connsiteX67-1213" fmla="*/ 673178 w 1727824"/>
                <a:gd name="connsiteY67-1214" fmla="*/ 757325 h 2535637"/>
                <a:gd name="connsiteX68-1215" fmla="*/ 661959 w 1727824"/>
                <a:gd name="connsiteY68-1216" fmla="*/ 734886 h 2535637"/>
                <a:gd name="connsiteX69-1217" fmla="*/ 650739 w 1727824"/>
                <a:gd name="connsiteY69-1218" fmla="*/ 695617 h 2535637"/>
                <a:gd name="connsiteX70-1219" fmla="*/ 605860 w 1727824"/>
                <a:gd name="connsiteY70-1220" fmla="*/ 667568 h 2535637"/>
                <a:gd name="connsiteX71-1221" fmla="*/ 605860 w 1727824"/>
                <a:gd name="connsiteY71-1222" fmla="*/ 605860 h 2535637"/>
                <a:gd name="connsiteX72-1223" fmla="*/ 751716 w 1727824"/>
                <a:gd name="connsiteY72-1224" fmla="*/ 426346 h 2535637"/>
                <a:gd name="connsiteX73-1225" fmla="*/ 772325 w 1727824"/>
                <a:gd name="connsiteY73-1226" fmla="*/ 377118 h 2535637"/>
                <a:gd name="connsiteX74-1227" fmla="*/ 752975 w 1727824"/>
                <a:gd name="connsiteY74-1228" fmla="*/ 310489 h 2535637"/>
                <a:gd name="connsiteX75-1229" fmla="*/ 786064 w 1727824"/>
                <a:gd name="connsiteY75-1230" fmla="*/ 258622 h 2535637"/>
                <a:gd name="connsiteX76-1231" fmla="*/ 936840 w 1727824"/>
                <a:gd name="connsiteY76-1232" fmla="*/ 0 h 25356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Lst>
              <a:rect l="l" t="t" r="r" b="b"/>
              <a:pathLst>
                <a:path w="1727824" h="2535637">
                  <a:moveTo>
                    <a:pt x="936840" y="0"/>
                  </a:moveTo>
                  <a:lnTo>
                    <a:pt x="1054646" y="72928"/>
                  </a:lnTo>
                  <a:lnTo>
                    <a:pt x="1172452" y="129026"/>
                  </a:lnTo>
                  <a:lnTo>
                    <a:pt x="1267819" y="403907"/>
                  </a:lnTo>
                  <a:lnTo>
                    <a:pt x="1312697" y="488054"/>
                  </a:lnTo>
                  <a:lnTo>
                    <a:pt x="1323917" y="667568"/>
                  </a:lnTo>
                  <a:lnTo>
                    <a:pt x="1340746" y="863912"/>
                  </a:lnTo>
                  <a:lnTo>
                    <a:pt x="1368795" y="1065865"/>
                  </a:lnTo>
                  <a:lnTo>
                    <a:pt x="1458552" y="1222940"/>
                  </a:lnTo>
                  <a:lnTo>
                    <a:pt x="1565139" y="1475382"/>
                  </a:lnTo>
                  <a:lnTo>
                    <a:pt x="1587578" y="1497821"/>
                  </a:lnTo>
                  <a:lnTo>
                    <a:pt x="1649286" y="1604408"/>
                  </a:lnTo>
                  <a:lnTo>
                    <a:pt x="1660506" y="1778312"/>
                  </a:lnTo>
                  <a:lnTo>
                    <a:pt x="1638067" y="1879289"/>
                  </a:lnTo>
                  <a:lnTo>
                    <a:pt x="1649286" y="1963436"/>
                  </a:lnTo>
                  <a:lnTo>
                    <a:pt x="1722214" y="2137340"/>
                  </a:lnTo>
                  <a:lnTo>
                    <a:pt x="1727824" y="2227097"/>
                  </a:lnTo>
                  <a:lnTo>
                    <a:pt x="1531480" y="2283195"/>
                  </a:lnTo>
                  <a:lnTo>
                    <a:pt x="1464162" y="2339293"/>
                  </a:lnTo>
                  <a:lnTo>
                    <a:pt x="1408064" y="2445880"/>
                  </a:lnTo>
                  <a:lnTo>
                    <a:pt x="1351966" y="2535637"/>
                  </a:lnTo>
                  <a:lnTo>
                    <a:pt x="1279038" y="2496368"/>
                  </a:lnTo>
                  <a:lnTo>
                    <a:pt x="1194891" y="2423441"/>
                  </a:lnTo>
                  <a:lnTo>
                    <a:pt x="1155622" y="2384172"/>
                  </a:lnTo>
                  <a:lnTo>
                    <a:pt x="1049036" y="2384172"/>
                  </a:lnTo>
                  <a:lnTo>
                    <a:pt x="948059" y="2384172"/>
                  </a:lnTo>
                  <a:lnTo>
                    <a:pt x="835863" y="2434660"/>
                  </a:lnTo>
                  <a:lnTo>
                    <a:pt x="740496" y="2473929"/>
                  </a:lnTo>
                  <a:lnTo>
                    <a:pt x="678788" y="2485149"/>
                  </a:lnTo>
                  <a:lnTo>
                    <a:pt x="611470" y="2468319"/>
                  </a:lnTo>
                  <a:lnTo>
                    <a:pt x="493664" y="2479539"/>
                  </a:lnTo>
                  <a:lnTo>
                    <a:pt x="403907" y="2501978"/>
                  </a:lnTo>
                  <a:lnTo>
                    <a:pt x="286101" y="2457100"/>
                  </a:lnTo>
                  <a:lnTo>
                    <a:pt x="157075" y="2423441"/>
                  </a:lnTo>
                  <a:lnTo>
                    <a:pt x="100977" y="2423441"/>
                  </a:lnTo>
                  <a:lnTo>
                    <a:pt x="0" y="2372952"/>
                  </a:lnTo>
                  <a:lnTo>
                    <a:pt x="16830" y="2316854"/>
                  </a:lnTo>
                  <a:lnTo>
                    <a:pt x="44879" y="2283195"/>
                  </a:lnTo>
                  <a:lnTo>
                    <a:pt x="67318" y="2159779"/>
                  </a:lnTo>
                  <a:lnTo>
                    <a:pt x="95367" y="2109291"/>
                  </a:lnTo>
                  <a:lnTo>
                    <a:pt x="173905" y="2086852"/>
                  </a:lnTo>
                  <a:lnTo>
                    <a:pt x="185124" y="2058803"/>
                  </a:lnTo>
                  <a:lnTo>
                    <a:pt x="123416" y="2036363"/>
                  </a:lnTo>
                  <a:lnTo>
                    <a:pt x="100977" y="1969046"/>
                  </a:lnTo>
                  <a:lnTo>
                    <a:pt x="67318" y="1946606"/>
                  </a:lnTo>
                  <a:lnTo>
                    <a:pt x="78538" y="1873679"/>
                  </a:lnTo>
                  <a:lnTo>
                    <a:pt x="134636" y="1800751"/>
                  </a:lnTo>
                  <a:lnTo>
                    <a:pt x="134636" y="1739043"/>
                  </a:lnTo>
                  <a:lnTo>
                    <a:pt x="190734" y="1688555"/>
                  </a:lnTo>
                  <a:lnTo>
                    <a:pt x="263662" y="1688555"/>
                  </a:lnTo>
                  <a:lnTo>
                    <a:pt x="359029" y="1699774"/>
                  </a:lnTo>
                  <a:lnTo>
                    <a:pt x="415127" y="1750263"/>
                  </a:lnTo>
                  <a:lnTo>
                    <a:pt x="454395" y="1795141"/>
                  </a:lnTo>
                  <a:lnTo>
                    <a:pt x="507403" y="1716724"/>
                  </a:lnTo>
                  <a:lnTo>
                    <a:pt x="569111" y="1649286"/>
                  </a:lnTo>
                  <a:lnTo>
                    <a:pt x="612160" y="1598798"/>
                  </a:lnTo>
                  <a:lnTo>
                    <a:pt x="673178" y="1598798"/>
                  </a:lnTo>
                  <a:lnTo>
                    <a:pt x="672608" y="1485223"/>
                  </a:lnTo>
                  <a:lnTo>
                    <a:pt x="650739" y="1351966"/>
                  </a:lnTo>
                  <a:lnTo>
                    <a:pt x="611470" y="1239770"/>
                  </a:lnTo>
                  <a:lnTo>
                    <a:pt x="577811" y="1200501"/>
                  </a:lnTo>
                  <a:lnTo>
                    <a:pt x="566592" y="1161232"/>
                  </a:lnTo>
                  <a:lnTo>
                    <a:pt x="645129" y="1088304"/>
                  </a:lnTo>
                  <a:lnTo>
                    <a:pt x="639519" y="1015377"/>
                  </a:lnTo>
                  <a:lnTo>
                    <a:pt x="683827" y="939359"/>
                  </a:lnTo>
                  <a:lnTo>
                    <a:pt x="734886" y="802204"/>
                  </a:lnTo>
                  <a:lnTo>
                    <a:pt x="740496" y="757325"/>
                  </a:lnTo>
                  <a:lnTo>
                    <a:pt x="673178" y="757325"/>
                  </a:lnTo>
                  <a:lnTo>
                    <a:pt x="661959" y="734886"/>
                  </a:lnTo>
                  <a:lnTo>
                    <a:pt x="650739" y="695617"/>
                  </a:lnTo>
                  <a:lnTo>
                    <a:pt x="605860" y="667568"/>
                  </a:lnTo>
                  <a:lnTo>
                    <a:pt x="605860" y="605860"/>
                  </a:lnTo>
                  <a:lnTo>
                    <a:pt x="751716" y="426346"/>
                  </a:lnTo>
                  <a:lnTo>
                    <a:pt x="772325" y="377118"/>
                  </a:lnTo>
                  <a:lnTo>
                    <a:pt x="752975" y="310489"/>
                  </a:lnTo>
                  <a:lnTo>
                    <a:pt x="786064" y="258622"/>
                  </a:lnTo>
                  <a:lnTo>
                    <a:pt x="936840" y="0"/>
                  </a:lnTo>
                  <a:close/>
                </a:path>
              </a:pathLst>
            </a:custGeom>
            <a:solidFill>
              <a:srgbClr val="00B0F0">
                <a:alpha val="40000"/>
              </a:srgbClr>
            </a:solid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endParaRPr>
            </a:p>
          </p:txBody>
        </p:sp>
        <p:sp>
          <p:nvSpPr>
            <p:cNvPr id="56" name="椭圆 55"/>
            <p:cNvSpPr/>
            <p:nvPr/>
          </p:nvSpPr>
          <p:spPr>
            <a:xfrm>
              <a:off x="9503427" y="4122261"/>
              <a:ext cx="242888" cy="241424"/>
            </a:xfrm>
            <a:prstGeom prst="ellipse">
              <a:avLst/>
            </a:prstGeom>
            <a:solidFill>
              <a:srgbClr val="92D050">
                <a:alpha val="70000"/>
              </a:srgb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endParaRPr>
            </a:p>
          </p:txBody>
        </p:sp>
        <p:sp>
          <p:nvSpPr>
            <p:cNvPr id="57" name="矩形标注 29"/>
            <p:cNvSpPr/>
            <p:nvPr/>
          </p:nvSpPr>
          <p:spPr>
            <a:xfrm>
              <a:off x="9446282" y="5051897"/>
              <a:ext cx="1375348" cy="409058"/>
            </a:xfrm>
            <a:prstGeom prst="wedgeRectCallout">
              <a:avLst>
                <a:gd name="adj1" fmla="val -60535"/>
                <a:gd name="adj2" fmla="val -118059"/>
              </a:avLst>
            </a:prstGeom>
            <a:solidFill>
              <a:srgbClr val="E676E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latin typeface="微软雅黑" panose="020B0503020204020204" charset="-122"/>
                  <a:ea typeface="微软雅黑" panose="020B0503020204020204" charset="-122"/>
                </a:rPr>
                <a:t>33</a:t>
              </a:r>
              <a:r>
                <a:rPr lang="zh-CN" altLang="en-US" sz="1600">
                  <a:solidFill>
                    <a:schemeClr val="bg1"/>
                  </a:solidFill>
                  <a:latin typeface="微软雅黑" panose="020B0503020204020204" charset="-122"/>
                  <a:ea typeface="微软雅黑" panose="020B0503020204020204" charset="-122"/>
                </a:rPr>
                <a:t>墟街</a:t>
              </a:r>
              <a:endParaRPr lang="en-US" altLang="zh-CN" sz="1600" dirty="0">
                <a:solidFill>
                  <a:schemeClr val="bg1"/>
                </a:solidFill>
                <a:latin typeface="微软雅黑" panose="020B0503020204020204" charset="-122"/>
                <a:ea typeface="微软雅黑" panose="020B0503020204020204" charset="-122"/>
              </a:endParaRPr>
            </a:p>
          </p:txBody>
        </p:sp>
        <p:sp>
          <p:nvSpPr>
            <p:cNvPr id="58" name="矩形标注 30"/>
            <p:cNvSpPr/>
            <p:nvPr/>
          </p:nvSpPr>
          <p:spPr>
            <a:xfrm>
              <a:off x="5666833" y="3391305"/>
              <a:ext cx="1758680" cy="499595"/>
            </a:xfrm>
            <a:prstGeom prst="wedgeRectCallout">
              <a:avLst>
                <a:gd name="adj1" fmla="val 102184"/>
                <a:gd name="adj2" fmla="val 136173"/>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微软雅黑" panose="020B0503020204020204" charset="-122"/>
                  <a:ea typeface="微软雅黑" panose="020B0503020204020204" charset="-122"/>
                </a:rPr>
                <a:t>珠西智谷</a:t>
              </a:r>
              <a:endParaRPr lang="en-US" altLang="zh-CN" sz="1600" dirty="0">
                <a:solidFill>
                  <a:schemeClr val="bg1"/>
                </a:solidFill>
                <a:latin typeface="微软雅黑" panose="020B0503020204020204" charset="-122"/>
                <a:ea typeface="微软雅黑" panose="020B0503020204020204" charset="-122"/>
              </a:endParaRPr>
            </a:p>
          </p:txBody>
        </p:sp>
        <p:sp>
          <p:nvSpPr>
            <p:cNvPr id="59" name="矩形标注 31"/>
            <p:cNvSpPr/>
            <p:nvPr/>
          </p:nvSpPr>
          <p:spPr>
            <a:xfrm>
              <a:off x="6592413" y="2250279"/>
              <a:ext cx="1487671" cy="450942"/>
            </a:xfrm>
            <a:prstGeom prst="wedgeRectCallout">
              <a:avLst>
                <a:gd name="adj1" fmla="val 77384"/>
                <a:gd name="adj2" fmla="val 188049"/>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微软雅黑" panose="020B0503020204020204" charset="-122"/>
                  <a:ea typeface="微软雅黑" panose="020B0503020204020204" charset="-122"/>
                </a:rPr>
                <a:t>滨江新城</a:t>
              </a:r>
              <a:endParaRPr lang="en-US" altLang="zh-CN" sz="1600" dirty="0">
                <a:solidFill>
                  <a:schemeClr val="bg1"/>
                </a:solidFill>
                <a:latin typeface="微软雅黑" panose="020B0503020204020204" charset="-122"/>
                <a:ea typeface="微软雅黑" panose="020B0503020204020204" charset="-122"/>
              </a:endParaRPr>
            </a:p>
          </p:txBody>
        </p:sp>
        <p:sp>
          <p:nvSpPr>
            <p:cNvPr id="60" name="文本框 59"/>
            <p:cNvSpPr txBox="1"/>
            <p:nvPr/>
          </p:nvSpPr>
          <p:spPr>
            <a:xfrm>
              <a:off x="7942876" y="878692"/>
              <a:ext cx="723275" cy="307777"/>
            </a:xfrm>
            <a:prstGeom prst="rect">
              <a:avLst/>
            </a:prstGeom>
            <a:noFill/>
          </p:spPr>
          <p:txBody>
            <a:bodyPr wrap="none" rtlCol="0">
              <a:spAutoFit/>
            </a:bodyPr>
            <a:lstStyle/>
            <a:p>
              <a:r>
                <a:rPr lang="zh-CN" altLang="en-US" sz="1400">
                  <a:latin typeface="微软雅黑" panose="020B0503020204020204" charset="-122"/>
                  <a:ea typeface="微软雅黑" panose="020B0503020204020204" charset="-122"/>
                </a:rPr>
                <a:t>佛山市</a:t>
              </a:r>
              <a:endParaRPr lang="en-US" altLang="zh-CN" sz="1400" dirty="0">
                <a:latin typeface="微软雅黑" panose="020B0503020204020204" charset="-122"/>
                <a:ea typeface="微软雅黑" panose="020B0503020204020204" charset="-122"/>
              </a:endParaRPr>
            </a:p>
          </p:txBody>
        </p:sp>
        <p:sp>
          <p:nvSpPr>
            <p:cNvPr id="61" name="文本框 60"/>
            <p:cNvSpPr txBox="1"/>
            <p:nvPr/>
          </p:nvSpPr>
          <p:spPr>
            <a:xfrm>
              <a:off x="10861671" y="3436278"/>
              <a:ext cx="723275" cy="307777"/>
            </a:xfrm>
            <a:prstGeom prst="rect">
              <a:avLst/>
            </a:prstGeom>
            <a:noFill/>
          </p:spPr>
          <p:txBody>
            <a:bodyPr wrap="none" rtlCol="0">
              <a:spAutoFit/>
            </a:bodyPr>
            <a:lstStyle/>
            <a:p>
              <a:r>
                <a:rPr lang="zh-CN" altLang="en-US" sz="1400">
                  <a:latin typeface="微软雅黑" panose="020B0503020204020204" charset="-122"/>
                  <a:ea typeface="微软雅黑" panose="020B0503020204020204" charset="-122"/>
                </a:rPr>
                <a:t>中山市</a:t>
              </a:r>
              <a:endParaRPr lang="en-US" altLang="zh-CN" sz="1400" dirty="0">
                <a:latin typeface="微软雅黑" panose="020B0503020204020204" charset="-122"/>
                <a:ea typeface="微软雅黑" panose="020B0503020204020204" charset="-122"/>
              </a:endParaRPr>
            </a:p>
          </p:txBody>
        </p:sp>
        <p:sp>
          <p:nvSpPr>
            <p:cNvPr id="62" name="文本框 61"/>
            <p:cNvSpPr txBox="1"/>
            <p:nvPr/>
          </p:nvSpPr>
          <p:spPr>
            <a:xfrm>
              <a:off x="9580854" y="1295540"/>
              <a:ext cx="723275" cy="307777"/>
            </a:xfrm>
            <a:prstGeom prst="rect">
              <a:avLst/>
            </a:prstGeom>
            <a:noFill/>
          </p:spPr>
          <p:txBody>
            <a:bodyPr wrap="none" rtlCol="0">
              <a:spAutoFit/>
            </a:bodyPr>
            <a:lstStyle/>
            <a:p>
              <a:r>
                <a:rPr lang="zh-CN" altLang="en-US" sz="1400">
                  <a:latin typeface="微软雅黑" panose="020B0503020204020204" charset="-122"/>
                  <a:ea typeface="微软雅黑" panose="020B0503020204020204" charset="-122"/>
                </a:rPr>
                <a:t>顺德区</a:t>
              </a:r>
              <a:endParaRPr lang="en-US" altLang="zh-CN" sz="1400" dirty="0">
                <a:latin typeface="微软雅黑" panose="020B0503020204020204" charset="-122"/>
                <a:ea typeface="微软雅黑" panose="020B0503020204020204" charset="-122"/>
              </a:endParaRPr>
            </a:p>
          </p:txBody>
        </p:sp>
        <p:sp>
          <p:nvSpPr>
            <p:cNvPr id="63" name="任意多边形 35"/>
            <p:cNvSpPr/>
            <p:nvPr/>
          </p:nvSpPr>
          <p:spPr>
            <a:xfrm>
              <a:off x="9280663" y="3117921"/>
              <a:ext cx="941717" cy="1194402"/>
            </a:xfrm>
            <a:custGeom>
              <a:avLst/>
              <a:gdLst>
                <a:gd name="connsiteX0" fmla="*/ 50489 w 1279038"/>
                <a:gd name="connsiteY0" fmla="*/ 28049 h 1610018"/>
                <a:gd name="connsiteX1" fmla="*/ 33659 w 1279038"/>
                <a:gd name="connsiteY1" fmla="*/ 157075 h 1610018"/>
                <a:gd name="connsiteX2" fmla="*/ 28050 w 1279038"/>
                <a:gd name="connsiteY2" fmla="*/ 269272 h 1610018"/>
                <a:gd name="connsiteX3" fmla="*/ 0 w 1279038"/>
                <a:gd name="connsiteY3" fmla="*/ 426346 h 1610018"/>
                <a:gd name="connsiteX4" fmla="*/ 16830 w 1279038"/>
                <a:gd name="connsiteY4" fmla="*/ 516103 h 1610018"/>
                <a:gd name="connsiteX5" fmla="*/ 22440 w 1279038"/>
                <a:gd name="connsiteY5" fmla="*/ 690008 h 1610018"/>
                <a:gd name="connsiteX6" fmla="*/ 89758 w 1279038"/>
                <a:gd name="connsiteY6" fmla="*/ 807814 h 1610018"/>
                <a:gd name="connsiteX7" fmla="*/ 190734 w 1279038"/>
                <a:gd name="connsiteY7" fmla="*/ 959279 h 1610018"/>
                <a:gd name="connsiteX8" fmla="*/ 359029 w 1279038"/>
                <a:gd name="connsiteY8" fmla="*/ 1049036 h 1610018"/>
                <a:gd name="connsiteX9" fmla="*/ 448786 w 1279038"/>
                <a:gd name="connsiteY9" fmla="*/ 1161232 h 1610018"/>
                <a:gd name="connsiteX10" fmla="*/ 667569 w 1279038"/>
                <a:gd name="connsiteY10" fmla="*/ 1340746 h 1610018"/>
                <a:gd name="connsiteX11" fmla="*/ 734886 w 1279038"/>
                <a:gd name="connsiteY11" fmla="*/ 1441723 h 1610018"/>
                <a:gd name="connsiteX12" fmla="*/ 807814 w 1279038"/>
                <a:gd name="connsiteY12" fmla="*/ 1469772 h 1610018"/>
                <a:gd name="connsiteX13" fmla="*/ 1071475 w 1279038"/>
                <a:gd name="connsiteY13" fmla="*/ 1610018 h 1610018"/>
                <a:gd name="connsiteX14" fmla="*/ 1037816 w 1279038"/>
                <a:gd name="connsiteY14" fmla="*/ 1520261 h 1610018"/>
                <a:gd name="connsiteX15" fmla="*/ 1037816 w 1279038"/>
                <a:gd name="connsiteY15" fmla="*/ 1419284 h 1610018"/>
                <a:gd name="connsiteX16" fmla="*/ 1082695 w 1279038"/>
                <a:gd name="connsiteY16" fmla="*/ 1374405 h 1610018"/>
                <a:gd name="connsiteX17" fmla="*/ 1060256 w 1279038"/>
                <a:gd name="connsiteY17" fmla="*/ 1239770 h 1610018"/>
                <a:gd name="connsiteX18" fmla="*/ 1161232 w 1279038"/>
                <a:gd name="connsiteY18" fmla="*/ 1032207 h 1610018"/>
                <a:gd name="connsiteX19" fmla="*/ 1279038 w 1279038"/>
                <a:gd name="connsiteY19" fmla="*/ 931230 h 1610018"/>
                <a:gd name="connsiteX20" fmla="*/ 1262209 w 1279038"/>
                <a:gd name="connsiteY20" fmla="*/ 757326 h 1610018"/>
                <a:gd name="connsiteX21" fmla="*/ 1217331 w 1279038"/>
                <a:gd name="connsiteY21" fmla="*/ 628300 h 1610018"/>
                <a:gd name="connsiteX22" fmla="*/ 1099524 w 1279038"/>
                <a:gd name="connsiteY22" fmla="*/ 521713 h 1610018"/>
                <a:gd name="connsiteX23" fmla="*/ 914400 w 1279038"/>
                <a:gd name="connsiteY23" fmla="*/ 392688 h 1610018"/>
                <a:gd name="connsiteX24" fmla="*/ 908791 w 1279038"/>
                <a:gd name="connsiteY24" fmla="*/ 314150 h 1610018"/>
                <a:gd name="connsiteX25" fmla="*/ 790984 w 1279038"/>
                <a:gd name="connsiteY25" fmla="*/ 252442 h 1610018"/>
                <a:gd name="connsiteX26" fmla="*/ 600251 w 1279038"/>
                <a:gd name="connsiteY26" fmla="*/ 185124 h 1610018"/>
                <a:gd name="connsiteX27" fmla="*/ 448786 w 1279038"/>
                <a:gd name="connsiteY27" fmla="*/ 117807 h 1610018"/>
                <a:gd name="connsiteX28" fmla="*/ 319760 w 1279038"/>
                <a:gd name="connsiteY28" fmla="*/ 84148 h 1610018"/>
                <a:gd name="connsiteX29" fmla="*/ 218783 w 1279038"/>
                <a:gd name="connsiteY29" fmla="*/ 0 h 1610018"/>
                <a:gd name="connsiteX30" fmla="*/ 129026 w 1279038"/>
                <a:gd name="connsiteY30" fmla="*/ 28049 h 1610018"/>
                <a:gd name="connsiteX31" fmla="*/ 50489 w 1279038"/>
                <a:gd name="connsiteY31" fmla="*/ 28049 h 1610018"/>
                <a:gd name="connsiteX0-1" fmla="*/ 50489 w 1279038"/>
                <a:gd name="connsiteY0-2" fmla="*/ 33659 h 1615628"/>
                <a:gd name="connsiteX1-3" fmla="*/ 33659 w 1279038"/>
                <a:gd name="connsiteY1-4" fmla="*/ 162685 h 1615628"/>
                <a:gd name="connsiteX2-5" fmla="*/ 28050 w 1279038"/>
                <a:gd name="connsiteY2-6" fmla="*/ 274882 h 1615628"/>
                <a:gd name="connsiteX3-7" fmla="*/ 0 w 1279038"/>
                <a:gd name="connsiteY3-8" fmla="*/ 431956 h 1615628"/>
                <a:gd name="connsiteX4-9" fmla="*/ 16830 w 1279038"/>
                <a:gd name="connsiteY4-10" fmla="*/ 521713 h 1615628"/>
                <a:gd name="connsiteX5-11" fmla="*/ 22440 w 1279038"/>
                <a:gd name="connsiteY5-12" fmla="*/ 695618 h 1615628"/>
                <a:gd name="connsiteX6-13" fmla="*/ 89758 w 1279038"/>
                <a:gd name="connsiteY6-14" fmla="*/ 813424 h 1615628"/>
                <a:gd name="connsiteX7-15" fmla="*/ 190734 w 1279038"/>
                <a:gd name="connsiteY7-16" fmla="*/ 964889 h 1615628"/>
                <a:gd name="connsiteX8-17" fmla="*/ 359029 w 1279038"/>
                <a:gd name="connsiteY8-18" fmla="*/ 1054646 h 1615628"/>
                <a:gd name="connsiteX9-19" fmla="*/ 448786 w 1279038"/>
                <a:gd name="connsiteY9-20" fmla="*/ 1166842 h 1615628"/>
                <a:gd name="connsiteX10-21" fmla="*/ 667569 w 1279038"/>
                <a:gd name="connsiteY10-22" fmla="*/ 1346356 h 1615628"/>
                <a:gd name="connsiteX11-23" fmla="*/ 734886 w 1279038"/>
                <a:gd name="connsiteY11-24" fmla="*/ 1447333 h 1615628"/>
                <a:gd name="connsiteX12-25" fmla="*/ 807814 w 1279038"/>
                <a:gd name="connsiteY12-26" fmla="*/ 1475382 h 1615628"/>
                <a:gd name="connsiteX13-27" fmla="*/ 1071475 w 1279038"/>
                <a:gd name="connsiteY13-28" fmla="*/ 1615628 h 1615628"/>
                <a:gd name="connsiteX14-29" fmla="*/ 1037816 w 1279038"/>
                <a:gd name="connsiteY14-30" fmla="*/ 1525871 h 1615628"/>
                <a:gd name="connsiteX15-31" fmla="*/ 1037816 w 1279038"/>
                <a:gd name="connsiteY15-32" fmla="*/ 1424894 h 1615628"/>
                <a:gd name="connsiteX16-33" fmla="*/ 1082695 w 1279038"/>
                <a:gd name="connsiteY16-34" fmla="*/ 1380015 h 1615628"/>
                <a:gd name="connsiteX17-35" fmla="*/ 1060256 w 1279038"/>
                <a:gd name="connsiteY17-36" fmla="*/ 1245380 h 1615628"/>
                <a:gd name="connsiteX18-37" fmla="*/ 1161232 w 1279038"/>
                <a:gd name="connsiteY18-38" fmla="*/ 1037817 h 1615628"/>
                <a:gd name="connsiteX19-39" fmla="*/ 1279038 w 1279038"/>
                <a:gd name="connsiteY19-40" fmla="*/ 936840 h 1615628"/>
                <a:gd name="connsiteX20-41" fmla="*/ 1262209 w 1279038"/>
                <a:gd name="connsiteY20-42" fmla="*/ 762936 h 1615628"/>
                <a:gd name="connsiteX21-43" fmla="*/ 1217331 w 1279038"/>
                <a:gd name="connsiteY21-44" fmla="*/ 633910 h 1615628"/>
                <a:gd name="connsiteX22-45" fmla="*/ 1099524 w 1279038"/>
                <a:gd name="connsiteY22-46" fmla="*/ 527323 h 1615628"/>
                <a:gd name="connsiteX23-47" fmla="*/ 914400 w 1279038"/>
                <a:gd name="connsiteY23-48" fmla="*/ 398298 h 1615628"/>
                <a:gd name="connsiteX24-49" fmla="*/ 908791 w 1279038"/>
                <a:gd name="connsiteY24-50" fmla="*/ 319760 h 1615628"/>
                <a:gd name="connsiteX25-51" fmla="*/ 790984 w 1279038"/>
                <a:gd name="connsiteY25-52" fmla="*/ 258052 h 1615628"/>
                <a:gd name="connsiteX26-53" fmla="*/ 600251 w 1279038"/>
                <a:gd name="connsiteY26-54" fmla="*/ 190734 h 1615628"/>
                <a:gd name="connsiteX27-55" fmla="*/ 448786 w 1279038"/>
                <a:gd name="connsiteY27-56" fmla="*/ 123417 h 1615628"/>
                <a:gd name="connsiteX28-57" fmla="*/ 319760 w 1279038"/>
                <a:gd name="connsiteY28-58" fmla="*/ 89758 h 1615628"/>
                <a:gd name="connsiteX29-59" fmla="*/ 218783 w 1279038"/>
                <a:gd name="connsiteY29-60" fmla="*/ 5610 h 1615628"/>
                <a:gd name="connsiteX30-61" fmla="*/ 145855 w 1279038"/>
                <a:gd name="connsiteY30-62" fmla="*/ 0 h 1615628"/>
                <a:gd name="connsiteX31-63" fmla="*/ 50489 w 1279038"/>
                <a:gd name="connsiteY31-64" fmla="*/ 33659 h 1615628"/>
                <a:gd name="connsiteX0-65" fmla="*/ 50489 w 1279038"/>
                <a:gd name="connsiteY0-66" fmla="*/ 33659 h 1615628"/>
                <a:gd name="connsiteX1-67" fmla="*/ 33659 w 1279038"/>
                <a:gd name="connsiteY1-68" fmla="*/ 162685 h 1615628"/>
                <a:gd name="connsiteX2-69" fmla="*/ 28050 w 1279038"/>
                <a:gd name="connsiteY2-70" fmla="*/ 274882 h 1615628"/>
                <a:gd name="connsiteX3-71" fmla="*/ 0 w 1279038"/>
                <a:gd name="connsiteY3-72" fmla="*/ 431956 h 1615628"/>
                <a:gd name="connsiteX4-73" fmla="*/ 16830 w 1279038"/>
                <a:gd name="connsiteY4-74" fmla="*/ 521713 h 1615628"/>
                <a:gd name="connsiteX5-75" fmla="*/ 22440 w 1279038"/>
                <a:gd name="connsiteY5-76" fmla="*/ 695618 h 1615628"/>
                <a:gd name="connsiteX6-77" fmla="*/ 89758 w 1279038"/>
                <a:gd name="connsiteY6-78" fmla="*/ 813424 h 1615628"/>
                <a:gd name="connsiteX7-79" fmla="*/ 190734 w 1279038"/>
                <a:gd name="connsiteY7-80" fmla="*/ 964889 h 1615628"/>
                <a:gd name="connsiteX8-81" fmla="*/ 359029 w 1279038"/>
                <a:gd name="connsiteY8-82" fmla="*/ 1054646 h 1615628"/>
                <a:gd name="connsiteX9-83" fmla="*/ 448786 w 1279038"/>
                <a:gd name="connsiteY9-84" fmla="*/ 1166842 h 1615628"/>
                <a:gd name="connsiteX10-85" fmla="*/ 667569 w 1279038"/>
                <a:gd name="connsiteY10-86" fmla="*/ 1346356 h 1615628"/>
                <a:gd name="connsiteX11-87" fmla="*/ 734886 w 1279038"/>
                <a:gd name="connsiteY11-88" fmla="*/ 1447333 h 1615628"/>
                <a:gd name="connsiteX12-89" fmla="*/ 807814 w 1279038"/>
                <a:gd name="connsiteY12-90" fmla="*/ 1475382 h 1615628"/>
                <a:gd name="connsiteX13-91" fmla="*/ 1071475 w 1279038"/>
                <a:gd name="connsiteY13-92" fmla="*/ 1615628 h 1615628"/>
                <a:gd name="connsiteX14-93" fmla="*/ 1037816 w 1279038"/>
                <a:gd name="connsiteY14-94" fmla="*/ 1525871 h 1615628"/>
                <a:gd name="connsiteX15-95" fmla="*/ 1037816 w 1279038"/>
                <a:gd name="connsiteY15-96" fmla="*/ 1424894 h 1615628"/>
                <a:gd name="connsiteX16-97" fmla="*/ 1082695 w 1279038"/>
                <a:gd name="connsiteY16-98" fmla="*/ 1380015 h 1615628"/>
                <a:gd name="connsiteX17-99" fmla="*/ 1060256 w 1279038"/>
                <a:gd name="connsiteY17-100" fmla="*/ 1245380 h 1615628"/>
                <a:gd name="connsiteX18-101" fmla="*/ 1161232 w 1279038"/>
                <a:gd name="connsiteY18-102" fmla="*/ 1037817 h 1615628"/>
                <a:gd name="connsiteX19-103" fmla="*/ 1279038 w 1279038"/>
                <a:gd name="connsiteY19-104" fmla="*/ 936840 h 1615628"/>
                <a:gd name="connsiteX20-105" fmla="*/ 1262209 w 1279038"/>
                <a:gd name="connsiteY20-106" fmla="*/ 762936 h 1615628"/>
                <a:gd name="connsiteX21-107" fmla="*/ 1217331 w 1279038"/>
                <a:gd name="connsiteY21-108" fmla="*/ 633910 h 1615628"/>
                <a:gd name="connsiteX22-109" fmla="*/ 1099524 w 1279038"/>
                <a:gd name="connsiteY22-110" fmla="*/ 527323 h 1615628"/>
                <a:gd name="connsiteX23-111" fmla="*/ 914400 w 1279038"/>
                <a:gd name="connsiteY23-112" fmla="*/ 398298 h 1615628"/>
                <a:gd name="connsiteX24-113" fmla="*/ 908791 w 1279038"/>
                <a:gd name="connsiteY24-114" fmla="*/ 319760 h 1615628"/>
                <a:gd name="connsiteX25-115" fmla="*/ 790984 w 1279038"/>
                <a:gd name="connsiteY25-116" fmla="*/ 258052 h 1615628"/>
                <a:gd name="connsiteX26-117" fmla="*/ 600251 w 1279038"/>
                <a:gd name="connsiteY26-118" fmla="*/ 190734 h 1615628"/>
                <a:gd name="connsiteX27-119" fmla="*/ 448786 w 1279038"/>
                <a:gd name="connsiteY27-120" fmla="*/ 123417 h 1615628"/>
                <a:gd name="connsiteX28-121" fmla="*/ 330980 w 1279038"/>
                <a:gd name="connsiteY28-122" fmla="*/ 72928 h 1615628"/>
                <a:gd name="connsiteX29-123" fmla="*/ 218783 w 1279038"/>
                <a:gd name="connsiteY29-124" fmla="*/ 5610 h 1615628"/>
                <a:gd name="connsiteX30-125" fmla="*/ 145855 w 1279038"/>
                <a:gd name="connsiteY30-126" fmla="*/ 0 h 1615628"/>
                <a:gd name="connsiteX31-127" fmla="*/ 50489 w 1279038"/>
                <a:gd name="connsiteY31-128" fmla="*/ 33659 h 1615628"/>
                <a:gd name="connsiteX0-129" fmla="*/ 50489 w 1279038"/>
                <a:gd name="connsiteY0-130" fmla="*/ 39269 h 1621238"/>
                <a:gd name="connsiteX1-131" fmla="*/ 33659 w 1279038"/>
                <a:gd name="connsiteY1-132" fmla="*/ 168295 h 1621238"/>
                <a:gd name="connsiteX2-133" fmla="*/ 28050 w 1279038"/>
                <a:gd name="connsiteY2-134" fmla="*/ 280492 h 1621238"/>
                <a:gd name="connsiteX3-135" fmla="*/ 0 w 1279038"/>
                <a:gd name="connsiteY3-136" fmla="*/ 437566 h 1621238"/>
                <a:gd name="connsiteX4-137" fmla="*/ 16830 w 1279038"/>
                <a:gd name="connsiteY4-138" fmla="*/ 527323 h 1621238"/>
                <a:gd name="connsiteX5-139" fmla="*/ 22440 w 1279038"/>
                <a:gd name="connsiteY5-140" fmla="*/ 701228 h 1621238"/>
                <a:gd name="connsiteX6-141" fmla="*/ 89758 w 1279038"/>
                <a:gd name="connsiteY6-142" fmla="*/ 819034 h 1621238"/>
                <a:gd name="connsiteX7-143" fmla="*/ 190734 w 1279038"/>
                <a:gd name="connsiteY7-144" fmla="*/ 970499 h 1621238"/>
                <a:gd name="connsiteX8-145" fmla="*/ 359029 w 1279038"/>
                <a:gd name="connsiteY8-146" fmla="*/ 1060256 h 1621238"/>
                <a:gd name="connsiteX9-147" fmla="*/ 448786 w 1279038"/>
                <a:gd name="connsiteY9-148" fmla="*/ 1172452 h 1621238"/>
                <a:gd name="connsiteX10-149" fmla="*/ 667569 w 1279038"/>
                <a:gd name="connsiteY10-150" fmla="*/ 1351966 h 1621238"/>
                <a:gd name="connsiteX11-151" fmla="*/ 734886 w 1279038"/>
                <a:gd name="connsiteY11-152" fmla="*/ 1452943 h 1621238"/>
                <a:gd name="connsiteX12-153" fmla="*/ 807814 w 1279038"/>
                <a:gd name="connsiteY12-154" fmla="*/ 1480992 h 1621238"/>
                <a:gd name="connsiteX13-155" fmla="*/ 1071475 w 1279038"/>
                <a:gd name="connsiteY13-156" fmla="*/ 1621238 h 1621238"/>
                <a:gd name="connsiteX14-157" fmla="*/ 1037816 w 1279038"/>
                <a:gd name="connsiteY14-158" fmla="*/ 1531481 h 1621238"/>
                <a:gd name="connsiteX15-159" fmla="*/ 1037816 w 1279038"/>
                <a:gd name="connsiteY15-160" fmla="*/ 1430504 h 1621238"/>
                <a:gd name="connsiteX16-161" fmla="*/ 1082695 w 1279038"/>
                <a:gd name="connsiteY16-162" fmla="*/ 1385625 h 1621238"/>
                <a:gd name="connsiteX17-163" fmla="*/ 1060256 w 1279038"/>
                <a:gd name="connsiteY17-164" fmla="*/ 1250990 h 1621238"/>
                <a:gd name="connsiteX18-165" fmla="*/ 1161232 w 1279038"/>
                <a:gd name="connsiteY18-166" fmla="*/ 1043427 h 1621238"/>
                <a:gd name="connsiteX19-167" fmla="*/ 1279038 w 1279038"/>
                <a:gd name="connsiteY19-168" fmla="*/ 942450 h 1621238"/>
                <a:gd name="connsiteX20-169" fmla="*/ 1262209 w 1279038"/>
                <a:gd name="connsiteY20-170" fmla="*/ 768546 h 1621238"/>
                <a:gd name="connsiteX21-171" fmla="*/ 1217331 w 1279038"/>
                <a:gd name="connsiteY21-172" fmla="*/ 639520 h 1621238"/>
                <a:gd name="connsiteX22-173" fmla="*/ 1099524 w 1279038"/>
                <a:gd name="connsiteY22-174" fmla="*/ 532933 h 1621238"/>
                <a:gd name="connsiteX23-175" fmla="*/ 914400 w 1279038"/>
                <a:gd name="connsiteY23-176" fmla="*/ 403908 h 1621238"/>
                <a:gd name="connsiteX24-177" fmla="*/ 908791 w 1279038"/>
                <a:gd name="connsiteY24-178" fmla="*/ 325370 h 1621238"/>
                <a:gd name="connsiteX25-179" fmla="*/ 790984 w 1279038"/>
                <a:gd name="connsiteY25-180" fmla="*/ 263662 h 1621238"/>
                <a:gd name="connsiteX26-181" fmla="*/ 600251 w 1279038"/>
                <a:gd name="connsiteY26-182" fmla="*/ 196344 h 1621238"/>
                <a:gd name="connsiteX27-183" fmla="*/ 448786 w 1279038"/>
                <a:gd name="connsiteY27-184" fmla="*/ 129027 h 1621238"/>
                <a:gd name="connsiteX28-185" fmla="*/ 330980 w 1279038"/>
                <a:gd name="connsiteY28-186" fmla="*/ 78538 h 1621238"/>
                <a:gd name="connsiteX29-187" fmla="*/ 252441 w 1279038"/>
                <a:gd name="connsiteY29-188" fmla="*/ 0 h 1621238"/>
                <a:gd name="connsiteX30-189" fmla="*/ 145855 w 1279038"/>
                <a:gd name="connsiteY30-190" fmla="*/ 5610 h 1621238"/>
                <a:gd name="connsiteX31-191" fmla="*/ 50489 w 1279038"/>
                <a:gd name="connsiteY31-192" fmla="*/ 39269 h 1621238"/>
                <a:gd name="connsiteX0-193" fmla="*/ 50489 w 1279038"/>
                <a:gd name="connsiteY0-194" fmla="*/ 39269 h 1621238"/>
                <a:gd name="connsiteX1-195" fmla="*/ 33659 w 1279038"/>
                <a:gd name="connsiteY1-196" fmla="*/ 168295 h 1621238"/>
                <a:gd name="connsiteX2-197" fmla="*/ 28050 w 1279038"/>
                <a:gd name="connsiteY2-198" fmla="*/ 280492 h 1621238"/>
                <a:gd name="connsiteX3-199" fmla="*/ 0 w 1279038"/>
                <a:gd name="connsiteY3-200" fmla="*/ 437566 h 1621238"/>
                <a:gd name="connsiteX4-201" fmla="*/ 16830 w 1279038"/>
                <a:gd name="connsiteY4-202" fmla="*/ 527323 h 1621238"/>
                <a:gd name="connsiteX5-203" fmla="*/ 22440 w 1279038"/>
                <a:gd name="connsiteY5-204" fmla="*/ 701228 h 1621238"/>
                <a:gd name="connsiteX6-205" fmla="*/ 89758 w 1279038"/>
                <a:gd name="connsiteY6-206" fmla="*/ 819034 h 1621238"/>
                <a:gd name="connsiteX7-207" fmla="*/ 190734 w 1279038"/>
                <a:gd name="connsiteY7-208" fmla="*/ 970499 h 1621238"/>
                <a:gd name="connsiteX8-209" fmla="*/ 359029 w 1279038"/>
                <a:gd name="connsiteY8-210" fmla="*/ 1060256 h 1621238"/>
                <a:gd name="connsiteX9-211" fmla="*/ 448786 w 1279038"/>
                <a:gd name="connsiteY9-212" fmla="*/ 1172452 h 1621238"/>
                <a:gd name="connsiteX10-213" fmla="*/ 667569 w 1279038"/>
                <a:gd name="connsiteY10-214" fmla="*/ 1351966 h 1621238"/>
                <a:gd name="connsiteX11-215" fmla="*/ 734886 w 1279038"/>
                <a:gd name="connsiteY11-216" fmla="*/ 1452943 h 1621238"/>
                <a:gd name="connsiteX12-217" fmla="*/ 807814 w 1279038"/>
                <a:gd name="connsiteY12-218" fmla="*/ 1480992 h 1621238"/>
                <a:gd name="connsiteX13-219" fmla="*/ 1071475 w 1279038"/>
                <a:gd name="connsiteY13-220" fmla="*/ 1621238 h 1621238"/>
                <a:gd name="connsiteX14-221" fmla="*/ 1037816 w 1279038"/>
                <a:gd name="connsiteY14-222" fmla="*/ 1531481 h 1621238"/>
                <a:gd name="connsiteX15-223" fmla="*/ 1037816 w 1279038"/>
                <a:gd name="connsiteY15-224" fmla="*/ 1430504 h 1621238"/>
                <a:gd name="connsiteX16-225" fmla="*/ 1082695 w 1279038"/>
                <a:gd name="connsiteY16-226" fmla="*/ 1385625 h 1621238"/>
                <a:gd name="connsiteX17-227" fmla="*/ 1060256 w 1279038"/>
                <a:gd name="connsiteY17-228" fmla="*/ 1250990 h 1621238"/>
                <a:gd name="connsiteX18-229" fmla="*/ 1161232 w 1279038"/>
                <a:gd name="connsiteY18-230" fmla="*/ 1043427 h 1621238"/>
                <a:gd name="connsiteX19-231" fmla="*/ 1279038 w 1279038"/>
                <a:gd name="connsiteY19-232" fmla="*/ 942450 h 1621238"/>
                <a:gd name="connsiteX20-233" fmla="*/ 1262209 w 1279038"/>
                <a:gd name="connsiteY20-234" fmla="*/ 768546 h 1621238"/>
                <a:gd name="connsiteX21-235" fmla="*/ 1217331 w 1279038"/>
                <a:gd name="connsiteY21-236" fmla="*/ 639520 h 1621238"/>
                <a:gd name="connsiteX22-237" fmla="*/ 1099524 w 1279038"/>
                <a:gd name="connsiteY22-238" fmla="*/ 532933 h 1621238"/>
                <a:gd name="connsiteX23-239" fmla="*/ 914400 w 1279038"/>
                <a:gd name="connsiteY23-240" fmla="*/ 403908 h 1621238"/>
                <a:gd name="connsiteX24-241" fmla="*/ 875132 w 1279038"/>
                <a:gd name="connsiteY24-242" fmla="*/ 330980 h 1621238"/>
                <a:gd name="connsiteX25-243" fmla="*/ 790984 w 1279038"/>
                <a:gd name="connsiteY25-244" fmla="*/ 263662 h 1621238"/>
                <a:gd name="connsiteX26-245" fmla="*/ 600251 w 1279038"/>
                <a:gd name="connsiteY26-246" fmla="*/ 196344 h 1621238"/>
                <a:gd name="connsiteX27-247" fmla="*/ 448786 w 1279038"/>
                <a:gd name="connsiteY27-248" fmla="*/ 129027 h 1621238"/>
                <a:gd name="connsiteX28-249" fmla="*/ 330980 w 1279038"/>
                <a:gd name="connsiteY28-250" fmla="*/ 78538 h 1621238"/>
                <a:gd name="connsiteX29-251" fmla="*/ 252441 w 1279038"/>
                <a:gd name="connsiteY29-252" fmla="*/ 0 h 1621238"/>
                <a:gd name="connsiteX30-253" fmla="*/ 145855 w 1279038"/>
                <a:gd name="connsiteY30-254" fmla="*/ 5610 h 1621238"/>
                <a:gd name="connsiteX31-255" fmla="*/ 50489 w 1279038"/>
                <a:gd name="connsiteY31-256" fmla="*/ 39269 h 16212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Lst>
              <a:rect l="l" t="t" r="r" b="b"/>
              <a:pathLst>
                <a:path w="1279038" h="1621238">
                  <a:moveTo>
                    <a:pt x="50489" y="39269"/>
                  </a:moveTo>
                  <a:lnTo>
                    <a:pt x="33659" y="168295"/>
                  </a:lnTo>
                  <a:lnTo>
                    <a:pt x="28050" y="280492"/>
                  </a:lnTo>
                  <a:lnTo>
                    <a:pt x="0" y="437566"/>
                  </a:lnTo>
                  <a:lnTo>
                    <a:pt x="16830" y="527323"/>
                  </a:lnTo>
                  <a:lnTo>
                    <a:pt x="22440" y="701228"/>
                  </a:lnTo>
                  <a:lnTo>
                    <a:pt x="89758" y="819034"/>
                  </a:lnTo>
                  <a:lnTo>
                    <a:pt x="190734" y="970499"/>
                  </a:lnTo>
                  <a:lnTo>
                    <a:pt x="359029" y="1060256"/>
                  </a:lnTo>
                  <a:lnTo>
                    <a:pt x="448786" y="1172452"/>
                  </a:lnTo>
                  <a:lnTo>
                    <a:pt x="667569" y="1351966"/>
                  </a:lnTo>
                  <a:lnTo>
                    <a:pt x="734886" y="1452943"/>
                  </a:lnTo>
                  <a:lnTo>
                    <a:pt x="807814" y="1480992"/>
                  </a:lnTo>
                  <a:lnTo>
                    <a:pt x="1071475" y="1621238"/>
                  </a:lnTo>
                  <a:lnTo>
                    <a:pt x="1037816" y="1531481"/>
                  </a:lnTo>
                  <a:lnTo>
                    <a:pt x="1037816" y="1430504"/>
                  </a:lnTo>
                  <a:lnTo>
                    <a:pt x="1082695" y="1385625"/>
                  </a:lnTo>
                  <a:lnTo>
                    <a:pt x="1060256" y="1250990"/>
                  </a:lnTo>
                  <a:lnTo>
                    <a:pt x="1161232" y="1043427"/>
                  </a:lnTo>
                  <a:lnTo>
                    <a:pt x="1279038" y="942450"/>
                  </a:lnTo>
                  <a:lnTo>
                    <a:pt x="1262209" y="768546"/>
                  </a:lnTo>
                  <a:lnTo>
                    <a:pt x="1217331" y="639520"/>
                  </a:lnTo>
                  <a:lnTo>
                    <a:pt x="1099524" y="532933"/>
                  </a:lnTo>
                  <a:lnTo>
                    <a:pt x="914400" y="403908"/>
                  </a:lnTo>
                  <a:lnTo>
                    <a:pt x="875132" y="330980"/>
                  </a:lnTo>
                  <a:lnTo>
                    <a:pt x="790984" y="263662"/>
                  </a:lnTo>
                  <a:lnTo>
                    <a:pt x="600251" y="196344"/>
                  </a:lnTo>
                  <a:lnTo>
                    <a:pt x="448786" y="129027"/>
                  </a:lnTo>
                  <a:lnTo>
                    <a:pt x="330980" y="78538"/>
                  </a:lnTo>
                  <a:lnTo>
                    <a:pt x="252441" y="0"/>
                  </a:lnTo>
                  <a:lnTo>
                    <a:pt x="145855" y="5610"/>
                  </a:lnTo>
                  <a:lnTo>
                    <a:pt x="50489" y="39269"/>
                  </a:lnTo>
                  <a:close/>
                </a:path>
              </a:pathLst>
            </a:custGeom>
            <a:solidFill>
              <a:srgbClr val="FF6699">
                <a:alpha val="80000"/>
              </a:srgbClr>
            </a:solidFill>
            <a:ln w="1905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latin typeface="微软雅黑" panose="020B0503020204020204" charset="-122"/>
                <a:ea typeface="微软雅黑" panose="020B0503020204020204" charset="-122"/>
              </a:endParaRPr>
            </a:p>
          </p:txBody>
        </p:sp>
        <p:sp>
          <p:nvSpPr>
            <p:cNvPr id="64" name="矩形标注 36"/>
            <p:cNvSpPr/>
            <p:nvPr/>
          </p:nvSpPr>
          <p:spPr>
            <a:xfrm>
              <a:off x="10427725" y="3919867"/>
              <a:ext cx="1608653" cy="545724"/>
            </a:xfrm>
            <a:prstGeom prst="wedgeRectCallout">
              <a:avLst>
                <a:gd name="adj1" fmla="val -92788"/>
                <a:gd name="adj2" fmla="val 11550"/>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charset="-122"/>
                  <a:ea typeface="微软雅黑" panose="020B0503020204020204" charset="-122"/>
                </a:rPr>
                <a:t>潮连人才岛</a:t>
              </a:r>
              <a:endParaRPr lang="en-US" altLang="zh-CN" sz="1600" dirty="0">
                <a:solidFill>
                  <a:schemeClr val="bg1"/>
                </a:solidFill>
                <a:latin typeface="微软雅黑" panose="020B0503020204020204" charset="-122"/>
                <a:ea typeface="微软雅黑" panose="020B0503020204020204" charset="-122"/>
              </a:endParaRPr>
            </a:p>
          </p:txBody>
        </p:sp>
        <p:sp>
          <p:nvSpPr>
            <p:cNvPr id="65" name="矩形标注 37"/>
            <p:cNvSpPr/>
            <p:nvPr/>
          </p:nvSpPr>
          <p:spPr>
            <a:xfrm>
              <a:off x="9919829" y="2569959"/>
              <a:ext cx="2116549" cy="501343"/>
            </a:xfrm>
            <a:prstGeom prst="wedgeRectCallout">
              <a:avLst>
                <a:gd name="adj1" fmla="val -60265"/>
                <a:gd name="adj2" fmla="val 134893"/>
              </a:avLst>
            </a:prstGeom>
            <a:solidFill>
              <a:srgbClr val="DE2A5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微软雅黑" panose="020B0503020204020204" charset="-122"/>
                  <a:ea typeface="微软雅黑" panose="020B0503020204020204" charset="-122"/>
                </a:rPr>
                <a:t>荷塘国家重点镇</a:t>
              </a:r>
              <a:endParaRPr lang="en-US" altLang="zh-CN" sz="1600" dirty="0">
                <a:solidFill>
                  <a:schemeClr val="bg1"/>
                </a:solidFill>
                <a:latin typeface="微软雅黑" panose="020B0503020204020204" charset="-122"/>
                <a:ea typeface="微软雅黑" panose="020B0503020204020204" charset="-122"/>
              </a:endParaRPr>
            </a:p>
          </p:txBody>
        </p:sp>
        <p:grpSp>
          <p:nvGrpSpPr>
            <p:cNvPr id="66" name="组合 65"/>
            <p:cNvGrpSpPr/>
            <p:nvPr/>
          </p:nvGrpSpPr>
          <p:grpSpPr>
            <a:xfrm>
              <a:off x="8023758" y="1872449"/>
              <a:ext cx="885398" cy="3410684"/>
              <a:chOff x="5208445" y="971550"/>
              <a:chExt cx="1335230" cy="5143500"/>
            </a:xfrm>
          </p:grpSpPr>
          <p:sp>
            <p:nvSpPr>
              <p:cNvPr id="68" name="任意多边形 40"/>
              <p:cNvSpPr/>
              <p:nvPr/>
            </p:nvSpPr>
            <p:spPr>
              <a:xfrm>
                <a:off x="6058594" y="971550"/>
                <a:ext cx="485081" cy="5143500"/>
              </a:xfrm>
              <a:custGeom>
                <a:avLst/>
                <a:gdLst>
                  <a:gd name="connsiteX0" fmla="*/ 401219 w 529454"/>
                  <a:gd name="connsiteY0" fmla="*/ 5079214 h 5233326"/>
                  <a:gd name="connsiteX1" fmla="*/ 401219 w 529454"/>
                  <a:gd name="connsiteY1" fmla="*/ 5155414 h 5233326"/>
                  <a:gd name="connsiteX2" fmla="*/ 96419 w 529454"/>
                  <a:gd name="connsiteY2" fmla="*/ 4117189 h 5233326"/>
                  <a:gd name="connsiteX3" fmla="*/ 29744 w 529454"/>
                  <a:gd name="connsiteY3" fmla="*/ 3545689 h 5233326"/>
                  <a:gd name="connsiteX4" fmla="*/ 20219 w 529454"/>
                  <a:gd name="connsiteY4" fmla="*/ 3050389 h 5233326"/>
                  <a:gd name="connsiteX5" fmla="*/ 10694 w 529454"/>
                  <a:gd name="connsiteY5" fmla="*/ 2164564 h 5233326"/>
                  <a:gd name="connsiteX6" fmla="*/ 1169 w 529454"/>
                  <a:gd name="connsiteY6" fmla="*/ 1173964 h 5233326"/>
                  <a:gd name="connsiteX7" fmla="*/ 39269 w 529454"/>
                  <a:gd name="connsiteY7" fmla="*/ 754864 h 5233326"/>
                  <a:gd name="connsiteX8" fmla="*/ 153569 w 529454"/>
                  <a:gd name="connsiteY8" fmla="*/ 459589 h 5233326"/>
                  <a:gd name="connsiteX9" fmla="*/ 315494 w 529454"/>
                  <a:gd name="connsiteY9" fmla="*/ 135739 h 5233326"/>
                  <a:gd name="connsiteX10" fmla="*/ 515519 w 529454"/>
                  <a:gd name="connsiteY10" fmla="*/ 11914 h 5233326"/>
                  <a:gd name="connsiteX11" fmla="*/ 496469 w 529454"/>
                  <a:gd name="connsiteY11" fmla="*/ 11914 h 5233326"/>
                  <a:gd name="connsiteX0-1" fmla="*/ 401219 w 515519"/>
                  <a:gd name="connsiteY0-2" fmla="*/ 5067300 h 5221412"/>
                  <a:gd name="connsiteX1-3" fmla="*/ 401219 w 515519"/>
                  <a:gd name="connsiteY1-4" fmla="*/ 5143500 h 5221412"/>
                  <a:gd name="connsiteX2-5" fmla="*/ 96419 w 515519"/>
                  <a:gd name="connsiteY2-6" fmla="*/ 4105275 h 5221412"/>
                  <a:gd name="connsiteX3-7" fmla="*/ 29744 w 515519"/>
                  <a:gd name="connsiteY3-8" fmla="*/ 3533775 h 5221412"/>
                  <a:gd name="connsiteX4-9" fmla="*/ 20219 w 515519"/>
                  <a:gd name="connsiteY4-10" fmla="*/ 3038475 h 5221412"/>
                  <a:gd name="connsiteX5-11" fmla="*/ 10694 w 515519"/>
                  <a:gd name="connsiteY5-12" fmla="*/ 2152650 h 5221412"/>
                  <a:gd name="connsiteX6-13" fmla="*/ 1169 w 515519"/>
                  <a:gd name="connsiteY6-14" fmla="*/ 1162050 h 5221412"/>
                  <a:gd name="connsiteX7-15" fmla="*/ 39269 w 515519"/>
                  <a:gd name="connsiteY7-16" fmla="*/ 742950 h 5221412"/>
                  <a:gd name="connsiteX8-17" fmla="*/ 153569 w 515519"/>
                  <a:gd name="connsiteY8-18" fmla="*/ 447675 h 5221412"/>
                  <a:gd name="connsiteX9-19" fmla="*/ 315494 w 515519"/>
                  <a:gd name="connsiteY9-20" fmla="*/ 123825 h 5221412"/>
                  <a:gd name="connsiteX10-21" fmla="*/ 515519 w 515519"/>
                  <a:gd name="connsiteY10-22" fmla="*/ 0 h 5221412"/>
                  <a:gd name="connsiteX0-23" fmla="*/ 402121 w 516421"/>
                  <a:gd name="connsiteY0-24" fmla="*/ 5067300 h 5221412"/>
                  <a:gd name="connsiteX1-25" fmla="*/ 402121 w 516421"/>
                  <a:gd name="connsiteY1-26" fmla="*/ 5143500 h 5221412"/>
                  <a:gd name="connsiteX2-27" fmla="*/ 97321 w 516421"/>
                  <a:gd name="connsiteY2-28" fmla="*/ 4105275 h 5221412"/>
                  <a:gd name="connsiteX3-29" fmla="*/ 30646 w 516421"/>
                  <a:gd name="connsiteY3-30" fmla="*/ 3533775 h 5221412"/>
                  <a:gd name="connsiteX4-31" fmla="*/ 21121 w 516421"/>
                  <a:gd name="connsiteY4-32" fmla="*/ 3038475 h 5221412"/>
                  <a:gd name="connsiteX5-33" fmla="*/ 94146 w 516421"/>
                  <a:gd name="connsiteY5-34" fmla="*/ 2152650 h 5221412"/>
                  <a:gd name="connsiteX6-35" fmla="*/ 2071 w 516421"/>
                  <a:gd name="connsiteY6-36" fmla="*/ 1162050 h 5221412"/>
                  <a:gd name="connsiteX7-37" fmla="*/ 40171 w 516421"/>
                  <a:gd name="connsiteY7-38" fmla="*/ 742950 h 5221412"/>
                  <a:gd name="connsiteX8-39" fmla="*/ 154471 w 516421"/>
                  <a:gd name="connsiteY8-40" fmla="*/ 447675 h 5221412"/>
                  <a:gd name="connsiteX9-41" fmla="*/ 316396 w 516421"/>
                  <a:gd name="connsiteY9-42" fmla="*/ 123825 h 5221412"/>
                  <a:gd name="connsiteX10-43" fmla="*/ 516421 w 516421"/>
                  <a:gd name="connsiteY10-44" fmla="*/ 0 h 5221412"/>
                  <a:gd name="connsiteX0-45" fmla="*/ 402121 w 516421"/>
                  <a:gd name="connsiteY0-46" fmla="*/ 5067300 h 5221412"/>
                  <a:gd name="connsiteX1-47" fmla="*/ 402121 w 516421"/>
                  <a:gd name="connsiteY1-48" fmla="*/ 5143500 h 5221412"/>
                  <a:gd name="connsiteX2-49" fmla="*/ 97321 w 516421"/>
                  <a:gd name="connsiteY2-50" fmla="*/ 4105275 h 5221412"/>
                  <a:gd name="connsiteX3-51" fmla="*/ 30646 w 516421"/>
                  <a:gd name="connsiteY3-52" fmla="*/ 3533775 h 5221412"/>
                  <a:gd name="connsiteX4-53" fmla="*/ 46521 w 516421"/>
                  <a:gd name="connsiteY4-54" fmla="*/ 3038475 h 5221412"/>
                  <a:gd name="connsiteX5-55" fmla="*/ 94146 w 516421"/>
                  <a:gd name="connsiteY5-56" fmla="*/ 2152650 h 5221412"/>
                  <a:gd name="connsiteX6-57" fmla="*/ 2071 w 516421"/>
                  <a:gd name="connsiteY6-58" fmla="*/ 1162050 h 5221412"/>
                  <a:gd name="connsiteX7-59" fmla="*/ 40171 w 516421"/>
                  <a:gd name="connsiteY7-60" fmla="*/ 742950 h 5221412"/>
                  <a:gd name="connsiteX8-61" fmla="*/ 154471 w 516421"/>
                  <a:gd name="connsiteY8-62" fmla="*/ 447675 h 5221412"/>
                  <a:gd name="connsiteX9-63" fmla="*/ 316396 w 516421"/>
                  <a:gd name="connsiteY9-64" fmla="*/ 123825 h 5221412"/>
                  <a:gd name="connsiteX10-65" fmla="*/ 516421 w 516421"/>
                  <a:gd name="connsiteY10-66" fmla="*/ 0 h 5221412"/>
                  <a:gd name="connsiteX0-67" fmla="*/ 402121 w 516421"/>
                  <a:gd name="connsiteY0-68" fmla="*/ 5067300 h 5221412"/>
                  <a:gd name="connsiteX1-69" fmla="*/ 402121 w 516421"/>
                  <a:gd name="connsiteY1-70" fmla="*/ 5143500 h 5221412"/>
                  <a:gd name="connsiteX2-71" fmla="*/ 97321 w 516421"/>
                  <a:gd name="connsiteY2-72" fmla="*/ 4105275 h 5221412"/>
                  <a:gd name="connsiteX3-73" fmla="*/ 36996 w 516421"/>
                  <a:gd name="connsiteY3-74" fmla="*/ 3533775 h 5221412"/>
                  <a:gd name="connsiteX4-75" fmla="*/ 46521 w 516421"/>
                  <a:gd name="connsiteY4-76" fmla="*/ 3038475 h 5221412"/>
                  <a:gd name="connsiteX5-77" fmla="*/ 94146 w 516421"/>
                  <a:gd name="connsiteY5-78" fmla="*/ 2152650 h 5221412"/>
                  <a:gd name="connsiteX6-79" fmla="*/ 2071 w 516421"/>
                  <a:gd name="connsiteY6-80" fmla="*/ 1162050 h 5221412"/>
                  <a:gd name="connsiteX7-81" fmla="*/ 40171 w 516421"/>
                  <a:gd name="connsiteY7-82" fmla="*/ 742950 h 5221412"/>
                  <a:gd name="connsiteX8-83" fmla="*/ 154471 w 516421"/>
                  <a:gd name="connsiteY8-84" fmla="*/ 447675 h 5221412"/>
                  <a:gd name="connsiteX9-85" fmla="*/ 316396 w 516421"/>
                  <a:gd name="connsiteY9-86" fmla="*/ 123825 h 5221412"/>
                  <a:gd name="connsiteX10-87" fmla="*/ 516421 w 516421"/>
                  <a:gd name="connsiteY10-88" fmla="*/ 0 h 5221412"/>
                  <a:gd name="connsiteX0-89" fmla="*/ 400170 w 514470"/>
                  <a:gd name="connsiteY0-90" fmla="*/ 5067300 h 5221412"/>
                  <a:gd name="connsiteX1-91" fmla="*/ 400170 w 514470"/>
                  <a:gd name="connsiteY1-92" fmla="*/ 5143500 h 5221412"/>
                  <a:gd name="connsiteX2-93" fmla="*/ 95370 w 514470"/>
                  <a:gd name="connsiteY2-94" fmla="*/ 4105275 h 5221412"/>
                  <a:gd name="connsiteX3-95" fmla="*/ 35045 w 514470"/>
                  <a:gd name="connsiteY3-96" fmla="*/ 3533775 h 5221412"/>
                  <a:gd name="connsiteX4-97" fmla="*/ 44570 w 514470"/>
                  <a:gd name="connsiteY4-98" fmla="*/ 3038475 h 5221412"/>
                  <a:gd name="connsiteX5-99" fmla="*/ 47745 w 514470"/>
                  <a:gd name="connsiteY5-100" fmla="*/ 2146300 h 5221412"/>
                  <a:gd name="connsiteX6-101" fmla="*/ 120 w 514470"/>
                  <a:gd name="connsiteY6-102" fmla="*/ 1162050 h 5221412"/>
                  <a:gd name="connsiteX7-103" fmla="*/ 38220 w 514470"/>
                  <a:gd name="connsiteY7-104" fmla="*/ 742950 h 5221412"/>
                  <a:gd name="connsiteX8-105" fmla="*/ 152520 w 514470"/>
                  <a:gd name="connsiteY8-106" fmla="*/ 447675 h 5221412"/>
                  <a:gd name="connsiteX9-107" fmla="*/ 314445 w 514470"/>
                  <a:gd name="connsiteY9-108" fmla="*/ 123825 h 5221412"/>
                  <a:gd name="connsiteX10-109" fmla="*/ 514470 w 514470"/>
                  <a:gd name="connsiteY10-110" fmla="*/ 0 h 5221412"/>
                  <a:gd name="connsiteX0-111" fmla="*/ 370781 w 485081"/>
                  <a:gd name="connsiteY0-112" fmla="*/ 5067300 h 5221412"/>
                  <a:gd name="connsiteX1-113" fmla="*/ 370781 w 485081"/>
                  <a:gd name="connsiteY1-114" fmla="*/ 5143500 h 5221412"/>
                  <a:gd name="connsiteX2-115" fmla="*/ 65981 w 485081"/>
                  <a:gd name="connsiteY2-116" fmla="*/ 4105275 h 5221412"/>
                  <a:gd name="connsiteX3-117" fmla="*/ 5656 w 485081"/>
                  <a:gd name="connsiteY3-118" fmla="*/ 3533775 h 5221412"/>
                  <a:gd name="connsiteX4-119" fmla="*/ 15181 w 485081"/>
                  <a:gd name="connsiteY4-120" fmla="*/ 3038475 h 5221412"/>
                  <a:gd name="connsiteX5-121" fmla="*/ 18356 w 485081"/>
                  <a:gd name="connsiteY5-122" fmla="*/ 2146300 h 5221412"/>
                  <a:gd name="connsiteX6-123" fmla="*/ 8831 w 485081"/>
                  <a:gd name="connsiteY6-124" fmla="*/ 1162050 h 5221412"/>
                  <a:gd name="connsiteX7-125" fmla="*/ 8831 w 485081"/>
                  <a:gd name="connsiteY7-126" fmla="*/ 742950 h 5221412"/>
                  <a:gd name="connsiteX8-127" fmla="*/ 123131 w 485081"/>
                  <a:gd name="connsiteY8-128" fmla="*/ 447675 h 5221412"/>
                  <a:gd name="connsiteX9-129" fmla="*/ 285056 w 485081"/>
                  <a:gd name="connsiteY9-130" fmla="*/ 123825 h 5221412"/>
                  <a:gd name="connsiteX10-131" fmla="*/ 485081 w 485081"/>
                  <a:gd name="connsiteY10-132" fmla="*/ 0 h 5221412"/>
                  <a:gd name="connsiteX0-133" fmla="*/ 370781 w 485081"/>
                  <a:gd name="connsiteY0-134" fmla="*/ 5067300 h 5221412"/>
                  <a:gd name="connsiteX1-135" fmla="*/ 370781 w 485081"/>
                  <a:gd name="connsiteY1-136" fmla="*/ 5143500 h 5221412"/>
                  <a:gd name="connsiteX2-137" fmla="*/ 65981 w 485081"/>
                  <a:gd name="connsiteY2-138" fmla="*/ 4105275 h 5221412"/>
                  <a:gd name="connsiteX3-139" fmla="*/ 5656 w 485081"/>
                  <a:gd name="connsiteY3-140" fmla="*/ 3533775 h 5221412"/>
                  <a:gd name="connsiteX4-141" fmla="*/ 15181 w 485081"/>
                  <a:gd name="connsiteY4-142" fmla="*/ 3038475 h 5221412"/>
                  <a:gd name="connsiteX5-143" fmla="*/ 18356 w 485081"/>
                  <a:gd name="connsiteY5-144" fmla="*/ 2139950 h 5221412"/>
                  <a:gd name="connsiteX6-145" fmla="*/ 8831 w 485081"/>
                  <a:gd name="connsiteY6-146" fmla="*/ 1162050 h 5221412"/>
                  <a:gd name="connsiteX7-147" fmla="*/ 8831 w 485081"/>
                  <a:gd name="connsiteY7-148" fmla="*/ 742950 h 5221412"/>
                  <a:gd name="connsiteX8-149" fmla="*/ 123131 w 485081"/>
                  <a:gd name="connsiteY8-150" fmla="*/ 447675 h 5221412"/>
                  <a:gd name="connsiteX9-151" fmla="*/ 285056 w 485081"/>
                  <a:gd name="connsiteY9-152" fmla="*/ 123825 h 5221412"/>
                  <a:gd name="connsiteX10-153" fmla="*/ 485081 w 485081"/>
                  <a:gd name="connsiteY10-154" fmla="*/ 0 h 5221412"/>
                  <a:gd name="connsiteX0-155" fmla="*/ 370781 w 485081"/>
                  <a:gd name="connsiteY0-156" fmla="*/ 5067300 h 5221412"/>
                  <a:gd name="connsiteX1-157" fmla="*/ 370781 w 485081"/>
                  <a:gd name="connsiteY1-158" fmla="*/ 5143500 h 5221412"/>
                  <a:gd name="connsiteX2-159" fmla="*/ 65981 w 485081"/>
                  <a:gd name="connsiteY2-160" fmla="*/ 4105275 h 5221412"/>
                  <a:gd name="connsiteX3-161" fmla="*/ 5656 w 485081"/>
                  <a:gd name="connsiteY3-162" fmla="*/ 3533775 h 5221412"/>
                  <a:gd name="connsiteX4-163" fmla="*/ 8831 w 485081"/>
                  <a:gd name="connsiteY4-164" fmla="*/ 3032125 h 5221412"/>
                  <a:gd name="connsiteX5-165" fmla="*/ 18356 w 485081"/>
                  <a:gd name="connsiteY5-166" fmla="*/ 2139950 h 5221412"/>
                  <a:gd name="connsiteX6-167" fmla="*/ 8831 w 485081"/>
                  <a:gd name="connsiteY6-168" fmla="*/ 1162050 h 5221412"/>
                  <a:gd name="connsiteX7-169" fmla="*/ 8831 w 485081"/>
                  <a:gd name="connsiteY7-170" fmla="*/ 742950 h 5221412"/>
                  <a:gd name="connsiteX8-171" fmla="*/ 123131 w 485081"/>
                  <a:gd name="connsiteY8-172" fmla="*/ 447675 h 5221412"/>
                  <a:gd name="connsiteX9-173" fmla="*/ 285056 w 485081"/>
                  <a:gd name="connsiteY9-174" fmla="*/ 123825 h 5221412"/>
                  <a:gd name="connsiteX10-175" fmla="*/ 485081 w 485081"/>
                  <a:gd name="connsiteY10-176" fmla="*/ 0 h 5221412"/>
                  <a:gd name="connsiteX0-177" fmla="*/ 370781 w 485081"/>
                  <a:gd name="connsiteY0-178" fmla="*/ 5143500 h 5143500"/>
                  <a:gd name="connsiteX1-179" fmla="*/ 65981 w 485081"/>
                  <a:gd name="connsiteY1-180" fmla="*/ 4105275 h 5143500"/>
                  <a:gd name="connsiteX2-181" fmla="*/ 5656 w 485081"/>
                  <a:gd name="connsiteY2-182" fmla="*/ 3533775 h 5143500"/>
                  <a:gd name="connsiteX3-183" fmla="*/ 8831 w 485081"/>
                  <a:gd name="connsiteY3-184" fmla="*/ 3032125 h 5143500"/>
                  <a:gd name="connsiteX4-185" fmla="*/ 18356 w 485081"/>
                  <a:gd name="connsiteY4-186" fmla="*/ 2139950 h 5143500"/>
                  <a:gd name="connsiteX5-187" fmla="*/ 8831 w 485081"/>
                  <a:gd name="connsiteY5-188" fmla="*/ 1162050 h 5143500"/>
                  <a:gd name="connsiteX6-189" fmla="*/ 8831 w 485081"/>
                  <a:gd name="connsiteY6-190" fmla="*/ 742950 h 5143500"/>
                  <a:gd name="connsiteX7-191" fmla="*/ 123131 w 485081"/>
                  <a:gd name="connsiteY7-192" fmla="*/ 447675 h 5143500"/>
                  <a:gd name="connsiteX8-193" fmla="*/ 285056 w 485081"/>
                  <a:gd name="connsiteY8-194" fmla="*/ 123825 h 5143500"/>
                  <a:gd name="connsiteX9-195" fmla="*/ 485081 w 485081"/>
                  <a:gd name="connsiteY9-196" fmla="*/ 0 h 51435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485081" h="5143500">
                    <a:moveTo>
                      <a:pt x="370781" y="5143500"/>
                    </a:moveTo>
                    <a:cubicBezTo>
                      <a:pt x="319981" y="4983163"/>
                      <a:pt x="126835" y="4373562"/>
                      <a:pt x="65981" y="4105275"/>
                    </a:cubicBezTo>
                    <a:cubicBezTo>
                      <a:pt x="5127" y="3836988"/>
                      <a:pt x="15181" y="3712633"/>
                      <a:pt x="5656" y="3533775"/>
                    </a:cubicBezTo>
                    <a:cubicBezTo>
                      <a:pt x="-3869" y="3354917"/>
                      <a:pt x="6714" y="3264429"/>
                      <a:pt x="8831" y="3032125"/>
                    </a:cubicBezTo>
                    <a:cubicBezTo>
                      <a:pt x="10948" y="2799821"/>
                      <a:pt x="18356" y="2451629"/>
                      <a:pt x="18356" y="2139950"/>
                    </a:cubicBezTo>
                    <a:cubicBezTo>
                      <a:pt x="18356" y="1828271"/>
                      <a:pt x="10419" y="1394883"/>
                      <a:pt x="8831" y="1162050"/>
                    </a:cubicBezTo>
                    <a:cubicBezTo>
                      <a:pt x="7244" y="929217"/>
                      <a:pt x="-10219" y="862013"/>
                      <a:pt x="8831" y="742950"/>
                    </a:cubicBezTo>
                    <a:cubicBezTo>
                      <a:pt x="27881" y="623888"/>
                      <a:pt x="77093" y="550862"/>
                      <a:pt x="123131" y="447675"/>
                    </a:cubicBezTo>
                    <a:cubicBezTo>
                      <a:pt x="169168" y="344487"/>
                      <a:pt x="224731" y="198437"/>
                      <a:pt x="285056" y="123825"/>
                    </a:cubicBezTo>
                    <a:cubicBezTo>
                      <a:pt x="345381" y="49212"/>
                      <a:pt x="454919" y="20637"/>
                      <a:pt x="485081"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charset="-122"/>
                  <a:ea typeface="微软雅黑" panose="020B0503020204020204" charset="-122"/>
                </a:endParaRPr>
              </a:p>
            </p:txBody>
          </p:sp>
          <p:sp>
            <p:nvSpPr>
              <p:cNvPr id="69" name="任意多边形 41"/>
              <p:cNvSpPr/>
              <p:nvPr/>
            </p:nvSpPr>
            <p:spPr>
              <a:xfrm>
                <a:off x="5208445" y="1273969"/>
                <a:ext cx="846794" cy="516732"/>
              </a:xfrm>
              <a:custGeom>
                <a:avLst/>
                <a:gdLst>
                  <a:gd name="connsiteX0" fmla="*/ 843063 w 849366"/>
                  <a:gd name="connsiteY0" fmla="*/ 517941 h 517941"/>
                  <a:gd name="connsiteX1" fmla="*/ 738288 w 849366"/>
                  <a:gd name="connsiteY1" fmla="*/ 222666 h 517941"/>
                  <a:gd name="connsiteX2" fmla="*/ 81063 w 849366"/>
                  <a:gd name="connsiteY2" fmla="*/ 22641 h 517941"/>
                  <a:gd name="connsiteX3" fmla="*/ 33438 w 849366"/>
                  <a:gd name="connsiteY3" fmla="*/ 13116 h 517941"/>
                  <a:gd name="connsiteX0-1" fmla="*/ 838645 w 839865"/>
                  <a:gd name="connsiteY0-2" fmla="*/ 517941 h 517941"/>
                  <a:gd name="connsiteX1-3" fmla="*/ 657670 w 839865"/>
                  <a:gd name="connsiteY1-4" fmla="*/ 222666 h 517941"/>
                  <a:gd name="connsiteX2-5" fmla="*/ 76645 w 839865"/>
                  <a:gd name="connsiteY2-6" fmla="*/ 22641 h 517941"/>
                  <a:gd name="connsiteX3-7" fmla="*/ 29020 w 839865"/>
                  <a:gd name="connsiteY3-8" fmla="*/ 13116 h 517941"/>
                  <a:gd name="connsiteX0-9" fmla="*/ 851345 w 852421"/>
                  <a:gd name="connsiteY0-10" fmla="*/ 517941 h 517941"/>
                  <a:gd name="connsiteX1-11" fmla="*/ 657670 w 852421"/>
                  <a:gd name="connsiteY1-12" fmla="*/ 222666 h 517941"/>
                  <a:gd name="connsiteX2-13" fmla="*/ 76645 w 852421"/>
                  <a:gd name="connsiteY2-14" fmla="*/ 22641 h 517941"/>
                  <a:gd name="connsiteX3-15" fmla="*/ 29020 w 852421"/>
                  <a:gd name="connsiteY3-16" fmla="*/ 13116 h 517941"/>
                  <a:gd name="connsiteX0-17" fmla="*/ 846279 w 846794"/>
                  <a:gd name="connsiteY0-18" fmla="*/ 516732 h 516732"/>
                  <a:gd name="connsiteX1-19" fmla="*/ 557354 w 846794"/>
                  <a:gd name="connsiteY1-20" fmla="*/ 202407 h 516732"/>
                  <a:gd name="connsiteX2-21" fmla="*/ 71579 w 846794"/>
                  <a:gd name="connsiteY2-22" fmla="*/ 21432 h 516732"/>
                  <a:gd name="connsiteX3-23" fmla="*/ 23954 w 846794"/>
                  <a:gd name="connsiteY3-24" fmla="*/ 11907 h 516732"/>
                </a:gdLst>
                <a:ahLst/>
                <a:cxnLst>
                  <a:cxn ang="0">
                    <a:pos x="connsiteX0-1" y="connsiteY0-2"/>
                  </a:cxn>
                  <a:cxn ang="0">
                    <a:pos x="connsiteX1-3" y="connsiteY1-4"/>
                  </a:cxn>
                  <a:cxn ang="0">
                    <a:pos x="connsiteX2-5" y="connsiteY2-6"/>
                  </a:cxn>
                  <a:cxn ang="0">
                    <a:pos x="connsiteX3-7" y="connsiteY3-8"/>
                  </a:cxn>
                </a:cxnLst>
                <a:rect l="l" t="t" r="r" b="b"/>
                <a:pathLst>
                  <a:path w="846794" h="516732">
                    <a:moveTo>
                      <a:pt x="846279" y="516732"/>
                    </a:moveTo>
                    <a:cubicBezTo>
                      <a:pt x="857391" y="410369"/>
                      <a:pt x="686471" y="284957"/>
                      <a:pt x="557354" y="202407"/>
                    </a:cubicBezTo>
                    <a:cubicBezTo>
                      <a:pt x="428237" y="119857"/>
                      <a:pt x="160479" y="53182"/>
                      <a:pt x="71579" y="21432"/>
                    </a:cubicBezTo>
                    <a:cubicBezTo>
                      <a:pt x="-17321" y="-10318"/>
                      <a:pt x="-10971" y="-793"/>
                      <a:pt x="23954" y="11907"/>
                    </a:cubicBezTo>
                  </a:path>
                </a:pathLst>
              </a:custGeom>
              <a:ln w="57150">
                <a:solidFill>
                  <a:srgbClr val="FF000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zh-CN" altLang="en-US" b="1">
                  <a:latin typeface="微软雅黑" panose="020B0503020204020204" charset="-122"/>
                  <a:ea typeface="微软雅黑" panose="020B0503020204020204" charset="-122"/>
                </a:endParaRPr>
              </a:p>
            </p:txBody>
          </p:sp>
        </p:grpSp>
        <p:sp>
          <p:nvSpPr>
            <p:cNvPr id="67" name="矩形标注 39"/>
            <p:cNvSpPr/>
            <p:nvPr/>
          </p:nvSpPr>
          <p:spPr>
            <a:xfrm>
              <a:off x="9172355" y="1811538"/>
              <a:ext cx="1305031" cy="507743"/>
            </a:xfrm>
            <a:prstGeom prst="wedgeRectCallout">
              <a:avLst>
                <a:gd name="adj1" fmla="val -89016"/>
                <a:gd name="adj2" fmla="val 148060"/>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微软雅黑" panose="020B0503020204020204" charset="-122"/>
                  <a:ea typeface="微软雅黑" panose="020B0503020204020204" charset="-122"/>
                </a:rPr>
                <a:t>江门大道</a:t>
              </a:r>
              <a:endParaRPr lang="en-US" altLang="zh-CN" sz="1600" dirty="0">
                <a:solidFill>
                  <a:schemeClr val="bg1"/>
                </a:solidFill>
                <a:latin typeface="微软雅黑" panose="020B0503020204020204" charset="-122"/>
                <a:ea typeface="微软雅黑" panose="020B0503020204020204" charset="-122"/>
              </a:endParaRPr>
            </a:p>
          </p:txBody>
        </p:sp>
      </p:grpSp>
      <p:sp>
        <p:nvSpPr>
          <p:cNvPr id="70" name="加号 69"/>
          <p:cNvSpPr/>
          <p:nvPr/>
        </p:nvSpPr>
        <p:spPr>
          <a:xfrm>
            <a:off x="5740922" y="5240180"/>
            <a:ext cx="680346" cy="680346"/>
          </a:xfrm>
          <a:prstGeom prst="mathPlu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71" name="图示 70"/>
          <p:cNvGraphicFramePr/>
          <p:nvPr/>
        </p:nvGraphicFramePr>
        <p:xfrm>
          <a:off x="896913" y="4759083"/>
          <a:ext cx="4441715" cy="1674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2" name="图示 71"/>
          <p:cNvGraphicFramePr/>
          <p:nvPr/>
        </p:nvGraphicFramePr>
        <p:xfrm>
          <a:off x="6850594" y="4753273"/>
          <a:ext cx="4101968" cy="16798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3" name="矩形 72"/>
          <p:cNvSpPr/>
          <p:nvPr/>
        </p:nvSpPr>
        <p:spPr>
          <a:xfrm>
            <a:off x="383561" y="1532521"/>
            <a:ext cx="2350114" cy="400110"/>
          </a:xfrm>
          <a:prstGeom prst="rect">
            <a:avLst/>
          </a:prstGeom>
        </p:spPr>
        <p:txBody>
          <a:bodyPr wrap="square">
            <a:spAutoFit/>
          </a:bodyPr>
          <a:lstStyle/>
          <a:p>
            <a:r>
              <a:rPr lang="zh-CN" altLang="en-US" sz="2000" dirty="0">
                <a:solidFill>
                  <a:schemeClr val="accent3"/>
                </a:solidFill>
                <a:latin typeface="+mn-ea"/>
                <a:ea typeface="+mn-ea"/>
              </a:rPr>
              <a:t>“3+2”发展格局</a:t>
            </a:r>
            <a:endParaRPr lang="zh-CN" altLang="en-US" sz="2000" dirty="0">
              <a:solidFill>
                <a:schemeClr val="accent3"/>
              </a:solidFill>
              <a:latin typeface="+mn-ea"/>
              <a:ea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6951914" y="1520825"/>
            <a:ext cx="5063874" cy="5071872"/>
            <a:chOff x="2697645" y="876197"/>
            <a:chExt cx="6399571" cy="6341466"/>
          </a:xfrm>
        </p:grpSpPr>
        <p:pic>
          <p:nvPicPr>
            <p:cNvPr id="15" name="图片 6"/>
            <p:cNvPicPr>
              <a:picLocks noChangeAspect="1"/>
            </p:cNvPicPr>
            <p:nvPr/>
          </p:nvPicPr>
          <p:blipFill>
            <a:blip r:embed="rId1" cstate="print">
              <a:extLst>
                <a:ext uri="{28A0092B-C50C-407E-A947-70E740481C1C}">
                  <a14:useLocalDpi xmlns:a14="http://schemas.microsoft.com/office/drawing/2010/main" val="0"/>
                </a:ext>
              </a:extLst>
            </a:blip>
            <a:srcRect l="2396" t="989" r="3278" b="2521"/>
            <a:stretch>
              <a:fillRect/>
            </a:stretch>
          </p:blipFill>
          <p:spPr bwMode="auto">
            <a:xfrm>
              <a:off x="3732738" y="876197"/>
              <a:ext cx="5364478" cy="598180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6" name="任意多边形 4"/>
            <p:cNvSpPr/>
            <p:nvPr/>
          </p:nvSpPr>
          <p:spPr>
            <a:xfrm>
              <a:off x="4718439" y="3905198"/>
              <a:ext cx="1845128" cy="1983922"/>
            </a:xfrm>
            <a:custGeom>
              <a:avLst/>
              <a:gdLst>
                <a:gd name="connsiteX0" fmla="*/ 302078 w 1845128"/>
                <a:gd name="connsiteY0" fmla="*/ 16329 h 1983922"/>
                <a:gd name="connsiteX1" fmla="*/ 106135 w 1845128"/>
                <a:gd name="connsiteY1" fmla="*/ 318407 h 1983922"/>
                <a:gd name="connsiteX2" fmla="*/ 16328 w 1845128"/>
                <a:gd name="connsiteY2" fmla="*/ 644979 h 1983922"/>
                <a:gd name="connsiteX3" fmla="*/ 0 w 1845128"/>
                <a:gd name="connsiteY3" fmla="*/ 930729 h 1983922"/>
                <a:gd name="connsiteX4" fmla="*/ 40821 w 1845128"/>
                <a:gd name="connsiteY4" fmla="*/ 1200150 h 1983922"/>
                <a:gd name="connsiteX5" fmla="*/ 138792 w 1845128"/>
                <a:gd name="connsiteY5" fmla="*/ 1477736 h 1983922"/>
                <a:gd name="connsiteX6" fmla="*/ 318407 w 1845128"/>
                <a:gd name="connsiteY6" fmla="*/ 1828800 h 1983922"/>
                <a:gd name="connsiteX7" fmla="*/ 538842 w 1845128"/>
                <a:gd name="connsiteY7" fmla="*/ 1983922 h 1983922"/>
                <a:gd name="connsiteX8" fmla="*/ 783771 w 1845128"/>
                <a:gd name="connsiteY8" fmla="*/ 1943100 h 1983922"/>
                <a:gd name="connsiteX9" fmla="*/ 1159328 w 1845128"/>
                <a:gd name="connsiteY9" fmla="*/ 1836965 h 1983922"/>
                <a:gd name="connsiteX10" fmla="*/ 1575707 w 1845128"/>
                <a:gd name="connsiteY10" fmla="*/ 1722665 h 1983922"/>
                <a:gd name="connsiteX11" fmla="*/ 1845128 w 1845128"/>
                <a:gd name="connsiteY11" fmla="*/ 1543050 h 1983922"/>
                <a:gd name="connsiteX12" fmla="*/ 1796142 w 1845128"/>
                <a:gd name="connsiteY12" fmla="*/ 1289957 h 1983922"/>
                <a:gd name="connsiteX13" fmla="*/ 1641021 w 1845128"/>
                <a:gd name="connsiteY13" fmla="*/ 1094015 h 1983922"/>
                <a:gd name="connsiteX14" fmla="*/ 1436914 w 1845128"/>
                <a:gd name="connsiteY14" fmla="*/ 930729 h 1983922"/>
                <a:gd name="connsiteX15" fmla="*/ 1265464 w 1845128"/>
                <a:gd name="connsiteY15" fmla="*/ 751115 h 1983922"/>
                <a:gd name="connsiteX16" fmla="*/ 1069521 w 1845128"/>
                <a:gd name="connsiteY16" fmla="*/ 465365 h 1983922"/>
                <a:gd name="connsiteX17" fmla="*/ 906235 w 1845128"/>
                <a:gd name="connsiteY17" fmla="*/ 244929 h 1983922"/>
                <a:gd name="connsiteX18" fmla="*/ 734785 w 1845128"/>
                <a:gd name="connsiteY18" fmla="*/ 89807 h 1983922"/>
                <a:gd name="connsiteX19" fmla="*/ 595992 w 1845128"/>
                <a:gd name="connsiteY19" fmla="*/ 8165 h 1983922"/>
                <a:gd name="connsiteX20" fmla="*/ 440871 w 1845128"/>
                <a:gd name="connsiteY20" fmla="*/ 0 h 1983922"/>
                <a:gd name="connsiteX21" fmla="*/ 302078 w 1845128"/>
                <a:gd name="connsiteY21" fmla="*/ 16329 h 198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5128" h="1983922">
                  <a:moveTo>
                    <a:pt x="302078" y="16329"/>
                  </a:moveTo>
                  <a:lnTo>
                    <a:pt x="106135" y="318407"/>
                  </a:lnTo>
                  <a:lnTo>
                    <a:pt x="16328" y="644979"/>
                  </a:lnTo>
                  <a:lnTo>
                    <a:pt x="0" y="930729"/>
                  </a:lnTo>
                  <a:lnTo>
                    <a:pt x="40821" y="1200150"/>
                  </a:lnTo>
                  <a:lnTo>
                    <a:pt x="138792" y="1477736"/>
                  </a:lnTo>
                  <a:lnTo>
                    <a:pt x="318407" y="1828800"/>
                  </a:lnTo>
                  <a:lnTo>
                    <a:pt x="538842" y="1983922"/>
                  </a:lnTo>
                  <a:lnTo>
                    <a:pt x="783771" y="1943100"/>
                  </a:lnTo>
                  <a:lnTo>
                    <a:pt x="1159328" y="1836965"/>
                  </a:lnTo>
                  <a:lnTo>
                    <a:pt x="1575707" y="1722665"/>
                  </a:lnTo>
                  <a:lnTo>
                    <a:pt x="1845128" y="1543050"/>
                  </a:lnTo>
                  <a:lnTo>
                    <a:pt x="1796142" y="1289957"/>
                  </a:lnTo>
                  <a:lnTo>
                    <a:pt x="1641021" y="1094015"/>
                  </a:lnTo>
                  <a:lnTo>
                    <a:pt x="1436914" y="930729"/>
                  </a:lnTo>
                  <a:lnTo>
                    <a:pt x="1265464" y="751115"/>
                  </a:lnTo>
                  <a:lnTo>
                    <a:pt x="1069521" y="465365"/>
                  </a:lnTo>
                  <a:lnTo>
                    <a:pt x="906235" y="244929"/>
                  </a:lnTo>
                  <a:lnTo>
                    <a:pt x="734785" y="89807"/>
                  </a:lnTo>
                  <a:lnTo>
                    <a:pt x="595992" y="8165"/>
                  </a:lnTo>
                  <a:lnTo>
                    <a:pt x="440871" y="0"/>
                  </a:lnTo>
                  <a:lnTo>
                    <a:pt x="302078" y="16329"/>
                  </a:lnTo>
                  <a:close/>
                </a:path>
              </a:pathLst>
            </a:custGeom>
            <a:solidFill>
              <a:srgbClr val="FFC000">
                <a:alpha val="51000"/>
              </a:srgbClr>
            </a:solidFill>
            <a:ln w="38100">
              <a:solidFill>
                <a:srgbClr val="FF0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7" name="任意多边形 6"/>
            <p:cNvSpPr/>
            <p:nvPr/>
          </p:nvSpPr>
          <p:spPr>
            <a:xfrm>
              <a:off x="6427677" y="4466666"/>
              <a:ext cx="1822450" cy="2019300"/>
            </a:xfrm>
            <a:custGeom>
              <a:avLst/>
              <a:gdLst>
                <a:gd name="connsiteX0" fmla="*/ 196850 w 1822450"/>
                <a:gd name="connsiteY0" fmla="*/ 209550 h 2019300"/>
                <a:gd name="connsiteX1" fmla="*/ 38100 w 1822450"/>
                <a:gd name="connsiteY1" fmla="*/ 412750 h 2019300"/>
                <a:gd name="connsiteX2" fmla="*/ 0 w 1822450"/>
                <a:gd name="connsiteY2" fmla="*/ 584200 h 2019300"/>
                <a:gd name="connsiteX3" fmla="*/ 31750 w 1822450"/>
                <a:gd name="connsiteY3" fmla="*/ 755650 h 2019300"/>
                <a:gd name="connsiteX4" fmla="*/ 146050 w 1822450"/>
                <a:gd name="connsiteY4" fmla="*/ 1016000 h 2019300"/>
                <a:gd name="connsiteX5" fmla="*/ 279400 w 1822450"/>
                <a:gd name="connsiteY5" fmla="*/ 1238250 h 2019300"/>
                <a:gd name="connsiteX6" fmla="*/ 406400 w 1822450"/>
                <a:gd name="connsiteY6" fmla="*/ 1384300 h 2019300"/>
                <a:gd name="connsiteX7" fmla="*/ 628650 w 1822450"/>
                <a:gd name="connsiteY7" fmla="*/ 1485900 h 2019300"/>
                <a:gd name="connsiteX8" fmla="*/ 742950 w 1822450"/>
                <a:gd name="connsiteY8" fmla="*/ 1581150 h 2019300"/>
                <a:gd name="connsiteX9" fmla="*/ 857250 w 1822450"/>
                <a:gd name="connsiteY9" fmla="*/ 1771650 h 2019300"/>
                <a:gd name="connsiteX10" fmla="*/ 952500 w 1822450"/>
                <a:gd name="connsiteY10" fmla="*/ 1943100 h 2019300"/>
                <a:gd name="connsiteX11" fmla="*/ 1092200 w 1822450"/>
                <a:gd name="connsiteY11" fmla="*/ 2006600 h 2019300"/>
                <a:gd name="connsiteX12" fmla="*/ 1358900 w 1822450"/>
                <a:gd name="connsiteY12" fmla="*/ 2019300 h 2019300"/>
                <a:gd name="connsiteX13" fmla="*/ 1543050 w 1822450"/>
                <a:gd name="connsiteY13" fmla="*/ 1993900 h 2019300"/>
                <a:gd name="connsiteX14" fmla="*/ 1682750 w 1822450"/>
                <a:gd name="connsiteY14" fmla="*/ 1962150 h 2019300"/>
                <a:gd name="connsiteX15" fmla="*/ 1746250 w 1822450"/>
                <a:gd name="connsiteY15" fmla="*/ 1866900 h 2019300"/>
                <a:gd name="connsiteX16" fmla="*/ 1790700 w 1822450"/>
                <a:gd name="connsiteY16" fmla="*/ 1377950 h 2019300"/>
                <a:gd name="connsiteX17" fmla="*/ 1822450 w 1822450"/>
                <a:gd name="connsiteY17" fmla="*/ 1200150 h 2019300"/>
                <a:gd name="connsiteX18" fmla="*/ 1803400 w 1822450"/>
                <a:gd name="connsiteY18" fmla="*/ 1073150 h 2019300"/>
                <a:gd name="connsiteX19" fmla="*/ 1752600 w 1822450"/>
                <a:gd name="connsiteY19" fmla="*/ 800100 h 2019300"/>
                <a:gd name="connsiteX20" fmla="*/ 1727200 w 1822450"/>
                <a:gd name="connsiteY20" fmla="*/ 584200 h 2019300"/>
                <a:gd name="connsiteX21" fmla="*/ 1714500 w 1822450"/>
                <a:gd name="connsiteY21" fmla="*/ 241300 h 2019300"/>
                <a:gd name="connsiteX22" fmla="*/ 1663700 w 1822450"/>
                <a:gd name="connsiteY22" fmla="*/ 120650 h 2019300"/>
                <a:gd name="connsiteX23" fmla="*/ 1549400 w 1822450"/>
                <a:gd name="connsiteY23" fmla="*/ 50800 h 2019300"/>
                <a:gd name="connsiteX24" fmla="*/ 1390650 w 1822450"/>
                <a:gd name="connsiteY24" fmla="*/ 0 h 2019300"/>
                <a:gd name="connsiteX25" fmla="*/ 1143000 w 1822450"/>
                <a:gd name="connsiteY25" fmla="*/ 12700 h 2019300"/>
                <a:gd name="connsiteX26" fmla="*/ 520700 w 1822450"/>
                <a:gd name="connsiteY26" fmla="*/ 88900 h 2019300"/>
                <a:gd name="connsiteX27" fmla="*/ 196850 w 1822450"/>
                <a:gd name="connsiteY27" fmla="*/ 20955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2450" h="2019300">
                  <a:moveTo>
                    <a:pt x="196850" y="209550"/>
                  </a:moveTo>
                  <a:lnTo>
                    <a:pt x="38100" y="412750"/>
                  </a:lnTo>
                  <a:lnTo>
                    <a:pt x="0" y="584200"/>
                  </a:lnTo>
                  <a:lnTo>
                    <a:pt x="31750" y="755650"/>
                  </a:lnTo>
                  <a:lnTo>
                    <a:pt x="146050" y="1016000"/>
                  </a:lnTo>
                  <a:lnTo>
                    <a:pt x="279400" y="1238250"/>
                  </a:lnTo>
                  <a:lnTo>
                    <a:pt x="406400" y="1384300"/>
                  </a:lnTo>
                  <a:lnTo>
                    <a:pt x="628650" y="1485900"/>
                  </a:lnTo>
                  <a:lnTo>
                    <a:pt x="742950" y="1581150"/>
                  </a:lnTo>
                  <a:lnTo>
                    <a:pt x="857250" y="1771650"/>
                  </a:lnTo>
                  <a:lnTo>
                    <a:pt x="952500" y="1943100"/>
                  </a:lnTo>
                  <a:lnTo>
                    <a:pt x="1092200" y="2006600"/>
                  </a:lnTo>
                  <a:lnTo>
                    <a:pt x="1358900" y="2019300"/>
                  </a:lnTo>
                  <a:lnTo>
                    <a:pt x="1543050" y="1993900"/>
                  </a:lnTo>
                  <a:lnTo>
                    <a:pt x="1682750" y="1962150"/>
                  </a:lnTo>
                  <a:lnTo>
                    <a:pt x="1746250" y="1866900"/>
                  </a:lnTo>
                  <a:lnTo>
                    <a:pt x="1790700" y="1377950"/>
                  </a:lnTo>
                  <a:lnTo>
                    <a:pt x="1822450" y="1200150"/>
                  </a:lnTo>
                  <a:lnTo>
                    <a:pt x="1803400" y="1073150"/>
                  </a:lnTo>
                  <a:lnTo>
                    <a:pt x="1752600" y="800100"/>
                  </a:lnTo>
                  <a:lnTo>
                    <a:pt x="1727200" y="584200"/>
                  </a:lnTo>
                  <a:lnTo>
                    <a:pt x="1714500" y="241300"/>
                  </a:lnTo>
                  <a:lnTo>
                    <a:pt x="1663700" y="120650"/>
                  </a:lnTo>
                  <a:lnTo>
                    <a:pt x="1549400" y="50800"/>
                  </a:lnTo>
                  <a:lnTo>
                    <a:pt x="1390650" y="0"/>
                  </a:lnTo>
                  <a:lnTo>
                    <a:pt x="1143000" y="12700"/>
                  </a:lnTo>
                  <a:lnTo>
                    <a:pt x="520700" y="88900"/>
                  </a:lnTo>
                  <a:lnTo>
                    <a:pt x="196850" y="209550"/>
                  </a:lnTo>
                  <a:close/>
                </a:path>
              </a:pathLst>
            </a:custGeom>
            <a:solidFill>
              <a:srgbClr val="00B0F0">
                <a:alpha val="50000"/>
              </a:srgbClr>
            </a:solid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标注 7"/>
            <p:cNvSpPr/>
            <p:nvPr/>
          </p:nvSpPr>
          <p:spPr>
            <a:xfrm>
              <a:off x="4657912" y="6304251"/>
              <a:ext cx="2636192" cy="913412"/>
            </a:xfrm>
            <a:prstGeom prst="wedgeRectCallout">
              <a:avLst>
                <a:gd name="adj1" fmla="val 54916"/>
                <a:gd name="adj2" fmla="val -124806"/>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b="1" dirty="0">
                  <a:latin typeface="+mj-ea"/>
                  <a:ea typeface="+mj-ea"/>
                </a:rPr>
                <a:t>东南部天沙片区</a:t>
              </a:r>
              <a:br>
                <a:rPr lang="en-US" altLang="zh-CN" sz="1400" b="1" dirty="0">
                  <a:latin typeface="+mj-ea"/>
                  <a:ea typeface="+mj-ea"/>
                </a:rPr>
              </a:br>
              <a:r>
                <a:rPr lang="zh-CN" altLang="en-US" sz="1400" b="1" dirty="0">
                  <a:latin typeface="+mj-ea"/>
                  <a:ea typeface="+mj-ea"/>
                </a:rPr>
                <a:t>（金融商贸会展中心）</a:t>
              </a:r>
              <a:endParaRPr lang="zh-CN" altLang="en-US" sz="1400" b="1" dirty="0">
                <a:latin typeface="+mj-ea"/>
                <a:ea typeface="+mj-ea"/>
              </a:endParaRPr>
            </a:p>
          </p:txBody>
        </p:sp>
        <p:sp>
          <p:nvSpPr>
            <p:cNvPr id="19" name="任意多边形 8"/>
            <p:cNvSpPr/>
            <p:nvPr/>
          </p:nvSpPr>
          <p:spPr>
            <a:xfrm>
              <a:off x="5567252" y="1526616"/>
              <a:ext cx="2428875" cy="3038475"/>
            </a:xfrm>
            <a:custGeom>
              <a:avLst/>
              <a:gdLst>
                <a:gd name="connsiteX0" fmla="*/ 466725 w 2428875"/>
                <a:gd name="connsiteY0" fmla="*/ 361950 h 3038475"/>
                <a:gd name="connsiteX1" fmla="*/ 314325 w 2428875"/>
                <a:gd name="connsiteY1" fmla="*/ 619125 h 3038475"/>
                <a:gd name="connsiteX2" fmla="*/ 180975 w 2428875"/>
                <a:gd name="connsiteY2" fmla="*/ 923925 h 3038475"/>
                <a:gd name="connsiteX3" fmla="*/ 85725 w 2428875"/>
                <a:gd name="connsiteY3" fmla="*/ 1200150 h 3038475"/>
                <a:gd name="connsiteX4" fmla="*/ 38100 w 2428875"/>
                <a:gd name="connsiteY4" fmla="*/ 1390650 h 3038475"/>
                <a:gd name="connsiteX5" fmla="*/ 9525 w 2428875"/>
                <a:gd name="connsiteY5" fmla="*/ 1581150 h 3038475"/>
                <a:gd name="connsiteX6" fmla="*/ 0 w 2428875"/>
                <a:gd name="connsiteY6" fmla="*/ 1733550 h 3038475"/>
                <a:gd name="connsiteX7" fmla="*/ 19050 w 2428875"/>
                <a:gd name="connsiteY7" fmla="*/ 1943100 h 3038475"/>
                <a:gd name="connsiteX8" fmla="*/ 104775 w 2428875"/>
                <a:gd name="connsiteY8" fmla="*/ 2190750 h 3038475"/>
                <a:gd name="connsiteX9" fmla="*/ 314325 w 2428875"/>
                <a:gd name="connsiteY9" fmla="*/ 2628900 h 3038475"/>
                <a:gd name="connsiteX10" fmla="*/ 504825 w 2428875"/>
                <a:gd name="connsiteY10" fmla="*/ 2857500 h 3038475"/>
                <a:gd name="connsiteX11" fmla="*/ 647700 w 2428875"/>
                <a:gd name="connsiteY11" fmla="*/ 2990850 h 3038475"/>
                <a:gd name="connsiteX12" fmla="*/ 790575 w 2428875"/>
                <a:gd name="connsiteY12" fmla="*/ 3038475 h 3038475"/>
                <a:gd name="connsiteX13" fmla="*/ 962025 w 2428875"/>
                <a:gd name="connsiteY13" fmla="*/ 3038475 h 3038475"/>
                <a:gd name="connsiteX14" fmla="*/ 1533525 w 2428875"/>
                <a:gd name="connsiteY14" fmla="*/ 2905125 h 3038475"/>
                <a:gd name="connsiteX15" fmla="*/ 2085975 w 2428875"/>
                <a:gd name="connsiteY15" fmla="*/ 2876550 h 3038475"/>
                <a:gd name="connsiteX16" fmla="*/ 2324100 w 2428875"/>
                <a:gd name="connsiteY16" fmla="*/ 2876550 h 3038475"/>
                <a:gd name="connsiteX17" fmla="*/ 2409825 w 2428875"/>
                <a:gd name="connsiteY17" fmla="*/ 2838450 h 3038475"/>
                <a:gd name="connsiteX18" fmla="*/ 2428875 w 2428875"/>
                <a:gd name="connsiteY18" fmla="*/ 2762250 h 3038475"/>
                <a:gd name="connsiteX19" fmla="*/ 2333625 w 2428875"/>
                <a:gd name="connsiteY19" fmla="*/ 2524125 h 3038475"/>
                <a:gd name="connsiteX20" fmla="*/ 2171700 w 2428875"/>
                <a:gd name="connsiteY20" fmla="*/ 2219325 h 3038475"/>
                <a:gd name="connsiteX21" fmla="*/ 2038350 w 2428875"/>
                <a:gd name="connsiteY21" fmla="*/ 1914525 h 3038475"/>
                <a:gd name="connsiteX22" fmla="*/ 1971675 w 2428875"/>
                <a:gd name="connsiteY22" fmla="*/ 1647825 h 3038475"/>
                <a:gd name="connsiteX23" fmla="*/ 1943100 w 2428875"/>
                <a:gd name="connsiteY23" fmla="*/ 1381125 h 3038475"/>
                <a:gd name="connsiteX24" fmla="*/ 1905000 w 2428875"/>
                <a:gd name="connsiteY24" fmla="*/ 1019175 h 3038475"/>
                <a:gd name="connsiteX25" fmla="*/ 1857375 w 2428875"/>
                <a:gd name="connsiteY25" fmla="*/ 790575 h 3038475"/>
                <a:gd name="connsiteX26" fmla="*/ 1771650 w 2428875"/>
                <a:gd name="connsiteY26" fmla="*/ 600075 h 3038475"/>
                <a:gd name="connsiteX27" fmla="*/ 1619250 w 2428875"/>
                <a:gd name="connsiteY27" fmla="*/ 323850 h 3038475"/>
                <a:gd name="connsiteX28" fmla="*/ 1362075 w 2428875"/>
                <a:gd name="connsiteY28" fmla="*/ 123825 h 3038475"/>
                <a:gd name="connsiteX29" fmla="*/ 1123950 w 2428875"/>
                <a:gd name="connsiteY29" fmla="*/ 19050 h 3038475"/>
                <a:gd name="connsiteX30" fmla="*/ 914400 w 2428875"/>
                <a:gd name="connsiteY30" fmla="*/ 0 h 3038475"/>
                <a:gd name="connsiteX31" fmla="*/ 657225 w 2428875"/>
                <a:gd name="connsiteY31" fmla="*/ 133350 h 3038475"/>
                <a:gd name="connsiteX32" fmla="*/ 466725 w 2428875"/>
                <a:gd name="connsiteY32" fmla="*/ 361950 h 303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28875" h="3038475">
                  <a:moveTo>
                    <a:pt x="466725" y="361950"/>
                  </a:moveTo>
                  <a:lnTo>
                    <a:pt x="314325" y="619125"/>
                  </a:lnTo>
                  <a:lnTo>
                    <a:pt x="180975" y="923925"/>
                  </a:lnTo>
                  <a:lnTo>
                    <a:pt x="85725" y="1200150"/>
                  </a:lnTo>
                  <a:lnTo>
                    <a:pt x="38100" y="1390650"/>
                  </a:lnTo>
                  <a:lnTo>
                    <a:pt x="9525" y="1581150"/>
                  </a:lnTo>
                  <a:lnTo>
                    <a:pt x="0" y="1733550"/>
                  </a:lnTo>
                  <a:lnTo>
                    <a:pt x="19050" y="1943100"/>
                  </a:lnTo>
                  <a:lnTo>
                    <a:pt x="104775" y="2190750"/>
                  </a:lnTo>
                  <a:lnTo>
                    <a:pt x="314325" y="2628900"/>
                  </a:lnTo>
                  <a:lnTo>
                    <a:pt x="504825" y="2857500"/>
                  </a:lnTo>
                  <a:lnTo>
                    <a:pt x="647700" y="2990850"/>
                  </a:lnTo>
                  <a:lnTo>
                    <a:pt x="790575" y="3038475"/>
                  </a:lnTo>
                  <a:lnTo>
                    <a:pt x="962025" y="3038475"/>
                  </a:lnTo>
                  <a:lnTo>
                    <a:pt x="1533525" y="2905125"/>
                  </a:lnTo>
                  <a:lnTo>
                    <a:pt x="2085975" y="2876550"/>
                  </a:lnTo>
                  <a:lnTo>
                    <a:pt x="2324100" y="2876550"/>
                  </a:lnTo>
                  <a:lnTo>
                    <a:pt x="2409825" y="2838450"/>
                  </a:lnTo>
                  <a:lnTo>
                    <a:pt x="2428875" y="2762250"/>
                  </a:lnTo>
                  <a:lnTo>
                    <a:pt x="2333625" y="2524125"/>
                  </a:lnTo>
                  <a:lnTo>
                    <a:pt x="2171700" y="2219325"/>
                  </a:lnTo>
                  <a:lnTo>
                    <a:pt x="2038350" y="1914525"/>
                  </a:lnTo>
                  <a:lnTo>
                    <a:pt x="1971675" y="1647825"/>
                  </a:lnTo>
                  <a:lnTo>
                    <a:pt x="1943100" y="1381125"/>
                  </a:lnTo>
                  <a:lnTo>
                    <a:pt x="1905000" y="1019175"/>
                  </a:lnTo>
                  <a:lnTo>
                    <a:pt x="1857375" y="790575"/>
                  </a:lnTo>
                  <a:lnTo>
                    <a:pt x="1771650" y="600075"/>
                  </a:lnTo>
                  <a:lnTo>
                    <a:pt x="1619250" y="323850"/>
                  </a:lnTo>
                  <a:lnTo>
                    <a:pt x="1362075" y="123825"/>
                  </a:lnTo>
                  <a:lnTo>
                    <a:pt x="1123950" y="19050"/>
                  </a:lnTo>
                  <a:lnTo>
                    <a:pt x="914400" y="0"/>
                  </a:lnTo>
                  <a:lnTo>
                    <a:pt x="657225" y="133350"/>
                  </a:lnTo>
                  <a:lnTo>
                    <a:pt x="466725" y="361950"/>
                  </a:lnTo>
                  <a:close/>
                </a:path>
              </a:pathLst>
            </a:custGeom>
            <a:solidFill>
              <a:srgbClr val="92D050">
                <a:alpha val="50000"/>
              </a:srgbClr>
            </a:solidFill>
            <a:ln w="28575">
              <a:solidFill>
                <a:srgbClr val="188F8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标注 9"/>
            <p:cNvSpPr/>
            <p:nvPr/>
          </p:nvSpPr>
          <p:spPr>
            <a:xfrm>
              <a:off x="3940880" y="1034989"/>
              <a:ext cx="1987336" cy="893957"/>
            </a:xfrm>
            <a:prstGeom prst="wedgeRectCallout">
              <a:avLst>
                <a:gd name="adj1" fmla="val 62255"/>
                <a:gd name="adj2" fmla="val 155334"/>
              </a:avLst>
            </a:prstGeom>
            <a:solidFill>
              <a:srgbClr val="92D05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b="1" dirty="0">
                  <a:latin typeface="+mj-ea"/>
                  <a:ea typeface="+mj-ea"/>
                </a:rPr>
                <a:t>北部天河片区</a:t>
              </a:r>
              <a:br>
                <a:rPr lang="en-US" altLang="zh-CN" sz="1400" b="1" dirty="0">
                  <a:latin typeface="+mj-ea"/>
                  <a:ea typeface="+mj-ea"/>
                </a:rPr>
              </a:br>
              <a:r>
                <a:rPr lang="zh-CN" altLang="en-US" sz="1400" b="1" dirty="0">
                  <a:latin typeface="+mj-ea"/>
                  <a:ea typeface="+mj-ea"/>
                </a:rPr>
                <a:t>（生态风景区）</a:t>
              </a:r>
              <a:endParaRPr lang="zh-CN" altLang="en-US" sz="1400" b="1" dirty="0">
                <a:latin typeface="+mj-ea"/>
                <a:ea typeface="+mj-ea"/>
              </a:endParaRPr>
            </a:p>
          </p:txBody>
        </p:sp>
        <p:sp>
          <p:nvSpPr>
            <p:cNvPr id="21" name="矩形标注 5"/>
            <p:cNvSpPr/>
            <p:nvPr/>
          </p:nvSpPr>
          <p:spPr>
            <a:xfrm>
              <a:off x="2697645" y="2469941"/>
              <a:ext cx="2615609" cy="894260"/>
            </a:xfrm>
            <a:prstGeom prst="wedgeRectCallout">
              <a:avLst>
                <a:gd name="adj1" fmla="val 51723"/>
                <a:gd name="adj2" fmla="val 148441"/>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b="1" dirty="0">
                  <a:latin typeface="+mj-ea"/>
                  <a:ea typeface="+mj-ea"/>
                </a:rPr>
                <a:t>重点发展西部江沙片区</a:t>
              </a:r>
              <a:br>
                <a:rPr lang="en-US" altLang="zh-CN" sz="1400" b="1" dirty="0">
                  <a:latin typeface="+mj-ea"/>
                  <a:ea typeface="+mj-ea"/>
                </a:rPr>
              </a:br>
              <a:r>
                <a:rPr lang="zh-CN" altLang="en-US" sz="1400" b="1" dirty="0">
                  <a:latin typeface="+mj-ea"/>
                  <a:ea typeface="+mj-ea"/>
                </a:rPr>
                <a:t>（滨江新城产业园）</a:t>
              </a:r>
              <a:endParaRPr lang="zh-CN" altLang="en-US" sz="1400" b="1" dirty="0">
                <a:latin typeface="+mj-ea"/>
                <a:ea typeface="+mj-ea"/>
              </a:endParaRPr>
            </a:p>
          </p:txBody>
        </p:sp>
      </p:grpSp>
      <p:sp>
        <p:nvSpPr>
          <p:cNvPr id="22" name="矩形 21"/>
          <p:cNvSpPr/>
          <p:nvPr/>
        </p:nvSpPr>
        <p:spPr>
          <a:xfrm>
            <a:off x="237068" y="2139935"/>
            <a:ext cx="6777414" cy="3170099"/>
          </a:xfrm>
          <a:prstGeom prst="rect">
            <a:avLst/>
          </a:prstGeom>
        </p:spPr>
        <p:txBody>
          <a:bodyPr wrap="square">
            <a:spAutoFit/>
          </a:bodyPr>
          <a:lstStyle/>
          <a:p>
            <a:pPr>
              <a:lnSpc>
                <a:spcPct val="200000"/>
              </a:lnSpc>
            </a:pPr>
            <a:r>
              <a:rPr lang="zh-CN" altLang="en-US" sz="2000" dirty="0">
                <a:solidFill>
                  <a:schemeClr val="accent3"/>
                </a:solidFill>
                <a:latin typeface="+mn-ea"/>
                <a:ea typeface="+mn-ea"/>
              </a:rPr>
              <a:t>滨江新城（棠下镇）：</a:t>
            </a:r>
            <a:endParaRPr lang="zh-CN" altLang="en-US" sz="2000" dirty="0">
              <a:solidFill>
                <a:schemeClr val="accent3"/>
              </a:solidFill>
              <a:latin typeface="+mn-ea"/>
              <a:ea typeface="+mn-ea"/>
            </a:endParaRPr>
          </a:p>
          <a:p>
            <a:pPr marL="285750" indent="-285750">
              <a:lnSpc>
                <a:spcPct val="200000"/>
              </a:lnSpc>
              <a:buFont typeface="Wingdings" panose="05000000000000000000" pitchFamily="2" charset="2"/>
              <a:buChar char="n"/>
            </a:pPr>
            <a:r>
              <a:rPr lang="zh-CN" altLang="en-US" sz="2000" dirty="0">
                <a:solidFill>
                  <a:schemeClr val="accent1">
                    <a:lumMod val="75000"/>
                  </a:schemeClr>
                </a:solidFill>
                <a:latin typeface="+mn-ea"/>
                <a:ea typeface="+mn-ea"/>
              </a:rPr>
              <a:t>重点发展智能制造（激光）、健康食品等产业；</a:t>
            </a:r>
            <a:endParaRPr lang="zh-CN" altLang="en-US" sz="2000" dirty="0">
              <a:solidFill>
                <a:schemeClr val="accent1">
                  <a:lumMod val="75000"/>
                </a:schemeClr>
              </a:solidFill>
              <a:latin typeface="+mn-ea"/>
              <a:ea typeface="+mn-ea"/>
            </a:endParaRPr>
          </a:p>
          <a:p>
            <a:pPr marL="285750" indent="-285750">
              <a:lnSpc>
                <a:spcPct val="200000"/>
              </a:lnSpc>
              <a:buFont typeface="Wingdings" panose="05000000000000000000" pitchFamily="2" charset="2"/>
              <a:buChar char="n"/>
            </a:pPr>
            <a:r>
              <a:rPr lang="zh-CN" altLang="en-US" sz="2000" dirty="0">
                <a:solidFill>
                  <a:schemeClr val="accent1">
                    <a:lumMod val="75000"/>
                  </a:schemeClr>
                </a:solidFill>
                <a:latin typeface="+mn-ea"/>
                <a:ea typeface="+mn-ea"/>
              </a:rPr>
              <a:t>建设滨江新城智慧城；</a:t>
            </a:r>
            <a:endParaRPr lang="zh-CN" altLang="en-US" sz="2000" dirty="0">
              <a:solidFill>
                <a:schemeClr val="accent1">
                  <a:lumMod val="75000"/>
                </a:schemeClr>
              </a:solidFill>
              <a:latin typeface="+mn-ea"/>
              <a:ea typeface="+mn-ea"/>
            </a:endParaRPr>
          </a:p>
          <a:p>
            <a:pPr marL="285750" indent="-285750">
              <a:lnSpc>
                <a:spcPct val="200000"/>
              </a:lnSpc>
              <a:buFont typeface="Wingdings" panose="05000000000000000000" pitchFamily="2" charset="2"/>
              <a:buChar char="n"/>
            </a:pPr>
            <a:r>
              <a:rPr lang="zh-CN" altLang="en-US" sz="2000" dirty="0">
                <a:solidFill>
                  <a:schemeClr val="accent1">
                    <a:lumMod val="75000"/>
                  </a:schemeClr>
                </a:solidFill>
                <a:latin typeface="+mn-ea"/>
                <a:ea typeface="+mn-ea"/>
              </a:rPr>
              <a:t>力争至2020年打造成为全市首个“千亿级示范基地”；</a:t>
            </a:r>
            <a:endParaRPr lang="zh-CN" altLang="en-US" sz="2000" dirty="0">
              <a:solidFill>
                <a:schemeClr val="accent1">
                  <a:lumMod val="75000"/>
                </a:schemeClr>
              </a:solidFill>
              <a:latin typeface="+mn-ea"/>
              <a:ea typeface="+mn-ea"/>
            </a:endParaRPr>
          </a:p>
          <a:p>
            <a:pPr marL="285750" indent="-285750">
              <a:lnSpc>
                <a:spcPct val="200000"/>
              </a:lnSpc>
              <a:buFont typeface="Wingdings" panose="05000000000000000000" pitchFamily="2" charset="2"/>
              <a:buChar char="n"/>
            </a:pPr>
            <a:r>
              <a:rPr lang="zh-CN" altLang="en-US" sz="2000" dirty="0">
                <a:solidFill>
                  <a:schemeClr val="accent1">
                    <a:lumMod val="75000"/>
                  </a:schemeClr>
                </a:solidFill>
                <a:latin typeface="+mn-ea"/>
                <a:ea typeface="+mn-ea"/>
              </a:rPr>
              <a:t>全面建设人产城融合发展的现代生态新城。</a:t>
            </a:r>
            <a:endParaRPr lang="zh-CN" altLang="en-US" sz="2000" dirty="0">
              <a:solidFill>
                <a:schemeClr val="accent1">
                  <a:lumMod val="75000"/>
                </a:schemeClr>
              </a:solidFill>
              <a:latin typeface="+mn-ea"/>
              <a:ea typeface="+mn-ea"/>
            </a:endParaRPr>
          </a:p>
        </p:txBody>
      </p:sp>
      <p:sp>
        <p:nvSpPr>
          <p:cNvPr id="23" name="矩形 22"/>
          <p:cNvSpPr/>
          <p:nvPr/>
        </p:nvSpPr>
        <p:spPr>
          <a:xfrm>
            <a:off x="369368" y="1536787"/>
            <a:ext cx="2236510" cy="400110"/>
          </a:xfrm>
          <a:prstGeom prst="rect">
            <a:avLst/>
          </a:prstGeom>
        </p:spPr>
        <p:txBody>
          <a:bodyPr wrap="none">
            <a:spAutoFit/>
          </a:bodyPr>
          <a:lstStyle/>
          <a:p>
            <a:r>
              <a:rPr lang="zh-CN" altLang="en-US" sz="2000" dirty="0">
                <a:solidFill>
                  <a:schemeClr val="accent3"/>
                </a:solidFill>
                <a:latin typeface="+mn-ea"/>
                <a:ea typeface="+mn-ea"/>
              </a:rPr>
              <a:t>“3+2”发展格局</a:t>
            </a:r>
            <a:endParaRPr lang="zh-CN" altLang="en-US" sz="2000" dirty="0">
              <a:solidFill>
                <a:schemeClr val="accent3"/>
              </a:solidFill>
              <a:latin typeface="+mn-ea"/>
              <a:ea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7379" y="2292522"/>
            <a:ext cx="7376453" cy="2862322"/>
          </a:xfrm>
          <a:prstGeom prst="rect">
            <a:avLst/>
          </a:prstGeom>
        </p:spPr>
        <p:txBody>
          <a:bodyPr wrap="square">
            <a:spAutoFit/>
          </a:bodyPr>
          <a:lstStyle/>
          <a:p>
            <a:pPr algn="just">
              <a:lnSpc>
                <a:spcPct val="150000"/>
              </a:lnSpc>
              <a:spcAft>
                <a:spcPts val="0"/>
              </a:spcAft>
            </a:pPr>
            <a:r>
              <a:rPr lang="zh-CN" altLang="zh-CN" sz="2000" kern="0" dirty="0">
                <a:solidFill>
                  <a:schemeClr val="accent3"/>
                </a:solidFill>
                <a:latin typeface="+mn-ea"/>
                <a:ea typeface="+mn-ea"/>
                <a:cs typeface="宋体" panose="02010600030101010101" pitchFamily="2" charset="-122"/>
              </a:rPr>
              <a:t>珠西智谷：</a:t>
            </a:r>
            <a:endParaRPr lang="zh-CN" altLang="zh-CN" sz="2000" kern="100" dirty="0">
              <a:solidFill>
                <a:schemeClr val="accent3"/>
              </a:solidFill>
              <a:latin typeface="+mn-ea"/>
              <a:ea typeface="+mn-ea"/>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mn-ea"/>
                <a:ea typeface="+mn-ea"/>
              </a:rPr>
              <a:t>总规划面积</a:t>
            </a:r>
            <a:r>
              <a:rPr lang="en-US" altLang="zh-CN" sz="2000" dirty="0">
                <a:solidFill>
                  <a:srgbClr val="C00000"/>
                </a:solidFill>
                <a:latin typeface="+mn-ea"/>
                <a:ea typeface="+mn-ea"/>
              </a:rPr>
              <a:t>76.87</a:t>
            </a:r>
            <a:r>
              <a:rPr lang="zh-CN" altLang="en-US" sz="2000" dirty="0">
                <a:solidFill>
                  <a:schemeClr val="accent1">
                    <a:lumMod val="75000"/>
                  </a:schemeClr>
                </a:solidFill>
                <a:latin typeface="+mn-ea"/>
                <a:ea typeface="+mn-ea"/>
              </a:rPr>
              <a:t>平方公里，核心区面积</a:t>
            </a:r>
            <a:r>
              <a:rPr lang="en-US" altLang="zh-CN" sz="2000" dirty="0">
                <a:solidFill>
                  <a:srgbClr val="C00000"/>
                </a:solidFill>
                <a:latin typeface="+mn-ea"/>
                <a:ea typeface="+mn-ea"/>
              </a:rPr>
              <a:t>12.37</a:t>
            </a:r>
            <a:r>
              <a:rPr lang="zh-CN" altLang="en-US" sz="2000" dirty="0">
                <a:solidFill>
                  <a:schemeClr val="accent1">
                    <a:lumMod val="75000"/>
                  </a:schemeClr>
                </a:solidFill>
                <a:latin typeface="+mn-ea"/>
                <a:ea typeface="+mn-ea"/>
              </a:rPr>
              <a:t>平方公里；</a:t>
            </a:r>
            <a:endParaRPr lang="zh-CN" altLang="en-US" sz="2000" dirty="0">
              <a:solidFill>
                <a:schemeClr val="accent1">
                  <a:lumMod val="75000"/>
                </a:schemeClr>
              </a:solidFill>
              <a:latin typeface="+mn-ea"/>
              <a:ea typeface="+mn-ea"/>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mn-ea"/>
                <a:ea typeface="+mn-ea"/>
              </a:rPr>
              <a:t>全国“小微双创” 示范城市核心基地； </a:t>
            </a:r>
            <a:endParaRPr lang="zh-CN" altLang="en-US" sz="2000" dirty="0">
              <a:solidFill>
                <a:schemeClr val="accent1">
                  <a:lumMod val="75000"/>
                </a:schemeClr>
              </a:solidFill>
              <a:latin typeface="+mn-ea"/>
              <a:ea typeface="+mn-ea"/>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mn-ea"/>
                <a:ea typeface="+mn-ea"/>
              </a:rPr>
              <a:t>重点发展智能制造（激光）、教育装备、生命科学三大产业；</a:t>
            </a:r>
            <a:endParaRPr lang="zh-CN" altLang="en-US" sz="2000" dirty="0">
              <a:solidFill>
                <a:schemeClr val="accent1">
                  <a:lumMod val="75000"/>
                </a:schemeClr>
              </a:solidFill>
              <a:latin typeface="+mn-ea"/>
              <a:ea typeface="+mn-ea"/>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mn-ea"/>
                <a:ea typeface="+mn-ea"/>
              </a:rPr>
              <a:t>已建成创新平台</a:t>
            </a:r>
            <a:r>
              <a:rPr lang="en-US" altLang="zh-CN" sz="2000" dirty="0">
                <a:solidFill>
                  <a:srgbClr val="C00000"/>
                </a:solidFill>
                <a:latin typeface="+mn-ea"/>
                <a:ea typeface="+mn-ea"/>
              </a:rPr>
              <a:t>18</a:t>
            </a:r>
            <a:r>
              <a:rPr lang="zh-CN" altLang="en-US" sz="2000" dirty="0">
                <a:solidFill>
                  <a:schemeClr val="accent1">
                    <a:lumMod val="75000"/>
                  </a:schemeClr>
                </a:solidFill>
                <a:latin typeface="+mn-ea"/>
                <a:ea typeface="+mn-ea"/>
              </a:rPr>
              <a:t>个，进驻各类创新企业</a:t>
            </a:r>
            <a:r>
              <a:rPr lang="en-US" altLang="zh-CN" sz="2000" dirty="0">
                <a:solidFill>
                  <a:srgbClr val="C00000"/>
                </a:solidFill>
                <a:latin typeface="+mn-ea"/>
                <a:ea typeface="+mn-ea"/>
              </a:rPr>
              <a:t>800</a:t>
            </a:r>
            <a:r>
              <a:rPr lang="zh-CN" altLang="en-US" sz="2000" dirty="0">
                <a:solidFill>
                  <a:schemeClr val="accent1">
                    <a:lumMod val="75000"/>
                  </a:schemeClr>
                </a:solidFill>
                <a:latin typeface="+mn-ea"/>
                <a:ea typeface="+mn-ea"/>
              </a:rPr>
              <a:t>多家，每年毕业企业</a:t>
            </a:r>
            <a:r>
              <a:rPr lang="en-US" altLang="zh-CN" sz="2000" dirty="0">
                <a:solidFill>
                  <a:srgbClr val="C00000"/>
                </a:solidFill>
                <a:latin typeface="+mn-ea"/>
                <a:ea typeface="+mn-ea"/>
              </a:rPr>
              <a:t>80</a:t>
            </a:r>
            <a:r>
              <a:rPr lang="zh-CN" altLang="en-US" sz="2000" dirty="0">
                <a:solidFill>
                  <a:schemeClr val="accent1">
                    <a:lumMod val="75000"/>
                  </a:schemeClr>
                </a:solidFill>
                <a:latin typeface="+mn-ea"/>
                <a:ea typeface="+mn-ea"/>
              </a:rPr>
              <a:t>多家。</a:t>
            </a:r>
            <a:endParaRPr lang="zh-CN" altLang="en-US" sz="2000" dirty="0">
              <a:solidFill>
                <a:schemeClr val="accent1">
                  <a:lumMod val="75000"/>
                </a:schemeClr>
              </a:solidFill>
              <a:latin typeface="+mn-ea"/>
              <a:ea typeface="+mn-ea"/>
            </a:endParaRPr>
          </a:p>
        </p:txBody>
      </p:sp>
      <p:sp>
        <p:nvSpPr>
          <p:cNvPr id="22" name="矩形 21"/>
          <p:cNvSpPr/>
          <p:nvPr/>
        </p:nvSpPr>
        <p:spPr>
          <a:xfrm>
            <a:off x="340793" y="1536787"/>
            <a:ext cx="2236510" cy="400110"/>
          </a:xfrm>
          <a:prstGeom prst="rect">
            <a:avLst/>
          </a:prstGeom>
        </p:spPr>
        <p:txBody>
          <a:bodyPr wrap="none">
            <a:spAutoFit/>
          </a:bodyPr>
          <a:lstStyle/>
          <a:p>
            <a:r>
              <a:rPr lang="zh-CN" altLang="en-US" sz="2000" dirty="0">
                <a:solidFill>
                  <a:schemeClr val="accent3"/>
                </a:solidFill>
                <a:latin typeface="+mn-ea"/>
                <a:ea typeface="+mn-ea"/>
              </a:rPr>
              <a:t>“3+2”发展格局</a:t>
            </a:r>
            <a:endParaRPr lang="zh-CN" altLang="en-US" sz="2000" dirty="0">
              <a:solidFill>
                <a:schemeClr val="accent3"/>
              </a:solidFill>
              <a:latin typeface="+mn-ea"/>
              <a:ea typeface="+mn-ea"/>
            </a:endParaRPr>
          </a:p>
        </p:txBody>
      </p:sp>
      <p:grpSp>
        <p:nvGrpSpPr>
          <p:cNvPr id="23" name="组合 22"/>
          <p:cNvGrpSpPr/>
          <p:nvPr/>
        </p:nvGrpSpPr>
        <p:grpSpPr>
          <a:xfrm>
            <a:off x="8129716" y="2162175"/>
            <a:ext cx="3464889" cy="4142456"/>
            <a:chOff x="7396879" y="1000914"/>
            <a:chExt cx="4340602" cy="5189417"/>
          </a:xfrm>
        </p:grpSpPr>
        <p:grpSp>
          <p:nvGrpSpPr>
            <p:cNvPr id="24" name="组合 23"/>
            <p:cNvGrpSpPr/>
            <p:nvPr/>
          </p:nvGrpSpPr>
          <p:grpSpPr>
            <a:xfrm>
              <a:off x="7396879" y="1786270"/>
              <a:ext cx="4224507" cy="4303028"/>
              <a:chOff x="3844719" y="1015744"/>
              <a:chExt cx="5270705" cy="5668807"/>
            </a:xfrm>
          </p:grpSpPr>
          <p:pic>
            <p:nvPicPr>
              <p:cNvPr id="36" name="图片 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844719" y="1015744"/>
                <a:ext cx="5270705" cy="566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任意多边形 18"/>
              <p:cNvSpPr/>
              <p:nvPr/>
            </p:nvSpPr>
            <p:spPr>
              <a:xfrm>
                <a:off x="4814974" y="4307524"/>
                <a:ext cx="2720027" cy="1736435"/>
              </a:xfrm>
              <a:custGeom>
                <a:avLst/>
                <a:gdLst>
                  <a:gd name="connsiteX0" fmla="*/ 2050026 w 2057400"/>
                  <a:gd name="connsiteY0" fmla="*/ 597309 h 1408470"/>
                  <a:gd name="connsiteX1" fmla="*/ 1946787 w 2057400"/>
                  <a:gd name="connsiteY1" fmla="*/ 530941 h 1408470"/>
                  <a:gd name="connsiteX2" fmla="*/ 1836174 w 2057400"/>
                  <a:gd name="connsiteY2" fmla="*/ 353961 h 1408470"/>
                  <a:gd name="connsiteX3" fmla="*/ 1887794 w 2057400"/>
                  <a:gd name="connsiteY3" fmla="*/ 206477 h 1408470"/>
                  <a:gd name="connsiteX4" fmla="*/ 1909916 w 2057400"/>
                  <a:gd name="connsiteY4" fmla="*/ 22122 h 1408470"/>
                  <a:gd name="connsiteX5" fmla="*/ 1873045 w 2057400"/>
                  <a:gd name="connsiteY5" fmla="*/ 0 h 1408470"/>
                  <a:gd name="connsiteX6" fmla="*/ 1769807 w 2057400"/>
                  <a:gd name="connsiteY6" fmla="*/ 14748 h 1408470"/>
                  <a:gd name="connsiteX7" fmla="*/ 1732936 w 2057400"/>
                  <a:gd name="connsiteY7" fmla="*/ 51619 h 1408470"/>
                  <a:gd name="connsiteX8" fmla="*/ 1688690 w 2057400"/>
                  <a:gd name="connsiteY8" fmla="*/ 95864 h 1408470"/>
                  <a:gd name="connsiteX9" fmla="*/ 1666568 w 2057400"/>
                  <a:gd name="connsiteY9" fmla="*/ 125361 h 1408470"/>
                  <a:gd name="connsiteX10" fmla="*/ 1688690 w 2057400"/>
                  <a:gd name="connsiteY10" fmla="*/ 191729 h 1408470"/>
                  <a:gd name="connsiteX11" fmla="*/ 1614949 w 2057400"/>
                  <a:gd name="connsiteY11" fmla="*/ 309716 h 1408470"/>
                  <a:gd name="connsiteX12" fmla="*/ 1570703 w 2057400"/>
                  <a:gd name="connsiteY12" fmla="*/ 339212 h 1408470"/>
                  <a:gd name="connsiteX13" fmla="*/ 1467465 w 2057400"/>
                  <a:gd name="connsiteY13" fmla="*/ 324464 h 1408470"/>
                  <a:gd name="connsiteX14" fmla="*/ 1408471 w 2057400"/>
                  <a:gd name="connsiteY14" fmla="*/ 272845 h 1408470"/>
                  <a:gd name="connsiteX15" fmla="*/ 1364226 w 2057400"/>
                  <a:gd name="connsiteY15" fmla="*/ 213851 h 1408470"/>
                  <a:gd name="connsiteX16" fmla="*/ 1312607 w 2057400"/>
                  <a:gd name="connsiteY16" fmla="*/ 169606 h 1408470"/>
                  <a:gd name="connsiteX17" fmla="*/ 1165123 w 2057400"/>
                  <a:gd name="connsiteY17" fmla="*/ 169606 h 1408470"/>
                  <a:gd name="connsiteX18" fmla="*/ 1069258 w 2057400"/>
                  <a:gd name="connsiteY18" fmla="*/ 169606 h 1408470"/>
                  <a:gd name="connsiteX19" fmla="*/ 899652 w 2057400"/>
                  <a:gd name="connsiteY19" fmla="*/ 221225 h 1408470"/>
                  <a:gd name="connsiteX20" fmla="*/ 781665 w 2057400"/>
                  <a:gd name="connsiteY20" fmla="*/ 272845 h 1408470"/>
                  <a:gd name="connsiteX21" fmla="*/ 678426 w 2057400"/>
                  <a:gd name="connsiteY21" fmla="*/ 317090 h 1408470"/>
                  <a:gd name="connsiteX22" fmla="*/ 560439 w 2057400"/>
                  <a:gd name="connsiteY22" fmla="*/ 272845 h 1408470"/>
                  <a:gd name="connsiteX23" fmla="*/ 427703 w 2057400"/>
                  <a:gd name="connsiteY23" fmla="*/ 272845 h 1408470"/>
                  <a:gd name="connsiteX24" fmla="*/ 324465 w 2057400"/>
                  <a:gd name="connsiteY24" fmla="*/ 331838 h 1408470"/>
                  <a:gd name="connsiteX25" fmla="*/ 331839 w 2057400"/>
                  <a:gd name="connsiteY25" fmla="*/ 376083 h 1408470"/>
                  <a:gd name="connsiteX26" fmla="*/ 235974 w 2057400"/>
                  <a:gd name="connsiteY26" fmla="*/ 346587 h 1408470"/>
                  <a:gd name="connsiteX27" fmla="*/ 176981 w 2057400"/>
                  <a:gd name="connsiteY27" fmla="*/ 435077 h 1408470"/>
                  <a:gd name="connsiteX28" fmla="*/ 132736 w 2057400"/>
                  <a:gd name="connsiteY28" fmla="*/ 412954 h 1408470"/>
                  <a:gd name="connsiteX29" fmla="*/ 7374 w 2057400"/>
                  <a:gd name="connsiteY29" fmla="*/ 523567 h 1408470"/>
                  <a:gd name="connsiteX30" fmla="*/ 0 w 2057400"/>
                  <a:gd name="connsiteY30" fmla="*/ 789038 h 1408470"/>
                  <a:gd name="connsiteX31" fmla="*/ 117987 w 2057400"/>
                  <a:gd name="connsiteY31" fmla="*/ 921774 h 1408470"/>
                  <a:gd name="connsiteX32" fmla="*/ 213852 w 2057400"/>
                  <a:gd name="connsiteY32" fmla="*/ 1054509 h 1408470"/>
                  <a:gd name="connsiteX33" fmla="*/ 324465 w 2057400"/>
                  <a:gd name="connsiteY33" fmla="*/ 1054509 h 1408470"/>
                  <a:gd name="connsiteX34" fmla="*/ 626807 w 2057400"/>
                  <a:gd name="connsiteY34" fmla="*/ 1113503 h 1408470"/>
                  <a:gd name="connsiteX35" fmla="*/ 899652 w 2057400"/>
                  <a:gd name="connsiteY35" fmla="*/ 1150374 h 1408470"/>
                  <a:gd name="connsiteX36" fmla="*/ 1157749 w 2057400"/>
                  <a:gd name="connsiteY36" fmla="*/ 1364225 h 1408470"/>
                  <a:gd name="connsiteX37" fmla="*/ 1179871 w 2057400"/>
                  <a:gd name="connsiteY37" fmla="*/ 1408470 h 1408470"/>
                  <a:gd name="connsiteX38" fmla="*/ 1268361 w 2057400"/>
                  <a:gd name="connsiteY38" fmla="*/ 1408470 h 1408470"/>
                  <a:gd name="connsiteX39" fmla="*/ 1283110 w 2057400"/>
                  <a:gd name="connsiteY39" fmla="*/ 1319980 h 1408470"/>
                  <a:gd name="connsiteX40" fmla="*/ 1386349 w 2057400"/>
                  <a:gd name="connsiteY40" fmla="*/ 1268361 h 1408470"/>
                  <a:gd name="connsiteX41" fmla="*/ 1467465 w 2057400"/>
                  <a:gd name="connsiteY41" fmla="*/ 1246238 h 1408470"/>
                  <a:gd name="connsiteX42" fmla="*/ 1496961 w 2057400"/>
                  <a:gd name="connsiteY42" fmla="*/ 1187245 h 1408470"/>
                  <a:gd name="connsiteX43" fmla="*/ 1519084 w 2057400"/>
                  <a:gd name="connsiteY43" fmla="*/ 1076632 h 1408470"/>
                  <a:gd name="connsiteX44" fmla="*/ 1644445 w 2057400"/>
                  <a:gd name="connsiteY44" fmla="*/ 995516 h 1408470"/>
                  <a:gd name="connsiteX45" fmla="*/ 1806678 w 2057400"/>
                  <a:gd name="connsiteY45" fmla="*/ 914400 h 1408470"/>
                  <a:gd name="connsiteX46" fmla="*/ 1961536 w 2057400"/>
                  <a:gd name="connsiteY46" fmla="*/ 929148 h 1408470"/>
                  <a:gd name="connsiteX47" fmla="*/ 1998407 w 2057400"/>
                  <a:gd name="connsiteY47" fmla="*/ 825909 h 1408470"/>
                  <a:gd name="connsiteX48" fmla="*/ 2057400 w 2057400"/>
                  <a:gd name="connsiteY48" fmla="*/ 818535 h 1408470"/>
                  <a:gd name="connsiteX49" fmla="*/ 2050026 w 2057400"/>
                  <a:gd name="connsiteY49" fmla="*/ 597309 h 1408470"/>
                  <a:gd name="connsiteX0-1" fmla="*/ 2050026 w 2057400"/>
                  <a:gd name="connsiteY0-2" fmla="*/ 597309 h 1408470"/>
                  <a:gd name="connsiteX1-3" fmla="*/ 1946787 w 2057400"/>
                  <a:gd name="connsiteY1-4" fmla="*/ 530941 h 1408470"/>
                  <a:gd name="connsiteX2-5" fmla="*/ 1869833 w 2057400"/>
                  <a:gd name="connsiteY2-6" fmla="*/ 359571 h 1408470"/>
                  <a:gd name="connsiteX3-7" fmla="*/ 1887794 w 2057400"/>
                  <a:gd name="connsiteY3-8" fmla="*/ 206477 h 1408470"/>
                  <a:gd name="connsiteX4-9" fmla="*/ 1909916 w 2057400"/>
                  <a:gd name="connsiteY4-10" fmla="*/ 22122 h 1408470"/>
                  <a:gd name="connsiteX5-11" fmla="*/ 1873045 w 2057400"/>
                  <a:gd name="connsiteY5-12" fmla="*/ 0 h 1408470"/>
                  <a:gd name="connsiteX6-13" fmla="*/ 1769807 w 2057400"/>
                  <a:gd name="connsiteY6-14" fmla="*/ 14748 h 1408470"/>
                  <a:gd name="connsiteX7-15" fmla="*/ 1732936 w 2057400"/>
                  <a:gd name="connsiteY7-16" fmla="*/ 51619 h 1408470"/>
                  <a:gd name="connsiteX8-17" fmla="*/ 1688690 w 2057400"/>
                  <a:gd name="connsiteY8-18" fmla="*/ 95864 h 1408470"/>
                  <a:gd name="connsiteX9-19" fmla="*/ 1666568 w 2057400"/>
                  <a:gd name="connsiteY9-20" fmla="*/ 125361 h 1408470"/>
                  <a:gd name="connsiteX10-21" fmla="*/ 1688690 w 2057400"/>
                  <a:gd name="connsiteY10-22" fmla="*/ 191729 h 1408470"/>
                  <a:gd name="connsiteX11-23" fmla="*/ 1614949 w 2057400"/>
                  <a:gd name="connsiteY11-24" fmla="*/ 309716 h 1408470"/>
                  <a:gd name="connsiteX12-25" fmla="*/ 1570703 w 2057400"/>
                  <a:gd name="connsiteY12-26" fmla="*/ 339212 h 1408470"/>
                  <a:gd name="connsiteX13-27" fmla="*/ 1467465 w 2057400"/>
                  <a:gd name="connsiteY13-28" fmla="*/ 324464 h 1408470"/>
                  <a:gd name="connsiteX14-29" fmla="*/ 1408471 w 2057400"/>
                  <a:gd name="connsiteY14-30" fmla="*/ 272845 h 1408470"/>
                  <a:gd name="connsiteX15-31" fmla="*/ 1364226 w 2057400"/>
                  <a:gd name="connsiteY15-32" fmla="*/ 213851 h 1408470"/>
                  <a:gd name="connsiteX16-33" fmla="*/ 1312607 w 2057400"/>
                  <a:gd name="connsiteY16-34" fmla="*/ 169606 h 1408470"/>
                  <a:gd name="connsiteX17-35" fmla="*/ 1165123 w 2057400"/>
                  <a:gd name="connsiteY17-36" fmla="*/ 169606 h 1408470"/>
                  <a:gd name="connsiteX18-37" fmla="*/ 1069258 w 2057400"/>
                  <a:gd name="connsiteY18-38" fmla="*/ 169606 h 1408470"/>
                  <a:gd name="connsiteX19-39" fmla="*/ 899652 w 2057400"/>
                  <a:gd name="connsiteY19-40" fmla="*/ 221225 h 1408470"/>
                  <a:gd name="connsiteX20-41" fmla="*/ 781665 w 2057400"/>
                  <a:gd name="connsiteY20-42" fmla="*/ 272845 h 1408470"/>
                  <a:gd name="connsiteX21-43" fmla="*/ 678426 w 2057400"/>
                  <a:gd name="connsiteY21-44" fmla="*/ 317090 h 1408470"/>
                  <a:gd name="connsiteX22-45" fmla="*/ 560439 w 2057400"/>
                  <a:gd name="connsiteY22-46" fmla="*/ 272845 h 1408470"/>
                  <a:gd name="connsiteX23-47" fmla="*/ 427703 w 2057400"/>
                  <a:gd name="connsiteY23-48" fmla="*/ 272845 h 1408470"/>
                  <a:gd name="connsiteX24-49" fmla="*/ 324465 w 2057400"/>
                  <a:gd name="connsiteY24-50" fmla="*/ 331838 h 1408470"/>
                  <a:gd name="connsiteX25-51" fmla="*/ 331839 w 2057400"/>
                  <a:gd name="connsiteY25-52" fmla="*/ 376083 h 1408470"/>
                  <a:gd name="connsiteX26-53" fmla="*/ 235974 w 2057400"/>
                  <a:gd name="connsiteY26-54" fmla="*/ 346587 h 1408470"/>
                  <a:gd name="connsiteX27-55" fmla="*/ 176981 w 2057400"/>
                  <a:gd name="connsiteY27-56" fmla="*/ 435077 h 1408470"/>
                  <a:gd name="connsiteX28-57" fmla="*/ 132736 w 2057400"/>
                  <a:gd name="connsiteY28-58" fmla="*/ 412954 h 1408470"/>
                  <a:gd name="connsiteX29-59" fmla="*/ 7374 w 2057400"/>
                  <a:gd name="connsiteY29-60" fmla="*/ 523567 h 1408470"/>
                  <a:gd name="connsiteX30-61" fmla="*/ 0 w 2057400"/>
                  <a:gd name="connsiteY30-62" fmla="*/ 789038 h 1408470"/>
                  <a:gd name="connsiteX31-63" fmla="*/ 117987 w 2057400"/>
                  <a:gd name="connsiteY31-64" fmla="*/ 921774 h 1408470"/>
                  <a:gd name="connsiteX32-65" fmla="*/ 213852 w 2057400"/>
                  <a:gd name="connsiteY32-66" fmla="*/ 1054509 h 1408470"/>
                  <a:gd name="connsiteX33-67" fmla="*/ 324465 w 2057400"/>
                  <a:gd name="connsiteY33-68" fmla="*/ 1054509 h 1408470"/>
                  <a:gd name="connsiteX34-69" fmla="*/ 626807 w 2057400"/>
                  <a:gd name="connsiteY34-70" fmla="*/ 1113503 h 1408470"/>
                  <a:gd name="connsiteX35-71" fmla="*/ 899652 w 2057400"/>
                  <a:gd name="connsiteY35-72" fmla="*/ 1150374 h 1408470"/>
                  <a:gd name="connsiteX36-73" fmla="*/ 1157749 w 2057400"/>
                  <a:gd name="connsiteY36-74" fmla="*/ 1364225 h 1408470"/>
                  <a:gd name="connsiteX37-75" fmla="*/ 1179871 w 2057400"/>
                  <a:gd name="connsiteY37-76" fmla="*/ 1408470 h 1408470"/>
                  <a:gd name="connsiteX38-77" fmla="*/ 1268361 w 2057400"/>
                  <a:gd name="connsiteY38-78" fmla="*/ 1408470 h 1408470"/>
                  <a:gd name="connsiteX39-79" fmla="*/ 1283110 w 2057400"/>
                  <a:gd name="connsiteY39-80" fmla="*/ 1319980 h 1408470"/>
                  <a:gd name="connsiteX40-81" fmla="*/ 1386349 w 2057400"/>
                  <a:gd name="connsiteY40-82" fmla="*/ 1268361 h 1408470"/>
                  <a:gd name="connsiteX41-83" fmla="*/ 1467465 w 2057400"/>
                  <a:gd name="connsiteY41-84" fmla="*/ 1246238 h 1408470"/>
                  <a:gd name="connsiteX42-85" fmla="*/ 1496961 w 2057400"/>
                  <a:gd name="connsiteY42-86" fmla="*/ 1187245 h 1408470"/>
                  <a:gd name="connsiteX43-87" fmla="*/ 1519084 w 2057400"/>
                  <a:gd name="connsiteY43-88" fmla="*/ 1076632 h 1408470"/>
                  <a:gd name="connsiteX44-89" fmla="*/ 1644445 w 2057400"/>
                  <a:gd name="connsiteY44-90" fmla="*/ 995516 h 1408470"/>
                  <a:gd name="connsiteX45-91" fmla="*/ 1806678 w 2057400"/>
                  <a:gd name="connsiteY45-92" fmla="*/ 914400 h 1408470"/>
                  <a:gd name="connsiteX46-93" fmla="*/ 1961536 w 2057400"/>
                  <a:gd name="connsiteY46-94" fmla="*/ 929148 h 1408470"/>
                  <a:gd name="connsiteX47-95" fmla="*/ 1998407 w 2057400"/>
                  <a:gd name="connsiteY47-96" fmla="*/ 825909 h 1408470"/>
                  <a:gd name="connsiteX48-97" fmla="*/ 2057400 w 2057400"/>
                  <a:gd name="connsiteY48-98" fmla="*/ 818535 h 1408470"/>
                  <a:gd name="connsiteX49-99" fmla="*/ 2050026 w 2057400"/>
                  <a:gd name="connsiteY49-100" fmla="*/ 597309 h 1408470"/>
                  <a:gd name="connsiteX0-101" fmla="*/ 2050026 w 2057400"/>
                  <a:gd name="connsiteY0-102" fmla="*/ 597309 h 1408470"/>
                  <a:gd name="connsiteX1-103" fmla="*/ 1946787 w 2057400"/>
                  <a:gd name="connsiteY1-104" fmla="*/ 530941 h 1408470"/>
                  <a:gd name="connsiteX2-105" fmla="*/ 1869833 w 2057400"/>
                  <a:gd name="connsiteY2-106" fmla="*/ 359571 h 1408470"/>
                  <a:gd name="connsiteX3-107" fmla="*/ 1932673 w 2057400"/>
                  <a:gd name="connsiteY3-108" fmla="*/ 212087 h 1408470"/>
                  <a:gd name="connsiteX4-109" fmla="*/ 1909916 w 2057400"/>
                  <a:gd name="connsiteY4-110" fmla="*/ 22122 h 1408470"/>
                  <a:gd name="connsiteX5-111" fmla="*/ 1873045 w 2057400"/>
                  <a:gd name="connsiteY5-112" fmla="*/ 0 h 1408470"/>
                  <a:gd name="connsiteX6-113" fmla="*/ 1769807 w 2057400"/>
                  <a:gd name="connsiteY6-114" fmla="*/ 14748 h 1408470"/>
                  <a:gd name="connsiteX7-115" fmla="*/ 1732936 w 2057400"/>
                  <a:gd name="connsiteY7-116" fmla="*/ 51619 h 1408470"/>
                  <a:gd name="connsiteX8-117" fmla="*/ 1688690 w 2057400"/>
                  <a:gd name="connsiteY8-118" fmla="*/ 95864 h 1408470"/>
                  <a:gd name="connsiteX9-119" fmla="*/ 1666568 w 2057400"/>
                  <a:gd name="connsiteY9-120" fmla="*/ 125361 h 1408470"/>
                  <a:gd name="connsiteX10-121" fmla="*/ 1688690 w 2057400"/>
                  <a:gd name="connsiteY10-122" fmla="*/ 191729 h 1408470"/>
                  <a:gd name="connsiteX11-123" fmla="*/ 1614949 w 2057400"/>
                  <a:gd name="connsiteY11-124" fmla="*/ 309716 h 1408470"/>
                  <a:gd name="connsiteX12-125" fmla="*/ 1570703 w 2057400"/>
                  <a:gd name="connsiteY12-126" fmla="*/ 339212 h 1408470"/>
                  <a:gd name="connsiteX13-127" fmla="*/ 1467465 w 2057400"/>
                  <a:gd name="connsiteY13-128" fmla="*/ 324464 h 1408470"/>
                  <a:gd name="connsiteX14-129" fmla="*/ 1408471 w 2057400"/>
                  <a:gd name="connsiteY14-130" fmla="*/ 272845 h 1408470"/>
                  <a:gd name="connsiteX15-131" fmla="*/ 1364226 w 2057400"/>
                  <a:gd name="connsiteY15-132" fmla="*/ 213851 h 1408470"/>
                  <a:gd name="connsiteX16-133" fmla="*/ 1312607 w 2057400"/>
                  <a:gd name="connsiteY16-134" fmla="*/ 169606 h 1408470"/>
                  <a:gd name="connsiteX17-135" fmla="*/ 1165123 w 2057400"/>
                  <a:gd name="connsiteY17-136" fmla="*/ 169606 h 1408470"/>
                  <a:gd name="connsiteX18-137" fmla="*/ 1069258 w 2057400"/>
                  <a:gd name="connsiteY18-138" fmla="*/ 169606 h 1408470"/>
                  <a:gd name="connsiteX19-139" fmla="*/ 899652 w 2057400"/>
                  <a:gd name="connsiteY19-140" fmla="*/ 221225 h 1408470"/>
                  <a:gd name="connsiteX20-141" fmla="*/ 781665 w 2057400"/>
                  <a:gd name="connsiteY20-142" fmla="*/ 272845 h 1408470"/>
                  <a:gd name="connsiteX21-143" fmla="*/ 678426 w 2057400"/>
                  <a:gd name="connsiteY21-144" fmla="*/ 317090 h 1408470"/>
                  <a:gd name="connsiteX22-145" fmla="*/ 560439 w 2057400"/>
                  <a:gd name="connsiteY22-146" fmla="*/ 272845 h 1408470"/>
                  <a:gd name="connsiteX23-147" fmla="*/ 427703 w 2057400"/>
                  <a:gd name="connsiteY23-148" fmla="*/ 272845 h 1408470"/>
                  <a:gd name="connsiteX24-149" fmla="*/ 324465 w 2057400"/>
                  <a:gd name="connsiteY24-150" fmla="*/ 331838 h 1408470"/>
                  <a:gd name="connsiteX25-151" fmla="*/ 331839 w 2057400"/>
                  <a:gd name="connsiteY25-152" fmla="*/ 376083 h 1408470"/>
                  <a:gd name="connsiteX26-153" fmla="*/ 235974 w 2057400"/>
                  <a:gd name="connsiteY26-154" fmla="*/ 346587 h 1408470"/>
                  <a:gd name="connsiteX27-155" fmla="*/ 176981 w 2057400"/>
                  <a:gd name="connsiteY27-156" fmla="*/ 435077 h 1408470"/>
                  <a:gd name="connsiteX28-157" fmla="*/ 132736 w 2057400"/>
                  <a:gd name="connsiteY28-158" fmla="*/ 412954 h 1408470"/>
                  <a:gd name="connsiteX29-159" fmla="*/ 7374 w 2057400"/>
                  <a:gd name="connsiteY29-160" fmla="*/ 523567 h 1408470"/>
                  <a:gd name="connsiteX30-161" fmla="*/ 0 w 2057400"/>
                  <a:gd name="connsiteY30-162" fmla="*/ 789038 h 1408470"/>
                  <a:gd name="connsiteX31-163" fmla="*/ 117987 w 2057400"/>
                  <a:gd name="connsiteY31-164" fmla="*/ 921774 h 1408470"/>
                  <a:gd name="connsiteX32-165" fmla="*/ 213852 w 2057400"/>
                  <a:gd name="connsiteY32-166" fmla="*/ 1054509 h 1408470"/>
                  <a:gd name="connsiteX33-167" fmla="*/ 324465 w 2057400"/>
                  <a:gd name="connsiteY33-168" fmla="*/ 1054509 h 1408470"/>
                  <a:gd name="connsiteX34-169" fmla="*/ 626807 w 2057400"/>
                  <a:gd name="connsiteY34-170" fmla="*/ 1113503 h 1408470"/>
                  <a:gd name="connsiteX35-171" fmla="*/ 899652 w 2057400"/>
                  <a:gd name="connsiteY35-172" fmla="*/ 1150374 h 1408470"/>
                  <a:gd name="connsiteX36-173" fmla="*/ 1157749 w 2057400"/>
                  <a:gd name="connsiteY36-174" fmla="*/ 1364225 h 1408470"/>
                  <a:gd name="connsiteX37-175" fmla="*/ 1179871 w 2057400"/>
                  <a:gd name="connsiteY37-176" fmla="*/ 1408470 h 1408470"/>
                  <a:gd name="connsiteX38-177" fmla="*/ 1268361 w 2057400"/>
                  <a:gd name="connsiteY38-178" fmla="*/ 1408470 h 1408470"/>
                  <a:gd name="connsiteX39-179" fmla="*/ 1283110 w 2057400"/>
                  <a:gd name="connsiteY39-180" fmla="*/ 1319980 h 1408470"/>
                  <a:gd name="connsiteX40-181" fmla="*/ 1386349 w 2057400"/>
                  <a:gd name="connsiteY40-182" fmla="*/ 1268361 h 1408470"/>
                  <a:gd name="connsiteX41-183" fmla="*/ 1467465 w 2057400"/>
                  <a:gd name="connsiteY41-184" fmla="*/ 1246238 h 1408470"/>
                  <a:gd name="connsiteX42-185" fmla="*/ 1496961 w 2057400"/>
                  <a:gd name="connsiteY42-186" fmla="*/ 1187245 h 1408470"/>
                  <a:gd name="connsiteX43-187" fmla="*/ 1519084 w 2057400"/>
                  <a:gd name="connsiteY43-188" fmla="*/ 1076632 h 1408470"/>
                  <a:gd name="connsiteX44-189" fmla="*/ 1644445 w 2057400"/>
                  <a:gd name="connsiteY44-190" fmla="*/ 995516 h 1408470"/>
                  <a:gd name="connsiteX45-191" fmla="*/ 1806678 w 2057400"/>
                  <a:gd name="connsiteY45-192" fmla="*/ 914400 h 1408470"/>
                  <a:gd name="connsiteX46-193" fmla="*/ 1961536 w 2057400"/>
                  <a:gd name="connsiteY46-194" fmla="*/ 929148 h 1408470"/>
                  <a:gd name="connsiteX47-195" fmla="*/ 1998407 w 2057400"/>
                  <a:gd name="connsiteY47-196" fmla="*/ 825909 h 1408470"/>
                  <a:gd name="connsiteX48-197" fmla="*/ 2057400 w 2057400"/>
                  <a:gd name="connsiteY48-198" fmla="*/ 818535 h 1408470"/>
                  <a:gd name="connsiteX49-199" fmla="*/ 2050026 w 2057400"/>
                  <a:gd name="connsiteY49-200" fmla="*/ 597309 h 1408470"/>
                  <a:gd name="connsiteX0-201" fmla="*/ 2050026 w 2057400"/>
                  <a:gd name="connsiteY0-202" fmla="*/ 597309 h 1408470"/>
                  <a:gd name="connsiteX1-203" fmla="*/ 1946787 w 2057400"/>
                  <a:gd name="connsiteY1-204" fmla="*/ 530941 h 1408470"/>
                  <a:gd name="connsiteX2-205" fmla="*/ 1869833 w 2057400"/>
                  <a:gd name="connsiteY2-206" fmla="*/ 359571 h 1408470"/>
                  <a:gd name="connsiteX3-207" fmla="*/ 1932673 w 2057400"/>
                  <a:gd name="connsiteY3-208" fmla="*/ 212087 h 1408470"/>
                  <a:gd name="connsiteX4-209" fmla="*/ 1966014 w 2057400"/>
                  <a:gd name="connsiteY4-210" fmla="*/ 95049 h 1408470"/>
                  <a:gd name="connsiteX5-211" fmla="*/ 1873045 w 2057400"/>
                  <a:gd name="connsiteY5-212" fmla="*/ 0 h 1408470"/>
                  <a:gd name="connsiteX6-213" fmla="*/ 1769807 w 2057400"/>
                  <a:gd name="connsiteY6-214" fmla="*/ 14748 h 1408470"/>
                  <a:gd name="connsiteX7-215" fmla="*/ 1732936 w 2057400"/>
                  <a:gd name="connsiteY7-216" fmla="*/ 51619 h 1408470"/>
                  <a:gd name="connsiteX8-217" fmla="*/ 1688690 w 2057400"/>
                  <a:gd name="connsiteY8-218" fmla="*/ 95864 h 1408470"/>
                  <a:gd name="connsiteX9-219" fmla="*/ 1666568 w 2057400"/>
                  <a:gd name="connsiteY9-220" fmla="*/ 125361 h 1408470"/>
                  <a:gd name="connsiteX10-221" fmla="*/ 1688690 w 2057400"/>
                  <a:gd name="connsiteY10-222" fmla="*/ 191729 h 1408470"/>
                  <a:gd name="connsiteX11-223" fmla="*/ 1614949 w 2057400"/>
                  <a:gd name="connsiteY11-224" fmla="*/ 309716 h 1408470"/>
                  <a:gd name="connsiteX12-225" fmla="*/ 1570703 w 2057400"/>
                  <a:gd name="connsiteY12-226" fmla="*/ 339212 h 1408470"/>
                  <a:gd name="connsiteX13-227" fmla="*/ 1467465 w 2057400"/>
                  <a:gd name="connsiteY13-228" fmla="*/ 324464 h 1408470"/>
                  <a:gd name="connsiteX14-229" fmla="*/ 1408471 w 2057400"/>
                  <a:gd name="connsiteY14-230" fmla="*/ 272845 h 1408470"/>
                  <a:gd name="connsiteX15-231" fmla="*/ 1364226 w 2057400"/>
                  <a:gd name="connsiteY15-232" fmla="*/ 213851 h 1408470"/>
                  <a:gd name="connsiteX16-233" fmla="*/ 1312607 w 2057400"/>
                  <a:gd name="connsiteY16-234" fmla="*/ 169606 h 1408470"/>
                  <a:gd name="connsiteX17-235" fmla="*/ 1165123 w 2057400"/>
                  <a:gd name="connsiteY17-236" fmla="*/ 169606 h 1408470"/>
                  <a:gd name="connsiteX18-237" fmla="*/ 1069258 w 2057400"/>
                  <a:gd name="connsiteY18-238" fmla="*/ 169606 h 1408470"/>
                  <a:gd name="connsiteX19-239" fmla="*/ 899652 w 2057400"/>
                  <a:gd name="connsiteY19-240" fmla="*/ 221225 h 1408470"/>
                  <a:gd name="connsiteX20-241" fmla="*/ 781665 w 2057400"/>
                  <a:gd name="connsiteY20-242" fmla="*/ 272845 h 1408470"/>
                  <a:gd name="connsiteX21-243" fmla="*/ 678426 w 2057400"/>
                  <a:gd name="connsiteY21-244" fmla="*/ 317090 h 1408470"/>
                  <a:gd name="connsiteX22-245" fmla="*/ 560439 w 2057400"/>
                  <a:gd name="connsiteY22-246" fmla="*/ 272845 h 1408470"/>
                  <a:gd name="connsiteX23-247" fmla="*/ 427703 w 2057400"/>
                  <a:gd name="connsiteY23-248" fmla="*/ 272845 h 1408470"/>
                  <a:gd name="connsiteX24-249" fmla="*/ 324465 w 2057400"/>
                  <a:gd name="connsiteY24-250" fmla="*/ 331838 h 1408470"/>
                  <a:gd name="connsiteX25-251" fmla="*/ 331839 w 2057400"/>
                  <a:gd name="connsiteY25-252" fmla="*/ 376083 h 1408470"/>
                  <a:gd name="connsiteX26-253" fmla="*/ 235974 w 2057400"/>
                  <a:gd name="connsiteY26-254" fmla="*/ 346587 h 1408470"/>
                  <a:gd name="connsiteX27-255" fmla="*/ 176981 w 2057400"/>
                  <a:gd name="connsiteY27-256" fmla="*/ 435077 h 1408470"/>
                  <a:gd name="connsiteX28-257" fmla="*/ 132736 w 2057400"/>
                  <a:gd name="connsiteY28-258" fmla="*/ 412954 h 1408470"/>
                  <a:gd name="connsiteX29-259" fmla="*/ 7374 w 2057400"/>
                  <a:gd name="connsiteY29-260" fmla="*/ 523567 h 1408470"/>
                  <a:gd name="connsiteX30-261" fmla="*/ 0 w 2057400"/>
                  <a:gd name="connsiteY30-262" fmla="*/ 789038 h 1408470"/>
                  <a:gd name="connsiteX31-263" fmla="*/ 117987 w 2057400"/>
                  <a:gd name="connsiteY31-264" fmla="*/ 921774 h 1408470"/>
                  <a:gd name="connsiteX32-265" fmla="*/ 213852 w 2057400"/>
                  <a:gd name="connsiteY32-266" fmla="*/ 1054509 h 1408470"/>
                  <a:gd name="connsiteX33-267" fmla="*/ 324465 w 2057400"/>
                  <a:gd name="connsiteY33-268" fmla="*/ 1054509 h 1408470"/>
                  <a:gd name="connsiteX34-269" fmla="*/ 626807 w 2057400"/>
                  <a:gd name="connsiteY34-270" fmla="*/ 1113503 h 1408470"/>
                  <a:gd name="connsiteX35-271" fmla="*/ 899652 w 2057400"/>
                  <a:gd name="connsiteY35-272" fmla="*/ 1150374 h 1408470"/>
                  <a:gd name="connsiteX36-273" fmla="*/ 1157749 w 2057400"/>
                  <a:gd name="connsiteY36-274" fmla="*/ 1364225 h 1408470"/>
                  <a:gd name="connsiteX37-275" fmla="*/ 1179871 w 2057400"/>
                  <a:gd name="connsiteY37-276" fmla="*/ 1408470 h 1408470"/>
                  <a:gd name="connsiteX38-277" fmla="*/ 1268361 w 2057400"/>
                  <a:gd name="connsiteY38-278" fmla="*/ 1408470 h 1408470"/>
                  <a:gd name="connsiteX39-279" fmla="*/ 1283110 w 2057400"/>
                  <a:gd name="connsiteY39-280" fmla="*/ 1319980 h 1408470"/>
                  <a:gd name="connsiteX40-281" fmla="*/ 1386349 w 2057400"/>
                  <a:gd name="connsiteY40-282" fmla="*/ 1268361 h 1408470"/>
                  <a:gd name="connsiteX41-283" fmla="*/ 1467465 w 2057400"/>
                  <a:gd name="connsiteY41-284" fmla="*/ 1246238 h 1408470"/>
                  <a:gd name="connsiteX42-285" fmla="*/ 1496961 w 2057400"/>
                  <a:gd name="connsiteY42-286" fmla="*/ 1187245 h 1408470"/>
                  <a:gd name="connsiteX43-287" fmla="*/ 1519084 w 2057400"/>
                  <a:gd name="connsiteY43-288" fmla="*/ 1076632 h 1408470"/>
                  <a:gd name="connsiteX44-289" fmla="*/ 1644445 w 2057400"/>
                  <a:gd name="connsiteY44-290" fmla="*/ 995516 h 1408470"/>
                  <a:gd name="connsiteX45-291" fmla="*/ 1806678 w 2057400"/>
                  <a:gd name="connsiteY45-292" fmla="*/ 914400 h 1408470"/>
                  <a:gd name="connsiteX46-293" fmla="*/ 1961536 w 2057400"/>
                  <a:gd name="connsiteY46-294" fmla="*/ 929148 h 1408470"/>
                  <a:gd name="connsiteX47-295" fmla="*/ 1998407 w 2057400"/>
                  <a:gd name="connsiteY47-296" fmla="*/ 825909 h 1408470"/>
                  <a:gd name="connsiteX48-297" fmla="*/ 2057400 w 2057400"/>
                  <a:gd name="connsiteY48-298" fmla="*/ 818535 h 1408470"/>
                  <a:gd name="connsiteX49-299" fmla="*/ 2050026 w 2057400"/>
                  <a:gd name="connsiteY49-300" fmla="*/ 597309 h 1408470"/>
                  <a:gd name="connsiteX0-301" fmla="*/ 2050026 w 2057400"/>
                  <a:gd name="connsiteY0-302" fmla="*/ 582561 h 1393722"/>
                  <a:gd name="connsiteX1-303" fmla="*/ 1946787 w 2057400"/>
                  <a:gd name="connsiteY1-304" fmla="*/ 516193 h 1393722"/>
                  <a:gd name="connsiteX2-305" fmla="*/ 1869833 w 2057400"/>
                  <a:gd name="connsiteY2-306" fmla="*/ 344823 h 1393722"/>
                  <a:gd name="connsiteX3-307" fmla="*/ 1932673 w 2057400"/>
                  <a:gd name="connsiteY3-308" fmla="*/ 197339 h 1393722"/>
                  <a:gd name="connsiteX4-309" fmla="*/ 1966014 w 2057400"/>
                  <a:gd name="connsiteY4-310" fmla="*/ 80301 h 1393722"/>
                  <a:gd name="connsiteX5-311" fmla="*/ 1873045 w 2057400"/>
                  <a:gd name="connsiteY5-312" fmla="*/ 86229 h 1393722"/>
                  <a:gd name="connsiteX6-313" fmla="*/ 1769807 w 2057400"/>
                  <a:gd name="connsiteY6-314" fmla="*/ 0 h 1393722"/>
                  <a:gd name="connsiteX7-315" fmla="*/ 1732936 w 2057400"/>
                  <a:gd name="connsiteY7-316" fmla="*/ 36871 h 1393722"/>
                  <a:gd name="connsiteX8-317" fmla="*/ 1688690 w 2057400"/>
                  <a:gd name="connsiteY8-318" fmla="*/ 81116 h 1393722"/>
                  <a:gd name="connsiteX9-319" fmla="*/ 1666568 w 2057400"/>
                  <a:gd name="connsiteY9-320" fmla="*/ 110613 h 1393722"/>
                  <a:gd name="connsiteX10-321" fmla="*/ 1688690 w 2057400"/>
                  <a:gd name="connsiteY10-322" fmla="*/ 176981 h 1393722"/>
                  <a:gd name="connsiteX11-323" fmla="*/ 1614949 w 2057400"/>
                  <a:gd name="connsiteY11-324" fmla="*/ 294968 h 1393722"/>
                  <a:gd name="connsiteX12-325" fmla="*/ 1570703 w 2057400"/>
                  <a:gd name="connsiteY12-326" fmla="*/ 324464 h 1393722"/>
                  <a:gd name="connsiteX13-327" fmla="*/ 1467465 w 2057400"/>
                  <a:gd name="connsiteY13-328" fmla="*/ 309716 h 1393722"/>
                  <a:gd name="connsiteX14-329" fmla="*/ 1408471 w 2057400"/>
                  <a:gd name="connsiteY14-330" fmla="*/ 258097 h 1393722"/>
                  <a:gd name="connsiteX15-331" fmla="*/ 1364226 w 2057400"/>
                  <a:gd name="connsiteY15-332" fmla="*/ 199103 h 1393722"/>
                  <a:gd name="connsiteX16-333" fmla="*/ 1312607 w 2057400"/>
                  <a:gd name="connsiteY16-334" fmla="*/ 154858 h 1393722"/>
                  <a:gd name="connsiteX17-335" fmla="*/ 1165123 w 2057400"/>
                  <a:gd name="connsiteY17-336" fmla="*/ 154858 h 1393722"/>
                  <a:gd name="connsiteX18-337" fmla="*/ 1069258 w 2057400"/>
                  <a:gd name="connsiteY18-338" fmla="*/ 154858 h 1393722"/>
                  <a:gd name="connsiteX19-339" fmla="*/ 899652 w 2057400"/>
                  <a:gd name="connsiteY19-340" fmla="*/ 206477 h 1393722"/>
                  <a:gd name="connsiteX20-341" fmla="*/ 781665 w 2057400"/>
                  <a:gd name="connsiteY20-342" fmla="*/ 258097 h 1393722"/>
                  <a:gd name="connsiteX21-343" fmla="*/ 678426 w 2057400"/>
                  <a:gd name="connsiteY21-344" fmla="*/ 302342 h 1393722"/>
                  <a:gd name="connsiteX22-345" fmla="*/ 560439 w 2057400"/>
                  <a:gd name="connsiteY22-346" fmla="*/ 258097 h 1393722"/>
                  <a:gd name="connsiteX23-347" fmla="*/ 427703 w 2057400"/>
                  <a:gd name="connsiteY23-348" fmla="*/ 258097 h 1393722"/>
                  <a:gd name="connsiteX24-349" fmla="*/ 324465 w 2057400"/>
                  <a:gd name="connsiteY24-350" fmla="*/ 317090 h 1393722"/>
                  <a:gd name="connsiteX25-351" fmla="*/ 331839 w 2057400"/>
                  <a:gd name="connsiteY25-352" fmla="*/ 361335 h 1393722"/>
                  <a:gd name="connsiteX26-353" fmla="*/ 235974 w 2057400"/>
                  <a:gd name="connsiteY26-354" fmla="*/ 331839 h 1393722"/>
                  <a:gd name="connsiteX27-355" fmla="*/ 176981 w 2057400"/>
                  <a:gd name="connsiteY27-356" fmla="*/ 420329 h 1393722"/>
                  <a:gd name="connsiteX28-357" fmla="*/ 132736 w 2057400"/>
                  <a:gd name="connsiteY28-358" fmla="*/ 398206 h 1393722"/>
                  <a:gd name="connsiteX29-359" fmla="*/ 7374 w 2057400"/>
                  <a:gd name="connsiteY29-360" fmla="*/ 508819 h 1393722"/>
                  <a:gd name="connsiteX30-361" fmla="*/ 0 w 2057400"/>
                  <a:gd name="connsiteY30-362" fmla="*/ 774290 h 1393722"/>
                  <a:gd name="connsiteX31-363" fmla="*/ 117987 w 2057400"/>
                  <a:gd name="connsiteY31-364" fmla="*/ 907026 h 1393722"/>
                  <a:gd name="connsiteX32-365" fmla="*/ 213852 w 2057400"/>
                  <a:gd name="connsiteY32-366" fmla="*/ 1039761 h 1393722"/>
                  <a:gd name="connsiteX33-367" fmla="*/ 324465 w 2057400"/>
                  <a:gd name="connsiteY33-368" fmla="*/ 1039761 h 1393722"/>
                  <a:gd name="connsiteX34-369" fmla="*/ 626807 w 2057400"/>
                  <a:gd name="connsiteY34-370" fmla="*/ 1098755 h 1393722"/>
                  <a:gd name="connsiteX35-371" fmla="*/ 899652 w 2057400"/>
                  <a:gd name="connsiteY35-372" fmla="*/ 1135626 h 1393722"/>
                  <a:gd name="connsiteX36-373" fmla="*/ 1157749 w 2057400"/>
                  <a:gd name="connsiteY36-374" fmla="*/ 1349477 h 1393722"/>
                  <a:gd name="connsiteX37-375" fmla="*/ 1179871 w 2057400"/>
                  <a:gd name="connsiteY37-376" fmla="*/ 1393722 h 1393722"/>
                  <a:gd name="connsiteX38-377" fmla="*/ 1268361 w 2057400"/>
                  <a:gd name="connsiteY38-378" fmla="*/ 1393722 h 1393722"/>
                  <a:gd name="connsiteX39-379" fmla="*/ 1283110 w 2057400"/>
                  <a:gd name="connsiteY39-380" fmla="*/ 1305232 h 1393722"/>
                  <a:gd name="connsiteX40-381" fmla="*/ 1386349 w 2057400"/>
                  <a:gd name="connsiteY40-382" fmla="*/ 1253613 h 1393722"/>
                  <a:gd name="connsiteX41-383" fmla="*/ 1467465 w 2057400"/>
                  <a:gd name="connsiteY41-384" fmla="*/ 1231490 h 1393722"/>
                  <a:gd name="connsiteX42-385" fmla="*/ 1496961 w 2057400"/>
                  <a:gd name="connsiteY42-386" fmla="*/ 1172497 h 1393722"/>
                  <a:gd name="connsiteX43-387" fmla="*/ 1519084 w 2057400"/>
                  <a:gd name="connsiteY43-388" fmla="*/ 1061884 h 1393722"/>
                  <a:gd name="connsiteX44-389" fmla="*/ 1644445 w 2057400"/>
                  <a:gd name="connsiteY44-390" fmla="*/ 980768 h 1393722"/>
                  <a:gd name="connsiteX45-391" fmla="*/ 1806678 w 2057400"/>
                  <a:gd name="connsiteY45-392" fmla="*/ 899652 h 1393722"/>
                  <a:gd name="connsiteX46-393" fmla="*/ 1961536 w 2057400"/>
                  <a:gd name="connsiteY46-394" fmla="*/ 914400 h 1393722"/>
                  <a:gd name="connsiteX47-395" fmla="*/ 1998407 w 2057400"/>
                  <a:gd name="connsiteY47-396" fmla="*/ 811161 h 1393722"/>
                  <a:gd name="connsiteX48-397" fmla="*/ 2057400 w 2057400"/>
                  <a:gd name="connsiteY48-398" fmla="*/ 803787 h 1393722"/>
                  <a:gd name="connsiteX49-399" fmla="*/ 2050026 w 2057400"/>
                  <a:gd name="connsiteY49-400" fmla="*/ 582561 h 1393722"/>
                  <a:gd name="connsiteX0-401" fmla="*/ 2050026 w 2057400"/>
                  <a:gd name="connsiteY0-402" fmla="*/ 546213 h 1357374"/>
                  <a:gd name="connsiteX1-403" fmla="*/ 1946787 w 2057400"/>
                  <a:gd name="connsiteY1-404" fmla="*/ 479845 h 1357374"/>
                  <a:gd name="connsiteX2-405" fmla="*/ 1869833 w 2057400"/>
                  <a:gd name="connsiteY2-406" fmla="*/ 308475 h 1357374"/>
                  <a:gd name="connsiteX3-407" fmla="*/ 1932673 w 2057400"/>
                  <a:gd name="connsiteY3-408" fmla="*/ 160991 h 1357374"/>
                  <a:gd name="connsiteX4-409" fmla="*/ 1966014 w 2057400"/>
                  <a:gd name="connsiteY4-410" fmla="*/ 43953 h 1357374"/>
                  <a:gd name="connsiteX5-411" fmla="*/ 1873045 w 2057400"/>
                  <a:gd name="connsiteY5-412" fmla="*/ 49881 h 1357374"/>
                  <a:gd name="connsiteX6-413" fmla="*/ 1786636 w 2057400"/>
                  <a:gd name="connsiteY6-414" fmla="*/ 75848 h 1357374"/>
                  <a:gd name="connsiteX7-415" fmla="*/ 1732936 w 2057400"/>
                  <a:gd name="connsiteY7-416" fmla="*/ 523 h 1357374"/>
                  <a:gd name="connsiteX8-417" fmla="*/ 1688690 w 2057400"/>
                  <a:gd name="connsiteY8-418" fmla="*/ 44768 h 1357374"/>
                  <a:gd name="connsiteX9-419" fmla="*/ 1666568 w 2057400"/>
                  <a:gd name="connsiteY9-420" fmla="*/ 74265 h 1357374"/>
                  <a:gd name="connsiteX10-421" fmla="*/ 1688690 w 2057400"/>
                  <a:gd name="connsiteY10-422" fmla="*/ 140633 h 1357374"/>
                  <a:gd name="connsiteX11-423" fmla="*/ 1614949 w 2057400"/>
                  <a:gd name="connsiteY11-424" fmla="*/ 258620 h 1357374"/>
                  <a:gd name="connsiteX12-425" fmla="*/ 1570703 w 2057400"/>
                  <a:gd name="connsiteY12-426" fmla="*/ 288116 h 1357374"/>
                  <a:gd name="connsiteX13-427" fmla="*/ 1467465 w 2057400"/>
                  <a:gd name="connsiteY13-428" fmla="*/ 273368 h 1357374"/>
                  <a:gd name="connsiteX14-429" fmla="*/ 1408471 w 2057400"/>
                  <a:gd name="connsiteY14-430" fmla="*/ 221749 h 1357374"/>
                  <a:gd name="connsiteX15-431" fmla="*/ 1364226 w 2057400"/>
                  <a:gd name="connsiteY15-432" fmla="*/ 162755 h 1357374"/>
                  <a:gd name="connsiteX16-433" fmla="*/ 1312607 w 2057400"/>
                  <a:gd name="connsiteY16-434" fmla="*/ 118510 h 1357374"/>
                  <a:gd name="connsiteX17-435" fmla="*/ 1165123 w 2057400"/>
                  <a:gd name="connsiteY17-436" fmla="*/ 118510 h 1357374"/>
                  <a:gd name="connsiteX18-437" fmla="*/ 1069258 w 2057400"/>
                  <a:gd name="connsiteY18-438" fmla="*/ 118510 h 1357374"/>
                  <a:gd name="connsiteX19-439" fmla="*/ 899652 w 2057400"/>
                  <a:gd name="connsiteY19-440" fmla="*/ 170129 h 1357374"/>
                  <a:gd name="connsiteX20-441" fmla="*/ 781665 w 2057400"/>
                  <a:gd name="connsiteY20-442" fmla="*/ 221749 h 1357374"/>
                  <a:gd name="connsiteX21-443" fmla="*/ 678426 w 2057400"/>
                  <a:gd name="connsiteY21-444" fmla="*/ 265994 h 1357374"/>
                  <a:gd name="connsiteX22-445" fmla="*/ 560439 w 2057400"/>
                  <a:gd name="connsiteY22-446" fmla="*/ 221749 h 1357374"/>
                  <a:gd name="connsiteX23-447" fmla="*/ 427703 w 2057400"/>
                  <a:gd name="connsiteY23-448" fmla="*/ 221749 h 1357374"/>
                  <a:gd name="connsiteX24-449" fmla="*/ 324465 w 2057400"/>
                  <a:gd name="connsiteY24-450" fmla="*/ 280742 h 1357374"/>
                  <a:gd name="connsiteX25-451" fmla="*/ 331839 w 2057400"/>
                  <a:gd name="connsiteY25-452" fmla="*/ 324987 h 1357374"/>
                  <a:gd name="connsiteX26-453" fmla="*/ 235974 w 2057400"/>
                  <a:gd name="connsiteY26-454" fmla="*/ 295491 h 1357374"/>
                  <a:gd name="connsiteX27-455" fmla="*/ 176981 w 2057400"/>
                  <a:gd name="connsiteY27-456" fmla="*/ 383981 h 1357374"/>
                  <a:gd name="connsiteX28-457" fmla="*/ 132736 w 2057400"/>
                  <a:gd name="connsiteY28-458" fmla="*/ 361858 h 1357374"/>
                  <a:gd name="connsiteX29-459" fmla="*/ 7374 w 2057400"/>
                  <a:gd name="connsiteY29-460" fmla="*/ 472471 h 1357374"/>
                  <a:gd name="connsiteX30-461" fmla="*/ 0 w 2057400"/>
                  <a:gd name="connsiteY30-462" fmla="*/ 737942 h 1357374"/>
                  <a:gd name="connsiteX31-463" fmla="*/ 117987 w 2057400"/>
                  <a:gd name="connsiteY31-464" fmla="*/ 870678 h 1357374"/>
                  <a:gd name="connsiteX32-465" fmla="*/ 213852 w 2057400"/>
                  <a:gd name="connsiteY32-466" fmla="*/ 1003413 h 1357374"/>
                  <a:gd name="connsiteX33-467" fmla="*/ 324465 w 2057400"/>
                  <a:gd name="connsiteY33-468" fmla="*/ 1003413 h 1357374"/>
                  <a:gd name="connsiteX34-469" fmla="*/ 626807 w 2057400"/>
                  <a:gd name="connsiteY34-470" fmla="*/ 1062407 h 1357374"/>
                  <a:gd name="connsiteX35-471" fmla="*/ 899652 w 2057400"/>
                  <a:gd name="connsiteY35-472" fmla="*/ 1099278 h 1357374"/>
                  <a:gd name="connsiteX36-473" fmla="*/ 1157749 w 2057400"/>
                  <a:gd name="connsiteY36-474" fmla="*/ 1313129 h 1357374"/>
                  <a:gd name="connsiteX37-475" fmla="*/ 1179871 w 2057400"/>
                  <a:gd name="connsiteY37-476" fmla="*/ 1357374 h 1357374"/>
                  <a:gd name="connsiteX38-477" fmla="*/ 1268361 w 2057400"/>
                  <a:gd name="connsiteY38-478" fmla="*/ 1357374 h 1357374"/>
                  <a:gd name="connsiteX39-479" fmla="*/ 1283110 w 2057400"/>
                  <a:gd name="connsiteY39-480" fmla="*/ 1268884 h 1357374"/>
                  <a:gd name="connsiteX40-481" fmla="*/ 1386349 w 2057400"/>
                  <a:gd name="connsiteY40-482" fmla="*/ 1217265 h 1357374"/>
                  <a:gd name="connsiteX41-483" fmla="*/ 1467465 w 2057400"/>
                  <a:gd name="connsiteY41-484" fmla="*/ 1195142 h 1357374"/>
                  <a:gd name="connsiteX42-485" fmla="*/ 1496961 w 2057400"/>
                  <a:gd name="connsiteY42-486" fmla="*/ 1136149 h 1357374"/>
                  <a:gd name="connsiteX43-487" fmla="*/ 1519084 w 2057400"/>
                  <a:gd name="connsiteY43-488" fmla="*/ 1025536 h 1357374"/>
                  <a:gd name="connsiteX44-489" fmla="*/ 1644445 w 2057400"/>
                  <a:gd name="connsiteY44-490" fmla="*/ 944420 h 1357374"/>
                  <a:gd name="connsiteX45-491" fmla="*/ 1806678 w 2057400"/>
                  <a:gd name="connsiteY45-492" fmla="*/ 863304 h 1357374"/>
                  <a:gd name="connsiteX46-493" fmla="*/ 1961536 w 2057400"/>
                  <a:gd name="connsiteY46-494" fmla="*/ 878052 h 1357374"/>
                  <a:gd name="connsiteX47-495" fmla="*/ 1998407 w 2057400"/>
                  <a:gd name="connsiteY47-496" fmla="*/ 774813 h 1357374"/>
                  <a:gd name="connsiteX48-497" fmla="*/ 2057400 w 2057400"/>
                  <a:gd name="connsiteY48-498" fmla="*/ 767439 h 1357374"/>
                  <a:gd name="connsiteX49-499" fmla="*/ 2050026 w 2057400"/>
                  <a:gd name="connsiteY49-500" fmla="*/ 546213 h 1357374"/>
                  <a:gd name="connsiteX0-501" fmla="*/ 2050026 w 2057400"/>
                  <a:gd name="connsiteY0-502" fmla="*/ 546584 h 1357745"/>
                  <a:gd name="connsiteX1-503" fmla="*/ 1946787 w 2057400"/>
                  <a:gd name="connsiteY1-504" fmla="*/ 480216 h 1357745"/>
                  <a:gd name="connsiteX2-505" fmla="*/ 1869833 w 2057400"/>
                  <a:gd name="connsiteY2-506" fmla="*/ 308846 h 1357745"/>
                  <a:gd name="connsiteX3-507" fmla="*/ 1932673 w 2057400"/>
                  <a:gd name="connsiteY3-508" fmla="*/ 161362 h 1357745"/>
                  <a:gd name="connsiteX4-509" fmla="*/ 1966014 w 2057400"/>
                  <a:gd name="connsiteY4-510" fmla="*/ 44324 h 1357745"/>
                  <a:gd name="connsiteX5-511" fmla="*/ 1873045 w 2057400"/>
                  <a:gd name="connsiteY5-512" fmla="*/ 50252 h 1357745"/>
                  <a:gd name="connsiteX6-513" fmla="*/ 1786636 w 2057400"/>
                  <a:gd name="connsiteY6-514" fmla="*/ 76219 h 1357745"/>
                  <a:gd name="connsiteX7-515" fmla="*/ 1732936 w 2057400"/>
                  <a:gd name="connsiteY7-516" fmla="*/ 894 h 1357745"/>
                  <a:gd name="connsiteX8-517" fmla="*/ 1688690 w 2057400"/>
                  <a:gd name="connsiteY8-518" fmla="*/ 129286 h 1357745"/>
                  <a:gd name="connsiteX9-519" fmla="*/ 1666568 w 2057400"/>
                  <a:gd name="connsiteY9-520" fmla="*/ 74636 h 1357745"/>
                  <a:gd name="connsiteX10-521" fmla="*/ 1688690 w 2057400"/>
                  <a:gd name="connsiteY10-522" fmla="*/ 141004 h 1357745"/>
                  <a:gd name="connsiteX11-523" fmla="*/ 1614949 w 2057400"/>
                  <a:gd name="connsiteY11-524" fmla="*/ 258991 h 1357745"/>
                  <a:gd name="connsiteX12-525" fmla="*/ 1570703 w 2057400"/>
                  <a:gd name="connsiteY12-526" fmla="*/ 288487 h 1357745"/>
                  <a:gd name="connsiteX13-527" fmla="*/ 1467465 w 2057400"/>
                  <a:gd name="connsiteY13-528" fmla="*/ 273739 h 1357745"/>
                  <a:gd name="connsiteX14-529" fmla="*/ 1408471 w 2057400"/>
                  <a:gd name="connsiteY14-530" fmla="*/ 222120 h 1357745"/>
                  <a:gd name="connsiteX15-531" fmla="*/ 1364226 w 2057400"/>
                  <a:gd name="connsiteY15-532" fmla="*/ 163126 h 1357745"/>
                  <a:gd name="connsiteX16-533" fmla="*/ 1312607 w 2057400"/>
                  <a:gd name="connsiteY16-534" fmla="*/ 118881 h 1357745"/>
                  <a:gd name="connsiteX17-535" fmla="*/ 1165123 w 2057400"/>
                  <a:gd name="connsiteY17-536" fmla="*/ 118881 h 1357745"/>
                  <a:gd name="connsiteX18-537" fmla="*/ 1069258 w 2057400"/>
                  <a:gd name="connsiteY18-538" fmla="*/ 118881 h 1357745"/>
                  <a:gd name="connsiteX19-539" fmla="*/ 899652 w 2057400"/>
                  <a:gd name="connsiteY19-540" fmla="*/ 170500 h 1357745"/>
                  <a:gd name="connsiteX20-541" fmla="*/ 781665 w 2057400"/>
                  <a:gd name="connsiteY20-542" fmla="*/ 222120 h 1357745"/>
                  <a:gd name="connsiteX21-543" fmla="*/ 678426 w 2057400"/>
                  <a:gd name="connsiteY21-544" fmla="*/ 266365 h 1357745"/>
                  <a:gd name="connsiteX22-545" fmla="*/ 560439 w 2057400"/>
                  <a:gd name="connsiteY22-546" fmla="*/ 222120 h 1357745"/>
                  <a:gd name="connsiteX23-547" fmla="*/ 427703 w 2057400"/>
                  <a:gd name="connsiteY23-548" fmla="*/ 222120 h 1357745"/>
                  <a:gd name="connsiteX24-549" fmla="*/ 324465 w 2057400"/>
                  <a:gd name="connsiteY24-550" fmla="*/ 281113 h 1357745"/>
                  <a:gd name="connsiteX25-551" fmla="*/ 331839 w 2057400"/>
                  <a:gd name="connsiteY25-552" fmla="*/ 325358 h 1357745"/>
                  <a:gd name="connsiteX26-553" fmla="*/ 235974 w 2057400"/>
                  <a:gd name="connsiteY26-554" fmla="*/ 295862 h 1357745"/>
                  <a:gd name="connsiteX27-555" fmla="*/ 176981 w 2057400"/>
                  <a:gd name="connsiteY27-556" fmla="*/ 384352 h 1357745"/>
                  <a:gd name="connsiteX28-557" fmla="*/ 132736 w 2057400"/>
                  <a:gd name="connsiteY28-558" fmla="*/ 362229 h 1357745"/>
                  <a:gd name="connsiteX29-559" fmla="*/ 7374 w 2057400"/>
                  <a:gd name="connsiteY29-560" fmla="*/ 472842 h 1357745"/>
                  <a:gd name="connsiteX30-561" fmla="*/ 0 w 2057400"/>
                  <a:gd name="connsiteY30-562" fmla="*/ 738313 h 1357745"/>
                  <a:gd name="connsiteX31-563" fmla="*/ 117987 w 2057400"/>
                  <a:gd name="connsiteY31-564" fmla="*/ 871049 h 1357745"/>
                  <a:gd name="connsiteX32-565" fmla="*/ 213852 w 2057400"/>
                  <a:gd name="connsiteY32-566" fmla="*/ 1003784 h 1357745"/>
                  <a:gd name="connsiteX33-567" fmla="*/ 324465 w 2057400"/>
                  <a:gd name="connsiteY33-568" fmla="*/ 1003784 h 1357745"/>
                  <a:gd name="connsiteX34-569" fmla="*/ 626807 w 2057400"/>
                  <a:gd name="connsiteY34-570" fmla="*/ 1062778 h 1357745"/>
                  <a:gd name="connsiteX35-571" fmla="*/ 899652 w 2057400"/>
                  <a:gd name="connsiteY35-572" fmla="*/ 1099649 h 1357745"/>
                  <a:gd name="connsiteX36-573" fmla="*/ 1157749 w 2057400"/>
                  <a:gd name="connsiteY36-574" fmla="*/ 1313500 h 1357745"/>
                  <a:gd name="connsiteX37-575" fmla="*/ 1179871 w 2057400"/>
                  <a:gd name="connsiteY37-576" fmla="*/ 1357745 h 1357745"/>
                  <a:gd name="connsiteX38-577" fmla="*/ 1268361 w 2057400"/>
                  <a:gd name="connsiteY38-578" fmla="*/ 1357745 h 1357745"/>
                  <a:gd name="connsiteX39-579" fmla="*/ 1283110 w 2057400"/>
                  <a:gd name="connsiteY39-580" fmla="*/ 1269255 h 1357745"/>
                  <a:gd name="connsiteX40-581" fmla="*/ 1386349 w 2057400"/>
                  <a:gd name="connsiteY40-582" fmla="*/ 1217636 h 1357745"/>
                  <a:gd name="connsiteX41-583" fmla="*/ 1467465 w 2057400"/>
                  <a:gd name="connsiteY41-584" fmla="*/ 1195513 h 1357745"/>
                  <a:gd name="connsiteX42-585" fmla="*/ 1496961 w 2057400"/>
                  <a:gd name="connsiteY42-586" fmla="*/ 1136520 h 1357745"/>
                  <a:gd name="connsiteX43-587" fmla="*/ 1519084 w 2057400"/>
                  <a:gd name="connsiteY43-588" fmla="*/ 1025907 h 1357745"/>
                  <a:gd name="connsiteX44-589" fmla="*/ 1644445 w 2057400"/>
                  <a:gd name="connsiteY44-590" fmla="*/ 944791 h 1357745"/>
                  <a:gd name="connsiteX45-591" fmla="*/ 1806678 w 2057400"/>
                  <a:gd name="connsiteY45-592" fmla="*/ 863675 h 1357745"/>
                  <a:gd name="connsiteX46-593" fmla="*/ 1961536 w 2057400"/>
                  <a:gd name="connsiteY46-594" fmla="*/ 878423 h 1357745"/>
                  <a:gd name="connsiteX47-595" fmla="*/ 1998407 w 2057400"/>
                  <a:gd name="connsiteY47-596" fmla="*/ 775184 h 1357745"/>
                  <a:gd name="connsiteX48-597" fmla="*/ 2057400 w 2057400"/>
                  <a:gd name="connsiteY48-598" fmla="*/ 767810 h 1357745"/>
                  <a:gd name="connsiteX49-599" fmla="*/ 2050026 w 2057400"/>
                  <a:gd name="connsiteY49-600" fmla="*/ 546584 h 1357745"/>
                  <a:gd name="connsiteX0-601" fmla="*/ 2050026 w 2057400"/>
                  <a:gd name="connsiteY0-602" fmla="*/ 502260 h 1313421"/>
                  <a:gd name="connsiteX1-603" fmla="*/ 1946787 w 2057400"/>
                  <a:gd name="connsiteY1-604" fmla="*/ 435892 h 1313421"/>
                  <a:gd name="connsiteX2-605" fmla="*/ 1869833 w 2057400"/>
                  <a:gd name="connsiteY2-606" fmla="*/ 264522 h 1313421"/>
                  <a:gd name="connsiteX3-607" fmla="*/ 1932673 w 2057400"/>
                  <a:gd name="connsiteY3-608" fmla="*/ 117038 h 1313421"/>
                  <a:gd name="connsiteX4-609" fmla="*/ 1966014 w 2057400"/>
                  <a:gd name="connsiteY4-610" fmla="*/ 0 h 1313421"/>
                  <a:gd name="connsiteX5-611" fmla="*/ 1873045 w 2057400"/>
                  <a:gd name="connsiteY5-612" fmla="*/ 5928 h 1313421"/>
                  <a:gd name="connsiteX6-613" fmla="*/ 1786636 w 2057400"/>
                  <a:gd name="connsiteY6-614" fmla="*/ 31895 h 1313421"/>
                  <a:gd name="connsiteX7-615" fmla="*/ 1688690 w 2057400"/>
                  <a:gd name="connsiteY7-616" fmla="*/ 84962 h 1313421"/>
                  <a:gd name="connsiteX8-617" fmla="*/ 1666568 w 2057400"/>
                  <a:gd name="connsiteY8-618" fmla="*/ 30312 h 1313421"/>
                  <a:gd name="connsiteX9-619" fmla="*/ 1688690 w 2057400"/>
                  <a:gd name="connsiteY9-620" fmla="*/ 96680 h 1313421"/>
                  <a:gd name="connsiteX10-621" fmla="*/ 1614949 w 2057400"/>
                  <a:gd name="connsiteY10-622" fmla="*/ 214667 h 1313421"/>
                  <a:gd name="connsiteX11-623" fmla="*/ 1570703 w 2057400"/>
                  <a:gd name="connsiteY11-624" fmla="*/ 244163 h 1313421"/>
                  <a:gd name="connsiteX12-625" fmla="*/ 1467465 w 2057400"/>
                  <a:gd name="connsiteY12-626" fmla="*/ 229415 h 1313421"/>
                  <a:gd name="connsiteX13-627" fmla="*/ 1408471 w 2057400"/>
                  <a:gd name="connsiteY13-628" fmla="*/ 177796 h 1313421"/>
                  <a:gd name="connsiteX14-629" fmla="*/ 1364226 w 2057400"/>
                  <a:gd name="connsiteY14-630" fmla="*/ 118802 h 1313421"/>
                  <a:gd name="connsiteX15-631" fmla="*/ 1312607 w 2057400"/>
                  <a:gd name="connsiteY15-632" fmla="*/ 74557 h 1313421"/>
                  <a:gd name="connsiteX16-633" fmla="*/ 1165123 w 2057400"/>
                  <a:gd name="connsiteY16-634" fmla="*/ 74557 h 1313421"/>
                  <a:gd name="connsiteX17-635" fmla="*/ 1069258 w 2057400"/>
                  <a:gd name="connsiteY17-636" fmla="*/ 74557 h 1313421"/>
                  <a:gd name="connsiteX18-637" fmla="*/ 899652 w 2057400"/>
                  <a:gd name="connsiteY18-638" fmla="*/ 126176 h 1313421"/>
                  <a:gd name="connsiteX19-639" fmla="*/ 781665 w 2057400"/>
                  <a:gd name="connsiteY19-640" fmla="*/ 177796 h 1313421"/>
                  <a:gd name="connsiteX20-641" fmla="*/ 678426 w 2057400"/>
                  <a:gd name="connsiteY20-642" fmla="*/ 222041 h 1313421"/>
                  <a:gd name="connsiteX21-643" fmla="*/ 560439 w 2057400"/>
                  <a:gd name="connsiteY21-644" fmla="*/ 177796 h 1313421"/>
                  <a:gd name="connsiteX22-645" fmla="*/ 427703 w 2057400"/>
                  <a:gd name="connsiteY22-646" fmla="*/ 177796 h 1313421"/>
                  <a:gd name="connsiteX23-647" fmla="*/ 324465 w 2057400"/>
                  <a:gd name="connsiteY23-648" fmla="*/ 236789 h 1313421"/>
                  <a:gd name="connsiteX24-649" fmla="*/ 331839 w 2057400"/>
                  <a:gd name="connsiteY24-650" fmla="*/ 281034 h 1313421"/>
                  <a:gd name="connsiteX25-651" fmla="*/ 235974 w 2057400"/>
                  <a:gd name="connsiteY25-652" fmla="*/ 251538 h 1313421"/>
                  <a:gd name="connsiteX26-653" fmla="*/ 176981 w 2057400"/>
                  <a:gd name="connsiteY26-654" fmla="*/ 340028 h 1313421"/>
                  <a:gd name="connsiteX27-655" fmla="*/ 132736 w 2057400"/>
                  <a:gd name="connsiteY27-656" fmla="*/ 317905 h 1313421"/>
                  <a:gd name="connsiteX28-657" fmla="*/ 7374 w 2057400"/>
                  <a:gd name="connsiteY28-658" fmla="*/ 428518 h 1313421"/>
                  <a:gd name="connsiteX29-659" fmla="*/ 0 w 2057400"/>
                  <a:gd name="connsiteY29-660" fmla="*/ 693989 h 1313421"/>
                  <a:gd name="connsiteX30-661" fmla="*/ 117987 w 2057400"/>
                  <a:gd name="connsiteY30-662" fmla="*/ 826725 h 1313421"/>
                  <a:gd name="connsiteX31-663" fmla="*/ 213852 w 2057400"/>
                  <a:gd name="connsiteY31-664" fmla="*/ 959460 h 1313421"/>
                  <a:gd name="connsiteX32-665" fmla="*/ 324465 w 2057400"/>
                  <a:gd name="connsiteY32-666" fmla="*/ 959460 h 1313421"/>
                  <a:gd name="connsiteX33-667" fmla="*/ 626807 w 2057400"/>
                  <a:gd name="connsiteY33-668" fmla="*/ 1018454 h 1313421"/>
                  <a:gd name="connsiteX34-669" fmla="*/ 899652 w 2057400"/>
                  <a:gd name="connsiteY34-670" fmla="*/ 1055325 h 1313421"/>
                  <a:gd name="connsiteX35-671" fmla="*/ 1157749 w 2057400"/>
                  <a:gd name="connsiteY35-672" fmla="*/ 1269176 h 1313421"/>
                  <a:gd name="connsiteX36-673" fmla="*/ 1179871 w 2057400"/>
                  <a:gd name="connsiteY36-674" fmla="*/ 1313421 h 1313421"/>
                  <a:gd name="connsiteX37-675" fmla="*/ 1268361 w 2057400"/>
                  <a:gd name="connsiteY37-676" fmla="*/ 1313421 h 1313421"/>
                  <a:gd name="connsiteX38-677" fmla="*/ 1283110 w 2057400"/>
                  <a:gd name="connsiteY38-678" fmla="*/ 1224931 h 1313421"/>
                  <a:gd name="connsiteX39-679" fmla="*/ 1386349 w 2057400"/>
                  <a:gd name="connsiteY39-680" fmla="*/ 1173312 h 1313421"/>
                  <a:gd name="connsiteX40-681" fmla="*/ 1467465 w 2057400"/>
                  <a:gd name="connsiteY40-682" fmla="*/ 1151189 h 1313421"/>
                  <a:gd name="connsiteX41-683" fmla="*/ 1496961 w 2057400"/>
                  <a:gd name="connsiteY41-684" fmla="*/ 1092196 h 1313421"/>
                  <a:gd name="connsiteX42-685" fmla="*/ 1519084 w 2057400"/>
                  <a:gd name="connsiteY42-686" fmla="*/ 981583 h 1313421"/>
                  <a:gd name="connsiteX43-687" fmla="*/ 1644445 w 2057400"/>
                  <a:gd name="connsiteY43-688" fmla="*/ 900467 h 1313421"/>
                  <a:gd name="connsiteX44-689" fmla="*/ 1806678 w 2057400"/>
                  <a:gd name="connsiteY44-690" fmla="*/ 819351 h 1313421"/>
                  <a:gd name="connsiteX45-691" fmla="*/ 1961536 w 2057400"/>
                  <a:gd name="connsiteY45-692" fmla="*/ 834099 h 1313421"/>
                  <a:gd name="connsiteX46-693" fmla="*/ 1998407 w 2057400"/>
                  <a:gd name="connsiteY46-694" fmla="*/ 730860 h 1313421"/>
                  <a:gd name="connsiteX47-695" fmla="*/ 2057400 w 2057400"/>
                  <a:gd name="connsiteY47-696" fmla="*/ 723486 h 1313421"/>
                  <a:gd name="connsiteX48-697" fmla="*/ 2050026 w 2057400"/>
                  <a:gd name="connsiteY48-698" fmla="*/ 502260 h 1313421"/>
                  <a:gd name="connsiteX0-699" fmla="*/ 2050026 w 2057400"/>
                  <a:gd name="connsiteY0-700" fmla="*/ 502260 h 1313421"/>
                  <a:gd name="connsiteX1-701" fmla="*/ 1946787 w 2057400"/>
                  <a:gd name="connsiteY1-702" fmla="*/ 435892 h 1313421"/>
                  <a:gd name="connsiteX2-703" fmla="*/ 1869833 w 2057400"/>
                  <a:gd name="connsiteY2-704" fmla="*/ 264522 h 1313421"/>
                  <a:gd name="connsiteX3-705" fmla="*/ 1932673 w 2057400"/>
                  <a:gd name="connsiteY3-706" fmla="*/ 117038 h 1313421"/>
                  <a:gd name="connsiteX4-707" fmla="*/ 1966014 w 2057400"/>
                  <a:gd name="connsiteY4-708" fmla="*/ 0 h 1313421"/>
                  <a:gd name="connsiteX5-709" fmla="*/ 1873045 w 2057400"/>
                  <a:gd name="connsiteY5-710" fmla="*/ 5928 h 1313421"/>
                  <a:gd name="connsiteX6-711" fmla="*/ 1786636 w 2057400"/>
                  <a:gd name="connsiteY6-712" fmla="*/ 31895 h 1313421"/>
                  <a:gd name="connsiteX7-713" fmla="*/ 1688690 w 2057400"/>
                  <a:gd name="connsiteY7-714" fmla="*/ 84962 h 1313421"/>
                  <a:gd name="connsiteX8-715" fmla="*/ 1688690 w 2057400"/>
                  <a:gd name="connsiteY8-716" fmla="*/ 96680 h 1313421"/>
                  <a:gd name="connsiteX9-717" fmla="*/ 1614949 w 2057400"/>
                  <a:gd name="connsiteY9-718" fmla="*/ 214667 h 1313421"/>
                  <a:gd name="connsiteX10-719" fmla="*/ 1570703 w 2057400"/>
                  <a:gd name="connsiteY10-720" fmla="*/ 244163 h 1313421"/>
                  <a:gd name="connsiteX11-721" fmla="*/ 1467465 w 2057400"/>
                  <a:gd name="connsiteY11-722" fmla="*/ 229415 h 1313421"/>
                  <a:gd name="connsiteX12-723" fmla="*/ 1408471 w 2057400"/>
                  <a:gd name="connsiteY12-724" fmla="*/ 177796 h 1313421"/>
                  <a:gd name="connsiteX13-725" fmla="*/ 1364226 w 2057400"/>
                  <a:gd name="connsiteY13-726" fmla="*/ 118802 h 1313421"/>
                  <a:gd name="connsiteX14-727" fmla="*/ 1312607 w 2057400"/>
                  <a:gd name="connsiteY14-728" fmla="*/ 74557 h 1313421"/>
                  <a:gd name="connsiteX15-729" fmla="*/ 1165123 w 2057400"/>
                  <a:gd name="connsiteY15-730" fmla="*/ 74557 h 1313421"/>
                  <a:gd name="connsiteX16-731" fmla="*/ 1069258 w 2057400"/>
                  <a:gd name="connsiteY16-732" fmla="*/ 74557 h 1313421"/>
                  <a:gd name="connsiteX17-733" fmla="*/ 899652 w 2057400"/>
                  <a:gd name="connsiteY17-734" fmla="*/ 126176 h 1313421"/>
                  <a:gd name="connsiteX18-735" fmla="*/ 781665 w 2057400"/>
                  <a:gd name="connsiteY18-736" fmla="*/ 177796 h 1313421"/>
                  <a:gd name="connsiteX19-737" fmla="*/ 678426 w 2057400"/>
                  <a:gd name="connsiteY19-738" fmla="*/ 222041 h 1313421"/>
                  <a:gd name="connsiteX20-739" fmla="*/ 560439 w 2057400"/>
                  <a:gd name="connsiteY20-740" fmla="*/ 177796 h 1313421"/>
                  <a:gd name="connsiteX21-741" fmla="*/ 427703 w 2057400"/>
                  <a:gd name="connsiteY21-742" fmla="*/ 177796 h 1313421"/>
                  <a:gd name="connsiteX22-743" fmla="*/ 324465 w 2057400"/>
                  <a:gd name="connsiteY22-744" fmla="*/ 236789 h 1313421"/>
                  <a:gd name="connsiteX23-745" fmla="*/ 331839 w 2057400"/>
                  <a:gd name="connsiteY23-746" fmla="*/ 281034 h 1313421"/>
                  <a:gd name="connsiteX24-747" fmla="*/ 235974 w 2057400"/>
                  <a:gd name="connsiteY24-748" fmla="*/ 251538 h 1313421"/>
                  <a:gd name="connsiteX25-749" fmla="*/ 176981 w 2057400"/>
                  <a:gd name="connsiteY25-750" fmla="*/ 340028 h 1313421"/>
                  <a:gd name="connsiteX26-751" fmla="*/ 132736 w 2057400"/>
                  <a:gd name="connsiteY26-752" fmla="*/ 317905 h 1313421"/>
                  <a:gd name="connsiteX27-753" fmla="*/ 7374 w 2057400"/>
                  <a:gd name="connsiteY27-754" fmla="*/ 428518 h 1313421"/>
                  <a:gd name="connsiteX28-755" fmla="*/ 0 w 2057400"/>
                  <a:gd name="connsiteY28-756" fmla="*/ 693989 h 1313421"/>
                  <a:gd name="connsiteX29-757" fmla="*/ 117987 w 2057400"/>
                  <a:gd name="connsiteY29-758" fmla="*/ 826725 h 1313421"/>
                  <a:gd name="connsiteX30-759" fmla="*/ 213852 w 2057400"/>
                  <a:gd name="connsiteY30-760" fmla="*/ 959460 h 1313421"/>
                  <a:gd name="connsiteX31-761" fmla="*/ 324465 w 2057400"/>
                  <a:gd name="connsiteY31-762" fmla="*/ 959460 h 1313421"/>
                  <a:gd name="connsiteX32-763" fmla="*/ 626807 w 2057400"/>
                  <a:gd name="connsiteY32-764" fmla="*/ 1018454 h 1313421"/>
                  <a:gd name="connsiteX33-765" fmla="*/ 899652 w 2057400"/>
                  <a:gd name="connsiteY33-766" fmla="*/ 1055325 h 1313421"/>
                  <a:gd name="connsiteX34-767" fmla="*/ 1157749 w 2057400"/>
                  <a:gd name="connsiteY34-768" fmla="*/ 1269176 h 1313421"/>
                  <a:gd name="connsiteX35-769" fmla="*/ 1179871 w 2057400"/>
                  <a:gd name="connsiteY35-770" fmla="*/ 1313421 h 1313421"/>
                  <a:gd name="connsiteX36-771" fmla="*/ 1268361 w 2057400"/>
                  <a:gd name="connsiteY36-772" fmla="*/ 1313421 h 1313421"/>
                  <a:gd name="connsiteX37-773" fmla="*/ 1283110 w 2057400"/>
                  <a:gd name="connsiteY37-774" fmla="*/ 1224931 h 1313421"/>
                  <a:gd name="connsiteX38-775" fmla="*/ 1386349 w 2057400"/>
                  <a:gd name="connsiteY38-776" fmla="*/ 1173312 h 1313421"/>
                  <a:gd name="connsiteX39-777" fmla="*/ 1467465 w 2057400"/>
                  <a:gd name="connsiteY39-778" fmla="*/ 1151189 h 1313421"/>
                  <a:gd name="connsiteX40-779" fmla="*/ 1496961 w 2057400"/>
                  <a:gd name="connsiteY40-780" fmla="*/ 1092196 h 1313421"/>
                  <a:gd name="connsiteX41-781" fmla="*/ 1519084 w 2057400"/>
                  <a:gd name="connsiteY41-782" fmla="*/ 981583 h 1313421"/>
                  <a:gd name="connsiteX42-783" fmla="*/ 1644445 w 2057400"/>
                  <a:gd name="connsiteY42-784" fmla="*/ 900467 h 1313421"/>
                  <a:gd name="connsiteX43-785" fmla="*/ 1806678 w 2057400"/>
                  <a:gd name="connsiteY43-786" fmla="*/ 819351 h 1313421"/>
                  <a:gd name="connsiteX44-787" fmla="*/ 1961536 w 2057400"/>
                  <a:gd name="connsiteY44-788" fmla="*/ 834099 h 1313421"/>
                  <a:gd name="connsiteX45-789" fmla="*/ 1998407 w 2057400"/>
                  <a:gd name="connsiteY45-790" fmla="*/ 730860 h 1313421"/>
                  <a:gd name="connsiteX46-791" fmla="*/ 2057400 w 2057400"/>
                  <a:gd name="connsiteY46-792" fmla="*/ 723486 h 1313421"/>
                  <a:gd name="connsiteX47-793" fmla="*/ 2050026 w 2057400"/>
                  <a:gd name="connsiteY47-794" fmla="*/ 502260 h 1313421"/>
                  <a:gd name="connsiteX0-795" fmla="*/ 2050026 w 2057400"/>
                  <a:gd name="connsiteY0-796" fmla="*/ 502260 h 1313421"/>
                  <a:gd name="connsiteX1-797" fmla="*/ 1946787 w 2057400"/>
                  <a:gd name="connsiteY1-798" fmla="*/ 435892 h 1313421"/>
                  <a:gd name="connsiteX2-799" fmla="*/ 1869833 w 2057400"/>
                  <a:gd name="connsiteY2-800" fmla="*/ 264522 h 1313421"/>
                  <a:gd name="connsiteX3-801" fmla="*/ 1932673 w 2057400"/>
                  <a:gd name="connsiteY3-802" fmla="*/ 117038 h 1313421"/>
                  <a:gd name="connsiteX4-803" fmla="*/ 1966014 w 2057400"/>
                  <a:gd name="connsiteY4-804" fmla="*/ 0 h 1313421"/>
                  <a:gd name="connsiteX5-805" fmla="*/ 1873045 w 2057400"/>
                  <a:gd name="connsiteY5-806" fmla="*/ 5928 h 1313421"/>
                  <a:gd name="connsiteX6-807" fmla="*/ 1786636 w 2057400"/>
                  <a:gd name="connsiteY6-808" fmla="*/ 31895 h 1313421"/>
                  <a:gd name="connsiteX7-809" fmla="*/ 1688690 w 2057400"/>
                  <a:gd name="connsiteY7-810" fmla="*/ 84962 h 1313421"/>
                  <a:gd name="connsiteX8-811" fmla="*/ 1688690 w 2057400"/>
                  <a:gd name="connsiteY8-812" fmla="*/ 96680 h 1313421"/>
                  <a:gd name="connsiteX9-813" fmla="*/ 1614949 w 2057400"/>
                  <a:gd name="connsiteY9-814" fmla="*/ 214667 h 1313421"/>
                  <a:gd name="connsiteX10-815" fmla="*/ 1587532 w 2057400"/>
                  <a:gd name="connsiteY10-816" fmla="*/ 317091 h 1313421"/>
                  <a:gd name="connsiteX11-817" fmla="*/ 1467465 w 2057400"/>
                  <a:gd name="connsiteY11-818" fmla="*/ 229415 h 1313421"/>
                  <a:gd name="connsiteX12-819" fmla="*/ 1408471 w 2057400"/>
                  <a:gd name="connsiteY12-820" fmla="*/ 177796 h 1313421"/>
                  <a:gd name="connsiteX13-821" fmla="*/ 1364226 w 2057400"/>
                  <a:gd name="connsiteY13-822" fmla="*/ 118802 h 1313421"/>
                  <a:gd name="connsiteX14-823" fmla="*/ 1312607 w 2057400"/>
                  <a:gd name="connsiteY14-824" fmla="*/ 74557 h 1313421"/>
                  <a:gd name="connsiteX15-825" fmla="*/ 1165123 w 2057400"/>
                  <a:gd name="connsiteY15-826" fmla="*/ 74557 h 1313421"/>
                  <a:gd name="connsiteX16-827" fmla="*/ 1069258 w 2057400"/>
                  <a:gd name="connsiteY16-828" fmla="*/ 74557 h 1313421"/>
                  <a:gd name="connsiteX17-829" fmla="*/ 899652 w 2057400"/>
                  <a:gd name="connsiteY17-830" fmla="*/ 126176 h 1313421"/>
                  <a:gd name="connsiteX18-831" fmla="*/ 781665 w 2057400"/>
                  <a:gd name="connsiteY18-832" fmla="*/ 177796 h 1313421"/>
                  <a:gd name="connsiteX19-833" fmla="*/ 678426 w 2057400"/>
                  <a:gd name="connsiteY19-834" fmla="*/ 222041 h 1313421"/>
                  <a:gd name="connsiteX20-835" fmla="*/ 560439 w 2057400"/>
                  <a:gd name="connsiteY20-836" fmla="*/ 177796 h 1313421"/>
                  <a:gd name="connsiteX21-837" fmla="*/ 427703 w 2057400"/>
                  <a:gd name="connsiteY21-838" fmla="*/ 177796 h 1313421"/>
                  <a:gd name="connsiteX22-839" fmla="*/ 324465 w 2057400"/>
                  <a:gd name="connsiteY22-840" fmla="*/ 236789 h 1313421"/>
                  <a:gd name="connsiteX23-841" fmla="*/ 331839 w 2057400"/>
                  <a:gd name="connsiteY23-842" fmla="*/ 281034 h 1313421"/>
                  <a:gd name="connsiteX24-843" fmla="*/ 235974 w 2057400"/>
                  <a:gd name="connsiteY24-844" fmla="*/ 251538 h 1313421"/>
                  <a:gd name="connsiteX25-845" fmla="*/ 176981 w 2057400"/>
                  <a:gd name="connsiteY25-846" fmla="*/ 340028 h 1313421"/>
                  <a:gd name="connsiteX26-847" fmla="*/ 132736 w 2057400"/>
                  <a:gd name="connsiteY26-848" fmla="*/ 317905 h 1313421"/>
                  <a:gd name="connsiteX27-849" fmla="*/ 7374 w 2057400"/>
                  <a:gd name="connsiteY27-850" fmla="*/ 428518 h 1313421"/>
                  <a:gd name="connsiteX28-851" fmla="*/ 0 w 2057400"/>
                  <a:gd name="connsiteY28-852" fmla="*/ 693989 h 1313421"/>
                  <a:gd name="connsiteX29-853" fmla="*/ 117987 w 2057400"/>
                  <a:gd name="connsiteY29-854" fmla="*/ 826725 h 1313421"/>
                  <a:gd name="connsiteX30-855" fmla="*/ 213852 w 2057400"/>
                  <a:gd name="connsiteY30-856" fmla="*/ 959460 h 1313421"/>
                  <a:gd name="connsiteX31-857" fmla="*/ 324465 w 2057400"/>
                  <a:gd name="connsiteY31-858" fmla="*/ 959460 h 1313421"/>
                  <a:gd name="connsiteX32-859" fmla="*/ 626807 w 2057400"/>
                  <a:gd name="connsiteY32-860" fmla="*/ 1018454 h 1313421"/>
                  <a:gd name="connsiteX33-861" fmla="*/ 899652 w 2057400"/>
                  <a:gd name="connsiteY33-862" fmla="*/ 1055325 h 1313421"/>
                  <a:gd name="connsiteX34-863" fmla="*/ 1157749 w 2057400"/>
                  <a:gd name="connsiteY34-864" fmla="*/ 1269176 h 1313421"/>
                  <a:gd name="connsiteX35-865" fmla="*/ 1179871 w 2057400"/>
                  <a:gd name="connsiteY35-866" fmla="*/ 1313421 h 1313421"/>
                  <a:gd name="connsiteX36-867" fmla="*/ 1268361 w 2057400"/>
                  <a:gd name="connsiteY36-868" fmla="*/ 1313421 h 1313421"/>
                  <a:gd name="connsiteX37-869" fmla="*/ 1283110 w 2057400"/>
                  <a:gd name="connsiteY37-870" fmla="*/ 1224931 h 1313421"/>
                  <a:gd name="connsiteX38-871" fmla="*/ 1386349 w 2057400"/>
                  <a:gd name="connsiteY38-872" fmla="*/ 1173312 h 1313421"/>
                  <a:gd name="connsiteX39-873" fmla="*/ 1467465 w 2057400"/>
                  <a:gd name="connsiteY39-874" fmla="*/ 1151189 h 1313421"/>
                  <a:gd name="connsiteX40-875" fmla="*/ 1496961 w 2057400"/>
                  <a:gd name="connsiteY40-876" fmla="*/ 1092196 h 1313421"/>
                  <a:gd name="connsiteX41-877" fmla="*/ 1519084 w 2057400"/>
                  <a:gd name="connsiteY41-878" fmla="*/ 981583 h 1313421"/>
                  <a:gd name="connsiteX42-879" fmla="*/ 1644445 w 2057400"/>
                  <a:gd name="connsiteY42-880" fmla="*/ 900467 h 1313421"/>
                  <a:gd name="connsiteX43-881" fmla="*/ 1806678 w 2057400"/>
                  <a:gd name="connsiteY43-882" fmla="*/ 819351 h 1313421"/>
                  <a:gd name="connsiteX44-883" fmla="*/ 1961536 w 2057400"/>
                  <a:gd name="connsiteY44-884" fmla="*/ 834099 h 1313421"/>
                  <a:gd name="connsiteX45-885" fmla="*/ 1998407 w 2057400"/>
                  <a:gd name="connsiteY45-886" fmla="*/ 730860 h 1313421"/>
                  <a:gd name="connsiteX46-887" fmla="*/ 2057400 w 2057400"/>
                  <a:gd name="connsiteY46-888" fmla="*/ 723486 h 1313421"/>
                  <a:gd name="connsiteX47-889" fmla="*/ 2050026 w 2057400"/>
                  <a:gd name="connsiteY47-890" fmla="*/ 502260 h 1313421"/>
                  <a:gd name="connsiteX0-891" fmla="*/ 2050026 w 2057400"/>
                  <a:gd name="connsiteY0-892" fmla="*/ 502260 h 1313421"/>
                  <a:gd name="connsiteX1-893" fmla="*/ 1946787 w 2057400"/>
                  <a:gd name="connsiteY1-894" fmla="*/ 435892 h 1313421"/>
                  <a:gd name="connsiteX2-895" fmla="*/ 1869833 w 2057400"/>
                  <a:gd name="connsiteY2-896" fmla="*/ 264522 h 1313421"/>
                  <a:gd name="connsiteX3-897" fmla="*/ 1932673 w 2057400"/>
                  <a:gd name="connsiteY3-898" fmla="*/ 117038 h 1313421"/>
                  <a:gd name="connsiteX4-899" fmla="*/ 1966014 w 2057400"/>
                  <a:gd name="connsiteY4-900" fmla="*/ 0 h 1313421"/>
                  <a:gd name="connsiteX5-901" fmla="*/ 1873045 w 2057400"/>
                  <a:gd name="connsiteY5-902" fmla="*/ 5928 h 1313421"/>
                  <a:gd name="connsiteX6-903" fmla="*/ 1786636 w 2057400"/>
                  <a:gd name="connsiteY6-904" fmla="*/ 31895 h 1313421"/>
                  <a:gd name="connsiteX7-905" fmla="*/ 1688690 w 2057400"/>
                  <a:gd name="connsiteY7-906" fmla="*/ 84962 h 1313421"/>
                  <a:gd name="connsiteX8-907" fmla="*/ 1688690 w 2057400"/>
                  <a:gd name="connsiteY8-908" fmla="*/ 96680 h 1313421"/>
                  <a:gd name="connsiteX9-909" fmla="*/ 1637388 w 2057400"/>
                  <a:gd name="connsiteY9-910" fmla="*/ 214667 h 1313421"/>
                  <a:gd name="connsiteX10-911" fmla="*/ 1587532 w 2057400"/>
                  <a:gd name="connsiteY10-912" fmla="*/ 317091 h 1313421"/>
                  <a:gd name="connsiteX11-913" fmla="*/ 1467465 w 2057400"/>
                  <a:gd name="connsiteY11-914" fmla="*/ 229415 h 1313421"/>
                  <a:gd name="connsiteX12-915" fmla="*/ 1408471 w 2057400"/>
                  <a:gd name="connsiteY12-916" fmla="*/ 177796 h 1313421"/>
                  <a:gd name="connsiteX13-917" fmla="*/ 1364226 w 2057400"/>
                  <a:gd name="connsiteY13-918" fmla="*/ 118802 h 1313421"/>
                  <a:gd name="connsiteX14-919" fmla="*/ 1312607 w 2057400"/>
                  <a:gd name="connsiteY14-920" fmla="*/ 74557 h 1313421"/>
                  <a:gd name="connsiteX15-921" fmla="*/ 1165123 w 2057400"/>
                  <a:gd name="connsiteY15-922" fmla="*/ 74557 h 1313421"/>
                  <a:gd name="connsiteX16-923" fmla="*/ 1069258 w 2057400"/>
                  <a:gd name="connsiteY16-924" fmla="*/ 74557 h 1313421"/>
                  <a:gd name="connsiteX17-925" fmla="*/ 899652 w 2057400"/>
                  <a:gd name="connsiteY17-926" fmla="*/ 126176 h 1313421"/>
                  <a:gd name="connsiteX18-927" fmla="*/ 781665 w 2057400"/>
                  <a:gd name="connsiteY18-928" fmla="*/ 177796 h 1313421"/>
                  <a:gd name="connsiteX19-929" fmla="*/ 678426 w 2057400"/>
                  <a:gd name="connsiteY19-930" fmla="*/ 222041 h 1313421"/>
                  <a:gd name="connsiteX20-931" fmla="*/ 560439 w 2057400"/>
                  <a:gd name="connsiteY20-932" fmla="*/ 177796 h 1313421"/>
                  <a:gd name="connsiteX21-933" fmla="*/ 427703 w 2057400"/>
                  <a:gd name="connsiteY21-934" fmla="*/ 177796 h 1313421"/>
                  <a:gd name="connsiteX22-935" fmla="*/ 324465 w 2057400"/>
                  <a:gd name="connsiteY22-936" fmla="*/ 236789 h 1313421"/>
                  <a:gd name="connsiteX23-937" fmla="*/ 331839 w 2057400"/>
                  <a:gd name="connsiteY23-938" fmla="*/ 281034 h 1313421"/>
                  <a:gd name="connsiteX24-939" fmla="*/ 235974 w 2057400"/>
                  <a:gd name="connsiteY24-940" fmla="*/ 251538 h 1313421"/>
                  <a:gd name="connsiteX25-941" fmla="*/ 176981 w 2057400"/>
                  <a:gd name="connsiteY25-942" fmla="*/ 340028 h 1313421"/>
                  <a:gd name="connsiteX26-943" fmla="*/ 132736 w 2057400"/>
                  <a:gd name="connsiteY26-944" fmla="*/ 317905 h 1313421"/>
                  <a:gd name="connsiteX27-945" fmla="*/ 7374 w 2057400"/>
                  <a:gd name="connsiteY27-946" fmla="*/ 428518 h 1313421"/>
                  <a:gd name="connsiteX28-947" fmla="*/ 0 w 2057400"/>
                  <a:gd name="connsiteY28-948" fmla="*/ 693989 h 1313421"/>
                  <a:gd name="connsiteX29-949" fmla="*/ 117987 w 2057400"/>
                  <a:gd name="connsiteY29-950" fmla="*/ 826725 h 1313421"/>
                  <a:gd name="connsiteX30-951" fmla="*/ 213852 w 2057400"/>
                  <a:gd name="connsiteY30-952" fmla="*/ 959460 h 1313421"/>
                  <a:gd name="connsiteX31-953" fmla="*/ 324465 w 2057400"/>
                  <a:gd name="connsiteY31-954" fmla="*/ 959460 h 1313421"/>
                  <a:gd name="connsiteX32-955" fmla="*/ 626807 w 2057400"/>
                  <a:gd name="connsiteY32-956" fmla="*/ 1018454 h 1313421"/>
                  <a:gd name="connsiteX33-957" fmla="*/ 899652 w 2057400"/>
                  <a:gd name="connsiteY33-958" fmla="*/ 1055325 h 1313421"/>
                  <a:gd name="connsiteX34-959" fmla="*/ 1157749 w 2057400"/>
                  <a:gd name="connsiteY34-960" fmla="*/ 1269176 h 1313421"/>
                  <a:gd name="connsiteX35-961" fmla="*/ 1179871 w 2057400"/>
                  <a:gd name="connsiteY35-962" fmla="*/ 1313421 h 1313421"/>
                  <a:gd name="connsiteX36-963" fmla="*/ 1268361 w 2057400"/>
                  <a:gd name="connsiteY36-964" fmla="*/ 1313421 h 1313421"/>
                  <a:gd name="connsiteX37-965" fmla="*/ 1283110 w 2057400"/>
                  <a:gd name="connsiteY37-966" fmla="*/ 1224931 h 1313421"/>
                  <a:gd name="connsiteX38-967" fmla="*/ 1386349 w 2057400"/>
                  <a:gd name="connsiteY38-968" fmla="*/ 1173312 h 1313421"/>
                  <a:gd name="connsiteX39-969" fmla="*/ 1467465 w 2057400"/>
                  <a:gd name="connsiteY39-970" fmla="*/ 1151189 h 1313421"/>
                  <a:gd name="connsiteX40-971" fmla="*/ 1496961 w 2057400"/>
                  <a:gd name="connsiteY40-972" fmla="*/ 1092196 h 1313421"/>
                  <a:gd name="connsiteX41-973" fmla="*/ 1519084 w 2057400"/>
                  <a:gd name="connsiteY41-974" fmla="*/ 981583 h 1313421"/>
                  <a:gd name="connsiteX42-975" fmla="*/ 1644445 w 2057400"/>
                  <a:gd name="connsiteY42-976" fmla="*/ 900467 h 1313421"/>
                  <a:gd name="connsiteX43-977" fmla="*/ 1806678 w 2057400"/>
                  <a:gd name="connsiteY43-978" fmla="*/ 819351 h 1313421"/>
                  <a:gd name="connsiteX44-979" fmla="*/ 1961536 w 2057400"/>
                  <a:gd name="connsiteY44-980" fmla="*/ 834099 h 1313421"/>
                  <a:gd name="connsiteX45-981" fmla="*/ 1998407 w 2057400"/>
                  <a:gd name="connsiteY45-982" fmla="*/ 730860 h 1313421"/>
                  <a:gd name="connsiteX46-983" fmla="*/ 2057400 w 2057400"/>
                  <a:gd name="connsiteY46-984" fmla="*/ 723486 h 1313421"/>
                  <a:gd name="connsiteX47-985" fmla="*/ 2050026 w 2057400"/>
                  <a:gd name="connsiteY47-986" fmla="*/ 502260 h 1313421"/>
                  <a:gd name="connsiteX0-987" fmla="*/ 2050026 w 2057400"/>
                  <a:gd name="connsiteY0-988" fmla="*/ 502260 h 1313421"/>
                  <a:gd name="connsiteX1-989" fmla="*/ 1946787 w 2057400"/>
                  <a:gd name="connsiteY1-990" fmla="*/ 435892 h 1313421"/>
                  <a:gd name="connsiteX2-991" fmla="*/ 1869833 w 2057400"/>
                  <a:gd name="connsiteY2-992" fmla="*/ 264522 h 1313421"/>
                  <a:gd name="connsiteX3-993" fmla="*/ 1932673 w 2057400"/>
                  <a:gd name="connsiteY3-994" fmla="*/ 117038 h 1313421"/>
                  <a:gd name="connsiteX4-995" fmla="*/ 1966014 w 2057400"/>
                  <a:gd name="connsiteY4-996" fmla="*/ 0 h 1313421"/>
                  <a:gd name="connsiteX5-997" fmla="*/ 1873045 w 2057400"/>
                  <a:gd name="connsiteY5-998" fmla="*/ 5928 h 1313421"/>
                  <a:gd name="connsiteX6-999" fmla="*/ 1786636 w 2057400"/>
                  <a:gd name="connsiteY6-1000" fmla="*/ 31895 h 1313421"/>
                  <a:gd name="connsiteX7-1001" fmla="*/ 1688690 w 2057400"/>
                  <a:gd name="connsiteY7-1002" fmla="*/ 84962 h 1313421"/>
                  <a:gd name="connsiteX8-1003" fmla="*/ 1688690 w 2057400"/>
                  <a:gd name="connsiteY8-1004" fmla="*/ 96680 h 1313421"/>
                  <a:gd name="connsiteX9-1005" fmla="*/ 1637388 w 2057400"/>
                  <a:gd name="connsiteY9-1006" fmla="*/ 214667 h 1313421"/>
                  <a:gd name="connsiteX10-1007" fmla="*/ 1587532 w 2057400"/>
                  <a:gd name="connsiteY10-1008" fmla="*/ 317091 h 1313421"/>
                  <a:gd name="connsiteX11-1009" fmla="*/ 1467465 w 2057400"/>
                  <a:gd name="connsiteY11-1010" fmla="*/ 229415 h 1313421"/>
                  <a:gd name="connsiteX12-1011" fmla="*/ 1408471 w 2057400"/>
                  <a:gd name="connsiteY12-1012" fmla="*/ 177796 h 1313421"/>
                  <a:gd name="connsiteX13-1013" fmla="*/ 1364226 w 2057400"/>
                  <a:gd name="connsiteY13-1014" fmla="*/ 118802 h 1313421"/>
                  <a:gd name="connsiteX14-1015" fmla="*/ 1165123 w 2057400"/>
                  <a:gd name="connsiteY14-1016" fmla="*/ 74557 h 1313421"/>
                  <a:gd name="connsiteX15-1017" fmla="*/ 1069258 w 2057400"/>
                  <a:gd name="connsiteY15-1018" fmla="*/ 74557 h 1313421"/>
                  <a:gd name="connsiteX16-1019" fmla="*/ 899652 w 2057400"/>
                  <a:gd name="connsiteY16-1020" fmla="*/ 126176 h 1313421"/>
                  <a:gd name="connsiteX17-1021" fmla="*/ 781665 w 2057400"/>
                  <a:gd name="connsiteY17-1022" fmla="*/ 177796 h 1313421"/>
                  <a:gd name="connsiteX18-1023" fmla="*/ 678426 w 2057400"/>
                  <a:gd name="connsiteY18-1024" fmla="*/ 222041 h 1313421"/>
                  <a:gd name="connsiteX19-1025" fmla="*/ 560439 w 2057400"/>
                  <a:gd name="connsiteY19-1026" fmla="*/ 177796 h 1313421"/>
                  <a:gd name="connsiteX20-1027" fmla="*/ 427703 w 2057400"/>
                  <a:gd name="connsiteY20-1028" fmla="*/ 177796 h 1313421"/>
                  <a:gd name="connsiteX21-1029" fmla="*/ 324465 w 2057400"/>
                  <a:gd name="connsiteY21-1030" fmla="*/ 236789 h 1313421"/>
                  <a:gd name="connsiteX22-1031" fmla="*/ 331839 w 2057400"/>
                  <a:gd name="connsiteY22-1032" fmla="*/ 281034 h 1313421"/>
                  <a:gd name="connsiteX23-1033" fmla="*/ 235974 w 2057400"/>
                  <a:gd name="connsiteY23-1034" fmla="*/ 251538 h 1313421"/>
                  <a:gd name="connsiteX24-1035" fmla="*/ 176981 w 2057400"/>
                  <a:gd name="connsiteY24-1036" fmla="*/ 340028 h 1313421"/>
                  <a:gd name="connsiteX25-1037" fmla="*/ 132736 w 2057400"/>
                  <a:gd name="connsiteY25-1038" fmla="*/ 317905 h 1313421"/>
                  <a:gd name="connsiteX26-1039" fmla="*/ 7374 w 2057400"/>
                  <a:gd name="connsiteY26-1040" fmla="*/ 428518 h 1313421"/>
                  <a:gd name="connsiteX27-1041" fmla="*/ 0 w 2057400"/>
                  <a:gd name="connsiteY27-1042" fmla="*/ 693989 h 1313421"/>
                  <a:gd name="connsiteX28-1043" fmla="*/ 117987 w 2057400"/>
                  <a:gd name="connsiteY28-1044" fmla="*/ 826725 h 1313421"/>
                  <a:gd name="connsiteX29-1045" fmla="*/ 213852 w 2057400"/>
                  <a:gd name="connsiteY29-1046" fmla="*/ 959460 h 1313421"/>
                  <a:gd name="connsiteX30-1047" fmla="*/ 324465 w 2057400"/>
                  <a:gd name="connsiteY30-1048" fmla="*/ 959460 h 1313421"/>
                  <a:gd name="connsiteX31-1049" fmla="*/ 626807 w 2057400"/>
                  <a:gd name="connsiteY31-1050" fmla="*/ 1018454 h 1313421"/>
                  <a:gd name="connsiteX32-1051" fmla="*/ 899652 w 2057400"/>
                  <a:gd name="connsiteY32-1052" fmla="*/ 1055325 h 1313421"/>
                  <a:gd name="connsiteX33-1053" fmla="*/ 1157749 w 2057400"/>
                  <a:gd name="connsiteY33-1054" fmla="*/ 1269176 h 1313421"/>
                  <a:gd name="connsiteX34-1055" fmla="*/ 1179871 w 2057400"/>
                  <a:gd name="connsiteY34-1056" fmla="*/ 1313421 h 1313421"/>
                  <a:gd name="connsiteX35-1057" fmla="*/ 1268361 w 2057400"/>
                  <a:gd name="connsiteY35-1058" fmla="*/ 1313421 h 1313421"/>
                  <a:gd name="connsiteX36-1059" fmla="*/ 1283110 w 2057400"/>
                  <a:gd name="connsiteY36-1060" fmla="*/ 1224931 h 1313421"/>
                  <a:gd name="connsiteX37-1061" fmla="*/ 1386349 w 2057400"/>
                  <a:gd name="connsiteY37-1062" fmla="*/ 1173312 h 1313421"/>
                  <a:gd name="connsiteX38-1063" fmla="*/ 1467465 w 2057400"/>
                  <a:gd name="connsiteY38-1064" fmla="*/ 1151189 h 1313421"/>
                  <a:gd name="connsiteX39-1065" fmla="*/ 1496961 w 2057400"/>
                  <a:gd name="connsiteY39-1066" fmla="*/ 1092196 h 1313421"/>
                  <a:gd name="connsiteX40-1067" fmla="*/ 1519084 w 2057400"/>
                  <a:gd name="connsiteY40-1068" fmla="*/ 981583 h 1313421"/>
                  <a:gd name="connsiteX41-1069" fmla="*/ 1644445 w 2057400"/>
                  <a:gd name="connsiteY41-1070" fmla="*/ 900467 h 1313421"/>
                  <a:gd name="connsiteX42-1071" fmla="*/ 1806678 w 2057400"/>
                  <a:gd name="connsiteY42-1072" fmla="*/ 819351 h 1313421"/>
                  <a:gd name="connsiteX43-1073" fmla="*/ 1961536 w 2057400"/>
                  <a:gd name="connsiteY43-1074" fmla="*/ 834099 h 1313421"/>
                  <a:gd name="connsiteX44-1075" fmla="*/ 1998407 w 2057400"/>
                  <a:gd name="connsiteY44-1076" fmla="*/ 730860 h 1313421"/>
                  <a:gd name="connsiteX45-1077" fmla="*/ 2057400 w 2057400"/>
                  <a:gd name="connsiteY45-1078" fmla="*/ 723486 h 1313421"/>
                  <a:gd name="connsiteX46-1079" fmla="*/ 2050026 w 2057400"/>
                  <a:gd name="connsiteY46-1080" fmla="*/ 502260 h 1313421"/>
                  <a:gd name="connsiteX0-1081" fmla="*/ 2050026 w 2057400"/>
                  <a:gd name="connsiteY0-1082" fmla="*/ 502260 h 1313421"/>
                  <a:gd name="connsiteX1-1083" fmla="*/ 1946787 w 2057400"/>
                  <a:gd name="connsiteY1-1084" fmla="*/ 435892 h 1313421"/>
                  <a:gd name="connsiteX2-1085" fmla="*/ 1869833 w 2057400"/>
                  <a:gd name="connsiteY2-1086" fmla="*/ 264522 h 1313421"/>
                  <a:gd name="connsiteX3-1087" fmla="*/ 1932673 w 2057400"/>
                  <a:gd name="connsiteY3-1088" fmla="*/ 117038 h 1313421"/>
                  <a:gd name="connsiteX4-1089" fmla="*/ 1966014 w 2057400"/>
                  <a:gd name="connsiteY4-1090" fmla="*/ 0 h 1313421"/>
                  <a:gd name="connsiteX5-1091" fmla="*/ 1873045 w 2057400"/>
                  <a:gd name="connsiteY5-1092" fmla="*/ 5928 h 1313421"/>
                  <a:gd name="connsiteX6-1093" fmla="*/ 1786636 w 2057400"/>
                  <a:gd name="connsiteY6-1094" fmla="*/ 31895 h 1313421"/>
                  <a:gd name="connsiteX7-1095" fmla="*/ 1688690 w 2057400"/>
                  <a:gd name="connsiteY7-1096" fmla="*/ 84962 h 1313421"/>
                  <a:gd name="connsiteX8-1097" fmla="*/ 1688690 w 2057400"/>
                  <a:gd name="connsiteY8-1098" fmla="*/ 96680 h 1313421"/>
                  <a:gd name="connsiteX9-1099" fmla="*/ 1637388 w 2057400"/>
                  <a:gd name="connsiteY9-1100" fmla="*/ 214667 h 1313421"/>
                  <a:gd name="connsiteX10-1101" fmla="*/ 1587532 w 2057400"/>
                  <a:gd name="connsiteY10-1102" fmla="*/ 317091 h 1313421"/>
                  <a:gd name="connsiteX11-1103" fmla="*/ 1467465 w 2057400"/>
                  <a:gd name="connsiteY11-1104" fmla="*/ 229415 h 1313421"/>
                  <a:gd name="connsiteX12-1105" fmla="*/ 1408471 w 2057400"/>
                  <a:gd name="connsiteY12-1106" fmla="*/ 177796 h 1313421"/>
                  <a:gd name="connsiteX13-1107" fmla="*/ 1364226 w 2057400"/>
                  <a:gd name="connsiteY13-1108" fmla="*/ 118802 h 1313421"/>
                  <a:gd name="connsiteX14-1109" fmla="*/ 1165123 w 2057400"/>
                  <a:gd name="connsiteY14-1110" fmla="*/ 74557 h 1313421"/>
                  <a:gd name="connsiteX15-1111" fmla="*/ 1074867 w 2057400"/>
                  <a:gd name="connsiteY15-1112" fmla="*/ 209193 h 1313421"/>
                  <a:gd name="connsiteX16-1113" fmla="*/ 899652 w 2057400"/>
                  <a:gd name="connsiteY16-1114" fmla="*/ 126176 h 1313421"/>
                  <a:gd name="connsiteX17-1115" fmla="*/ 781665 w 2057400"/>
                  <a:gd name="connsiteY17-1116" fmla="*/ 177796 h 1313421"/>
                  <a:gd name="connsiteX18-1117" fmla="*/ 678426 w 2057400"/>
                  <a:gd name="connsiteY18-1118" fmla="*/ 222041 h 1313421"/>
                  <a:gd name="connsiteX19-1119" fmla="*/ 560439 w 2057400"/>
                  <a:gd name="connsiteY19-1120" fmla="*/ 177796 h 1313421"/>
                  <a:gd name="connsiteX20-1121" fmla="*/ 427703 w 2057400"/>
                  <a:gd name="connsiteY20-1122" fmla="*/ 177796 h 1313421"/>
                  <a:gd name="connsiteX21-1123" fmla="*/ 324465 w 2057400"/>
                  <a:gd name="connsiteY21-1124" fmla="*/ 236789 h 1313421"/>
                  <a:gd name="connsiteX22-1125" fmla="*/ 331839 w 2057400"/>
                  <a:gd name="connsiteY22-1126" fmla="*/ 281034 h 1313421"/>
                  <a:gd name="connsiteX23-1127" fmla="*/ 235974 w 2057400"/>
                  <a:gd name="connsiteY23-1128" fmla="*/ 251538 h 1313421"/>
                  <a:gd name="connsiteX24-1129" fmla="*/ 176981 w 2057400"/>
                  <a:gd name="connsiteY24-1130" fmla="*/ 340028 h 1313421"/>
                  <a:gd name="connsiteX25-1131" fmla="*/ 132736 w 2057400"/>
                  <a:gd name="connsiteY25-1132" fmla="*/ 317905 h 1313421"/>
                  <a:gd name="connsiteX26-1133" fmla="*/ 7374 w 2057400"/>
                  <a:gd name="connsiteY26-1134" fmla="*/ 428518 h 1313421"/>
                  <a:gd name="connsiteX27-1135" fmla="*/ 0 w 2057400"/>
                  <a:gd name="connsiteY27-1136" fmla="*/ 693989 h 1313421"/>
                  <a:gd name="connsiteX28-1137" fmla="*/ 117987 w 2057400"/>
                  <a:gd name="connsiteY28-1138" fmla="*/ 826725 h 1313421"/>
                  <a:gd name="connsiteX29-1139" fmla="*/ 213852 w 2057400"/>
                  <a:gd name="connsiteY29-1140" fmla="*/ 959460 h 1313421"/>
                  <a:gd name="connsiteX30-1141" fmla="*/ 324465 w 2057400"/>
                  <a:gd name="connsiteY30-1142" fmla="*/ 959460 h 1313421"/>
                  <a:gd name="connsiteX31-1143" fmla="*/ 626807 w 2057400"/>
                  <a:gd name="connsiteY31-1144" fmla="*/ 1018454 h 1313421"/>
                  <a:gd name="connsiteX32-1145" fmla="*/ 899652 w 2057400"/>
                  <a:gd name="connsiteY32-1146" fmla="*/ 1055325 h 1313421"/>
                  <a:gd name="connsiteX33-1147" fmla="*/ 1157749 w 2057400"/>
                  <a:gd name="connsiteY33-1148" fmla="*/ 1269176 h 1313421"/>
                  <a:gd name="connsiteX34-1149" fmla="*/ 1179871 w 2057400"/>
                  <a:gd name="connsiteY34-1150" fmla="*/ 1313421 h 1313421"/>
                  <a:gd name="connsiteX35-1151" fmla="*/ 1268361 w 2057400"/>
                  <a:gd name="connsiteY35-1152" fmla="*/ 1313421 h 1313421"/>
                  <a:gd name="connsiteX36-1153" fmla="*/ 1283110 w 2057400"/>
                  <a:gd name="connsiteY36-1154" fmla="*/ 1224931 h 1313421"/>
                  <a:gd name="connsiteX37-1155" fmla="*/ 1386349 w 2057400"/>
                  <a:gd name="connsiteY37-1156" fmla="*/ 1173312 h 1313421"/>
                  <a:gd name="connsiteX38-1157" fmla="*/ 1467465 w 2057400"/>
                  <a:gd name="connsiteY38-1158" fmla="*/ 1151189 h 1313421"/>
                  <a:gd name="connsiteX39-1159" fmla="*/ 1496961 w 2057400"/>
                  <a:gd name="connsiteY39-1160" fmla="*/ 1092196 h 1313421"/>
                  <a:gd name="connsiteX40-1161" fmla="*/ 1519084 w 2057400"/>
                  <a:gd name="connsiteY40-1162" fmla="*/ 981583 h 1313421"/>
                  <a:gd name="connsiteX41-1163" fmla="*/ 1644445 w 2057400"/>
                  <a:gd name="connsiteY41-1164" fmla="*/ 900467 h 1313421"/>
                  <a:gd name="connsiteX42-1165" fmla="*/ 1806678 w 2057400"/>
                  <a:gd name="connsiteY42-1166" fmla="*/ 819351 h 1313421"/>
                  <a:gd name="connsiteX43-1167" fmla="*/ 1961536 w 2057400"/>
                  <a:gd name="connsiteY43-1168" fmla="*/ 834099 h 1313421"/>
                  <a:gd name="connsiteX44-1169" fmla="*/ 1998407 w 2057400"/>
                  <a:gd name="connsiteY44-1170" fmla="*/ 730860 h 1313421"/>
                  <a:gd name="connsiteX45-1171" fmla="*/ 2057400 w 2057400"/>
                  <a:gd name="connsiteY45-1172" fmla="*/ 723486 h 1313421"/>
                  <a:gd name="connsiteX46-1173" fmla="*/ 2050026 w 2057400"/>
                  <a:gd name="connsiteY46-1174" fmla="*/ 502260 h 1313421"/>
                  <a:gd name="connsiteX0-1175" fmla="*/ 2050026 w 2057400"/>
                  <a:gd name="connsiteY0-1176" fmla="*/ 502260 h 1313421"/>
                  <a:gd name="connsiteX1-1177" fmla="*/ 1946787 w 2057400"/>
                  <a:gd name="connsiteY1-1178" fmla="*/ 435892 h 1313421"/>
                  <a:gd name="connsiteX2-1179" fmla="*/ 1869833 w 2057400"/>
                  <a:gd name="connsiteY2-1180" fmla="*/ 264522 h 1313421"/>
                  <a:gd name="connsiteX3-1181" fmla="*/ 1932673 w 2057400"/>
                  <a:gd name="connsiteY3-1182" fmla="*/ 117038 h 1313421"/>
                  <a:gd name="connsiteX4-1183" fmla="*/ 1966014 w 2057400"/>
                  <a:gd name="connsiteY4-1184" fmla="*/ 0 h 1313421"/>
                  <a:gd name="connsiteX5-1185" fmla="*/ 1873045 w 2057400"/>
                  <a:gd name="connsiteY5-1186" fmla="*/ 5928 h 1313421"/>
                  <a:gd name="connsiteX6-1187" fmla="*/ 1786636 w 2057400"/>
                  <a:gd name="connsiteY6-1188" fmla="*/ 31895 h 1313421"/>
                  <a:gd name="connsiteX7-1189" fmla="*/ 1688690 w 2057400"/>
                  <a:gd name="connsiteY7-1190" fmla="*/ 84962 h 1313421"/>
                  <a:gd name="connsiteX8-1191" fmla="*/ 1688690 w 2057400"/>
                  <a:gd name="connsiteY8-1192" fmla="*/ 96680 h 1313421"/>
                  <a:gd name="connsiteX9-1193" fmla="*/ 1637388 w 2057400"/>
                  <a:gd name="connsiteY9-1194" fmla="*/ 214667 h 1313421"/>
                  <a:gd name="connsiteX10-1195" fmla="*/ 1587532 w 2057400"/>
                  <a:gd name="connsiteY10-1196" fmla="*/ 317091 h 1313421"/>
                  <a:gd name="connsiteX11-1197" fmla="*/ 1467465 w 2057400"/>
                  <a:gd name="connsiteY11-1198" fmla="*/ 229415 h 1313421"/>
                  <a:gd name="connsiteX12-1199" fmla="*/ 1408471 w 2057400"/>
                  <a:gd name="connsiteY12-1200" fmla="*/ 177796 h 1313421"/>
                  <a:gd name="connsiteX13-1201" fmla="*/ 1364226 w 2057400"/>
                  <a:gd name="connsiteY13-1202" fmla="*/ 118802 h 1313421"/>
                  <a:gd name="connsiteX14-1203" fmla="*/ 1193172 w 2057400"/>
                  <a:gd name="connsiteY14-1204" fmla="*/ 141875 h 1313421"/>
                  <a:gd name="connsiteX15-1205" fmla="*/ 1074867 w 2057400"/>
                  <a:gd name="connsiteY15-1206" fmla="*/ 209193 h 1313421"/>
                  <a:gd name="connsiteX16-1207" fmla="*/ 899652 w 2057400"/>
                  <a:gd name="connsiteY16-1208" fmla="*/ 126176 h 1313421"/>
                  <a:gd name="connsiteX17-1209" fmla="*/ 781665 w 2057400"/>
                  <a:gd name="connsiteY17-1210" fmla="*/ 177796 h 1313421"/>
                  <a:gd name="connsiteX18-1211" fmla="*/ 678426 w 2057400"/>
                  <a:gd name="connsiteY18-1212" fmla="*/ 222041 h 1313421"/>
                  <a:gd name="connsiteX19-1213" fmla="*/ 560439 w 2057400"/>
                  <a:gd name="connsiteY19-1214" fmla="*/ 177796 h 1313421"/>
                  <a:gd name="connsiteX20-1215" fmla="*/ 427703 w 2057400"/>
                  <a:gd name="connsiteY20-1216" fmla="*/ 177796 h 1313421"/>
                  <a:gd name="connsiteX21-1217" fmla="*/ 324465 w 2057400"/>
                  <a:gd name="connsiteY21-1218" fmla="*/ 236789 h 1313421"/>
                  <a:gd name="connsiteX22-1219" fmla="*/ 331839 w 2057400"/>
                  <a:gd name="connsiteY22-1220" fmla="*/ 281034 h 1313421"/>
                  <a:gd name="connsiteX23-1221" fmla="*/ 235974 w 2057400"/>
                  <a:gd name="connsiteY23-1222" fmla="*/ 251538 h 1313421"/>
                  <a:gd name="connsiteX24-1223" fmla="*/ 176981 w 2057400"/>
                  <a:gd name="connsiteY24-1224" fmla="*/ 340028 h 1313421"/>
                  <a:gd name="connsiteX25-1225" fmla="*/ 132736 w 2057400"/>
                  <a:gd name="connsiteY25-1226" fmla="*/ 317905 h 1313421"/>
                  <a:gd name="connsiteX26-1227" fmla="*/ 7374 w 2057400"/>
                  <a:gd name="connsiteY26-1228" fmla="*/ 428518 h 1313421"/>
                  <a:gd name="connsiteX27-1229" fmla="*/ 0 w 2057400"/>
                  <a:gd name="connsiteY27-1230" fmla="*/ 693989 h 1313421"/>
                  <a:gd name="connsiteX28-1231" fmla="*/ 117987 w 2057400"/>
                  <a:gd name="connsiteY28-1232" fmla="*/ 826725 h 1313421"/>
                  <a:gd name="connsiteX29-1233" fmla="*/ 213852 w 2057400"/>
                  <a:gd name="connsiteY29-1234" fmla="*/ 959460 h 1313421"/>
                  <a:gd name="connsiteX30-1235" fmla="*/ 324465 w 2057400"/>
                  <a:gd name="connsiteY30-1236" fmla="*/ 959460 h 1313421"/>
                  <a:gd name="connsiteX31-1237" fmla="*/ 626807 w 2057400"/>
                  <a:gd name="connsiteY31-1238" fmla="*/ 1018454 h 1313421"/>
                  <a:gd name="connsiteX32-1239" fmla="*/ 899652 w 2057400"/>
                  <a:gd name="connsiteY32-1240" fmla="*/ 1055325 h 1313421"/>
                  <a:gd name="connsiteX33-1241" fmla="*/ 1157749 w 2057400"/>
                  <a:gd name="connsiteY33-1242" fmla="*/ 1269176 h 1313421"/>
                  <a:gd name="connsiteX34-1243" fmla="*/ 1179871 w 2057400"/>
                  <a:gd name="connsiteY34-1244" fmla="*/ 1313421 h 1313421"/>
                  <a:gd name="connsiteX35-1245" fmla="*/ 1268361 w 2057400"/>
                  <a:gd name="connsiteY35-1246" fmla="*/ 1313421 h 1313421"/>
                  <a:gd name="connsiteX36-1247" fmla="*/ 1283110 w 2057400"/>
                  <a:gd name="connsiteY36-1248" fmla="*/ 1224931 h 1313421"/>
                  <a:gd name="connsiteX37-1249" fmla="*/ 1386349 w 2057400"/>
                  <a:gd name="connsiteY37-1250" fmla="*/ 1173312 h 1313421"/>
                  <a:gd name="connsiteX38-1251" fmla="*/ 1467465 w 2057400"/>
                  <a:gd name="connsiteY38-1252" fmla="*/ 1151189 h 1313421"/>
                  <a:gd name="connsiteX39-1253" fmla="*/ 1496961 w 2057400"/>
                  <a:gd name="connsiteY39-1254" fmla="*/ 1092196 h 1313421"/>
                  <a:gd name="connsiteX40-1255" fmla="*/ 1519084 w 2057400"/>
                  <a:gd name="connsiteY40-1256" fmla="*/ 981583 h 1313421"/>
                  <a:gd name="connsiteX41-1257" fmla="*/ 1644445 w 2057400"/>
                  <a:gd name="connsiteY41-1258" fmla="*/ 900467 h 1313421"/>
                  <a:gd name="connsiteX42-1259" fmla="*/ 1806678 w 2057400"/>
                  <a:gd name="connsiteY42-1260" fmla="*/ 819351 h 1313421"/>
                  <a:gd name="connsiteX43-1261" fmla="*/ 1961536 w 2057400"/>
                  <a:gd name="connsiteY43-1262" fmla="*/ 834099 h 1313421"/>
                  <a:gd name="connsiteX44-1263" fmla="*/ 1998407 w 2057400"/>
                  <a:gd name="connsiteY44-1264" fmla="*/ 730860 h 1313421"/>
                  <a:gd name="connsiteX45-1265" fmla="*/ 2057400 w 2057400"/>
                  <a:gd name="connsiteY45-1266" fmla="*/ 723486 h 1313421"/>
                  <a:gd name="connsiteX46-1267" fmla="*/ 2050026 w 2057400"/>
                  <a:gd name="connsiteY46-1268" fmla="*/ 502260 h 1313421"/>
                  <a:gd name="connsiteX0-1269" fmla="*/ 2050026 w 2057400"/>
                  <a:gd name="connsiteY0-1270" fmla="*/ 502260 h 1313421"/>
                  <a:gd name="connsiteX1-1271" fmla="*/ 1946787 w 2057400"/>
                  <a:gd name="connsiteY1-1272" fmla="*/ 435892 h 1313421"/>
                  <a:gd name="connsiteX2-1273" fmla="*/ 1869833 w 2057400"/>
                  <a:gd name="connsiteY2-1274" fmla="*/ 264522 h 1313421"/>
                  <a:gd name="connsiteX3-1275" fmla="*/ 1932673 w 2057400"/>
                  <a:gd name="connsiteY3-1276" fmla="*/ 117038 h 1313421"/>
                  <a:gd name="connsiteX4-1277" fmla="*/ 1966014 w 2057400"/>
                  <a:gd name="connsiteY4-1278" fmla="*/ 0 h 1313421"/>
                  <a:gd name="connsiteX5-1279" fmla="*/ 1873045 w 2057400"/>
                  <a:gd name="connsiteY5-1280" fmla="*/ 5928 h 1313421"/>
                  <a:gd name="connsiteX6-1281" fmla="*/ 1786636 w 2057400"/>
                  <a:gd name="connsiteY6-1282" fmla="*/ 31895 h 1313421"/>
                  <a:gd name="connsiteX7-1283" fmla="*/ 1688690 w 2057400"/>
                  <a:gd name="connsiteY7-1284" fmla="*/ 84962 h 1313421"/>
                  <a:gd name="connsiteX8-1285" fmla="*/ 1688690 w 2057400"/>
                  <a:gd name="connsiteY8-1286" fmla="*/ 96680 h 1313421"/>
                  <a:gd name="connsiteX9-1287" fmla="*/ 1637388 w 2057400"/>
                  <a:gd name="connsiteY9-1288" fmla="*/ 214667 h 1313421"/>
                  <a:gd name="connsiteX10-1289" fmla="*/ 1587532 w 2057400"/>
                  <a:gd name="connsiteY10-1290" fmla="*/ 317091 h 1313421"/>
                  <a:gd name="connsiteX11-1291" fmla="*/ 1467465 w 2057400"/>
                  <a:gd name="connsiteY11-1292" fmla="*/ 229415 h 1313421"/>
                  <a:gd name="connsiteX12-1293" fmla="*/ 1408471 w 2057400"/>
                  <a:gd name="connsiteY12-1294" fmla="*/ 177796 h 1313421"/>
                  <a:gd name="connsiteX13-1295" fmla="*/ 1364226 w 2057400"/>
                  <a:gd name="connsiteY13-1296" fmla="*/ 118802 h 1313421"/>
                  <a:gd name="connsiteX14-1297" fmla="*/ 1193172 w 2057400"/>
                  <a:gd name="connsiteY14-1298" fmla="*/ 141875 h 1313421"/>
                  <a:gd name="connsiteX15-1299" fmla="*/ 1074867 w 2057400"/>
                  <a:gd name="connsiteY15-1300" fmla="*/ 209193 h 1313421"/>
                  <a:gd name="connsiteX16-1301" fmla="*/ 933311 w 2057400"/>
                  <a:gd name="connsiteY16-1302" fmla="*/ 243982 h 1313421"/>
                  <a:gd name="connsiteX17-1303" fmla="*/ 781665 w 2057400"/>
                  <a:gd name="connsiteY17-1304" fmla="*/ 177796 h 1313421"/>
                  <a:gd name="connsiteX18-1305" fmla="*/ 678426 w 2057400"/>
                  <a:gd name="connsiteY18-1306" fmla="*/ 222041 h 1313421"/>
                  <a:gd name="connsiteX19-1307" fmla="*/ 560439 w 2057400"/>
                  <a:gd name="connsiteY19-1308" fmla="*/ 177796 h 1313421"/>
                  <a:gd name="connsiteX20-1309" fmla="*/ 427703 w 2057400"/>
                  <a:gd name="connsiteY20-1310" fmla="*/ 177796 h 1313421"/>
                  <a:gd name="connsiteX21-1311" fmla="*/ 324465 w 2057400"/>
                  <a:gd name="connsiteY21-1312" fmla="*/ 236789 h 1313421"/>
                  <a:gd name="connsiteX22-1313" fmla="*/ 331839 w 2057400"/>
                  <a:gd name="connsiteY22-1314" fmla="*/ 281034 h 1313421"/>
                  <a:gd name="connsiteX23-1315" fmla="*/ 235974 w 2057400"/>
                  <a:gd name="connsiteY23-1316" fmla="*/ 251538 h 1313421"/>
                  <a:gd name="connsiteX24-1317" fmla="*/ 176981 w 2057400"/>
                  <a:gd name="connsiteY24-1318" fmla="*/ 340028 h 1313421"/>
                  <a:gd name="connsiteX25-1319" fmla="*/ 132736 w 2057400"/>
                  <a:gd name="connsiteY25-1320" fmla="*/ 317905 h 1313421"/>
                  <a:gd name="connsiteX26-1321" fmla="*/ 7374 w 2057400"/>
                  <a:gd name="connsiteY26-1322" fmla="*/ 428518 h 1313421"/>
                  <a:gd name="connsiteX27-1323" fmla="*/ 0 w 2057400"/>
                  <a:gd name="connsiteY27-1324" fmla="*/ 693989 h 1313421"/>
                  <a:gd name="connsiteX28-1325" fmla="*/ 117987 w 2057400"/>
                  <a:gd name="connsiteY28-1326" fmla="*/ 826725 h 1313421"/>
                  <a:gd name="connsiteX29-1327" fmla="*/ 213852 w 2057400"/>
                  <a:gd name="connsiteY29-1328" fmla="*/ 959460 h 1313421"/>
                  <a:gd name="connsiteX30-1329" fmla="*/ 324465 w 2057400"/>
                  <a:gd name="connsiteY30-1330" fmla="*/ 959460 h 1313421"/>
                  <a:gd name="connsiteX31-1331" fmla="*/ 626807 w 2057400"/>
                  <a:gd name="connsiteY31-1332" fmla="*/ 1018454 h 1313421"/>
                  <a:gd name="connsiteX32-1333" fmla="*/ 899652 w 2057400"/>
                  <a:gd name="connsiteY32-1334" fmla="*/ 1055325 h 1313421"/>
                  <a:gd name="connsiteX33-1335" fmla="*/ 1157749 w 2057400"/>
                  <a:gd name="connsiteY33-1336" fmla="*/ 1269176 h 1313421"/>
                  <a:gd name="connsiteX34-1337" fmla="*/ 1179871 w 2057400"/>
                  <a:gd name="connsiteY34-1338" fmla="*/ 1313421 h 1313421"/>
                  <a:gd name="connsiteX35-1339" fmla="*/ 1268361 w 2057400"/>
                  <a:gd name="connsiteY35-1340" fmla="*/ 1313421 h 1313421"/>
                  <a:gd name="connsiteX36-1341" fmla="*/ 1283110 w 2057400"/>
                  <a:gd name="connsiteY36-1342" fmla="*/ 1224931 h 1313421"/>
                  <a:gd name="connsiteX37-1343" fmla="*/ 1386349 w 2057400"/>
                  <a:gd name="connsiteY37-1344" fmla="*/ 1173312 h 1313421"/>
                  <a:gd name="connsiteX38-1345" fmla="*/ 1467465 w 2057400"/>
                  <a:gd name="connsiteY38-1346" fmla="*/ 1151189 h 1313421"/>
                  <a:gd name="connsiteX39-1347" fmla="*/ 1496961 w 2057400"/>
                  <a:gd name="connsiteY39-1348" fmla="*/ 1092196 h 1313421"/>
                  <a:gd name="connsiteX40-1349" fmla="*/ 1519084 w 2057400"/>
                  <a:gd name="connsiteY40-1350" fmla="*/ 981583 h 1313421"/>
                  <a:gd name="connsiteX41-1351" fmla="*/ 1644445 w 2057400"/>
                  <a:gd name="connsiteY41-1352" fmla="*/ 900467 h 1313421"/>
                  <a:gd name="connsiteX42-1353" fmla="*/ 1806678 w 2057400"/>
                  <a:gd name="connsiteY42-1354" fmla="*/ 819351 h 1313421"/>
                  <a:gd name="connsiteX43-1355" fmla="*/ 1961536 w 2057400"/>
                  <a:gd name="connsiteY43-1356" fmla="*/ 834099 h 1313421"/>
                  <a:gd name="connsiteX44-1357" fmla="*/ 1998407 w 2057400"/>
                  <a:gd name="connsiteY44-1358" fmla="*/ 730860 h 1313421"/>
                  <a:gd name="connsiteX45-1359" fmla="*/ 2057400 w 2057400"/>
                  <a:gd name="connsiteY45-1360" fmla="*/ 723486 h 1313421"/>
                  <a:gd name="connsiteX46-1361" fmla="*/ 2050026 w 2057400"/>
                  <a:gd name="connsiteY46-1362" fmla="*/ 502260 h 1313421"/>
                  <a:gd name="connsiteX0-1363" fmla="*/ 2050026 w 2057400"/>
                  <a:gd name="connsiteY0-1364" fmla="*/ 502260 h 1313421"/>
                  <a:gd name="connsiteX1-1365" fmla="*/ 1946787 w 2057400"/>
                  <a:gd name="connsiteY1-1366" fmla="*/ 435892 h 1313421"/>
                  <a:gd name="connsiteX2-1367" fmla="*/ 1869833 w 2057400"/>
                  <a:gd name="connsiteY2-1368" fmla="*/ 264522 h 1313421"/>
                  <a:gd name="connsiteX3-1369" fmla="*/ 1932673 w 2057400"/>
                  <a:gd name="connsiteY3-1370" fmla="*/ 117038 h 1313421"/>
                  <a:gd name="connsiteX4-1371" fmla="*/ 1966014 w 2057400"/>
                  <a:gd name="connsiteY4-1372" fmla="*/ 0 h 1313421"/>
                  <a:gd name="connsiteX5-1373" fmla="*/ 1873045 w 2057400"/>
                  <a:gd name="connsiteY5-1374" fmla="*/ 5928 h 1313421"/>
                  <a:gd name="connsiteX6-1375" fmla="*/ 1786636 w 2057400"/>
                  <a:gd name="connsiteY6-1376" fmla="*/ 31895 h 1313421"/>
                  <a:gd name="connsiteX7-1377" fmla="*/ 1688690 w 2057400"/>
                  <a:gd name="connsiteY7-1378" fmla="*/ 84962 h 1313421"/>
                  <a:gd name="connsiteX8-1379" fmla="*/ 1688690 w 2057400"/>
                  <a:gd name="connsiteY8-1380" fmla="*/ 96680 h 1313421"/>
                  <a:gd name="connsiteX9-1381" fmla="*/ 1637388 w 2057400"/>
                  <a:gd name="connsiteY9-1382" fmla="*/ 214667 h 1313421"/>
                  <a:gd name="connsiteX10-1383" fmla="*/ 1587532 w 2057400"/>
                  <a:gd name="connsiteY10-1384" fmla="*/ 317091 h 1313421"/>
                  <a:gd name="connsiteX11-1385" fmla="*/ 1467465 w 2057400"/>
                  <a:gd name="connsiteY11-1386" fmla="*/ 229415 h 1313421"/>
                  <a:gd name="connsiteX12-1387" fmla="*/ 1408471 w 2057400"/>
                  <a:gd name="connsiteY12-1388" fmla="*/ 177796 h 1313421"/>
                  <a:gd name="connsiteX13-1389" fmla="*/ 1364226 w 2057400"/>
                  <a:gd name="connsiteY13-1390" fmla="*/ 118802 h 1313421"/>
                  <a:gd name="connsiteX14-1391" fmla="*/ 1193172 w 2057400"/>
                  <a:gd name="connsiteY14-1392" fmla="*/ 141875 h 1313421"/>
                  <a:gd name="connsiteX15-1393" fmla="*/ 1074867 w 2057400"/>
                  <a:gd name="connsiteY15-1394" fmla="*/ 209193 h 1313421"/>
                  <a:gd name="connsiteX16-1395" fmla="*/ 933311 w 2057400"/>
                  <a:gd name="connsiteY16-1396" fmla="*/ 243982 h 1313421"/>
                  <a:gd name="connsiteX17-1397" fmla="*/ 770446 w 2057400"/>
                  <a:gd name="connsiteY17-1398" fmla="*/ 261944 h 1313421"/>
                  <a:gd name="connsiteX18-1399" fmla="*/ 678426 w 2057400"/>
                  <a:gd name="connsiteY18-1400" fmla="*/ 222041 h 1313421"/>
                  <a:gd name="connsiteX19-1401" fmla="*/ 560439 w 2057400"/>
                  <a:gd name="connsiteY19-1402" fmla="*/ 177796 h 1313421"/>
                  <a:gd name="connsiteX20-1403" fmla="*/ 427703 w 2057400"/>
                  <a:gd name="connsiteY20-1404" fmla="*/ 177796 h 1313421"/>
                  <a:gd name="connsiteX21-1405" fmla="*/ 324465 w 2057400"/>
                  <a:gd name="connsiteY21-1406" fmla="*/ 236789 h 1313421"/>
                  <a:gd name="connsiteX22-1407" fmla="*/ 331839 w 2057400"/>
                  <a:gd name="connsiteY22-1408" fmla="*/ 281034 h 1313421"/>
                  <a:gd name="connsiteX23-1409" fmla="*/ 235974 w 2057400"/>
                  <a:gd name="connsiteY23-1410" fmla="*/ 251538 h 1313421"/>
                  <a:gd name="connsiteX24-1411" fmla="*/ 176981 w 2057400"/>
                  <a:gd name="connsiteY24-1412" fmla="*/ 340028 h 1313421"/>
                  <a:gd name="connsiteX25-1413" fmla="*/ 132736 w 2057400"/>
                  <a:gd name="connsiteY25-1414" fmla="*/ 317905 h 1313421"/>
                  <a:gd name="connsiteX26-1415" fmla="*/ 7374 w 2057400"/>
                  <a:gd name="connsiteY26-1416" fmla="*/ 428518 h 1313421"/>
                  <a:gd name="connsiteX27-1417" fmla="*/ 0 w 2057400"/>
                  <a:gd name="connsiteY27-1418" fmla="*/ 693989 h 1313421"/>
                  <a:gd name="connsiteX28-1419" fmla="*/ 117987 w 2057400"/>
                  <a:gd name="connsiteY28-1420" fmla="*/ 826725 h 1313421"/>
                  <a:gd name="connsiteX29-1421" fmla="*/ 213852 w 2057400"/>
                  <a:gd name="connsiteY29-1422" fmla="*/ 959460 h 1313421"/>
                  <a:gd name="connsiteX30-1423" fmla="*/ 324465 w 2057400"/>
                  <a:gd name="connsiteY30-1424" fmla="*/ 959460 h 1313421"/>
                  <a:gd name="connsiteX31-1425" fmla="*/ 626807 w 2057400"/>
                  <a:gd name="connsiteY31-1426" fmla="*/ 1018454 h 1313421"/>
                  <a:gd name="connsiteX32-1427" fmla="*/ 899652 w 2057400"/>
                  <a:gd name="connsiteY32-1428" fmla="*/ 1055325 h 1313421"/>
                  <a:gd name="connsiteX33-1429" fmla="*/ 1157749 w 2057400"/>
                  <a:gd name="connsiteY33-1430" fmla="*/ 1269176 h 1313421"/>
                  <a:gd name="connsiteX34-1431" fmla="*/ 1179871 w 2057400"/>
                  <a:gd name="connsiteY34-1432" fmla="*/ 1313421 h 1313421"/>
                  <a:gd name="connsiteX35-1433" fmla="*/ 1268361 w 2057400"/>
                  <a:gd name="connsiteY35-1434" fmla="*/ 1313421 h 1313421"/>
                  <a:gd name="connsiteX36-1435" fmla="*/ 1283110 w 2057400"/>
                  <a:gd name="connsiteY36-1436" fmla="*/ 1224931 h 1313421"/>
                  <a:gd name="connsiteX37-1437" fmla="*/ 1386349 w 2057400"/>
                  <a:gd name="connsiteY37-1438" fmla="*/ 1173312 h 1313421"/>
                  <a:gd name="connsiteX38-1439" fmla="*/ 1467465 w 2057400"/>
                  <a:gd name="connsiteY38-1440" fmla="*/ 1151189 h 1313421"/>
                  <a:gd name="connsiteX39-1441" fmla="*/ 1496961 w 2057400"/>
                  <a:gd name="connsiteY39-1442" fmla="*/ 1092196 h 1313421"/>
                  <a:gd name="connsiteX40-1443" fmla="*/ 1519084 w 2057400"/>
                  <a:gd name="connsiteY40-1444" fmla="*/ 981583 h 1313421"/>
                  <a:gd name="connsiteX41-1445" fmla="*/ 1644445 w 2057400"/>
                  <a:gd name="connsiteY41-1446" fmla="*/ 900467 h 1313421"/>
                  <a:gd name="connsiteX42-1447" fmla="*/ 1806678 w 2057400"/>
                  <a:gd name="connsiteY42-1448" fmla="*/ 819351 h 1313421"/>
                  <a:gd name="connsiteX43-1449" fmla="*/ 1961536 w 2057400"/>
                  <a:gd name="connsiteY43-1450" fmla="*/ 834099 h 1313421"/>
                  <a:gd name="connsiteX44-1451" fmla="*/ 1998407 w 2057400"/>
                  <a:gd name="connsiteY44-1452" fmla="*/ 730860 h 1313421"/>
                  <a:gd name="connsiteX45-1453" fmla="*/ 2057400 w 2057400"/>
                  <a:gd name="connsiteY45-1454" fmla="*/ 723486 h 1313421"/>
                  <a:gd name="connsiteX46-1455" fmla="*/ 2050026 w 2057400"/>
                  <a:gd name="connsiteY46-1456" fmla="*/ 502260 h 1313421"/>
                  <a:gd name="connsiteX0-1457" fmla="*/ 2050026 w 2057400"/>
                  <a:gd name="connsiteY0-1458" fmla="*/ 502260 h 1313421"/>
                  <a:gd name="connsiteX1-1459" fmla="*/ 1946787 w 2057400"/>
                  <a:gd name="connsiteY1-1460" fmla="*/ 435892 h 1313421"/>
                  <a:gd name="connsiteX2-1461" fmla="*/ 1869833 w 2057400"/>
                  <a:gd name="connsiteY2-1462" fmla="*/ 264522 h 1313421"/>
                  <a:gd name="connsiteX3-1463" fmla="*/ 1932673 w 2057400"/>
                  <a:gd name="connsiteY3-1464" fmla="*/ 117038 h 1313421"/>
                  <a:gd name="connsiteX4-1465" fmla="*/ 1966014 w 2057400"/>
                  <a:gd name="connsiteY4-1466" fmla="*/ 0 h 1313421"/>
                  <a:gd name="connsiteX5-1467" fmla="*/ 1873045 w 2057400"/>
                  <a:gd name="connsiteY5-1468" fmla="*/ 5928 h 1313421"/>
                  <a:gd name="connsiteX6-1469" fmla="*/ 1786636 w 2057400"/>
                  <a:gd name="connsiteY6-1470" fmla="*/ 31895 h 1313421"/>
                  <a:gd name="connsiteX7-1471" fmla="*/ 1688690 w 2057400"/>
                  <a:gd name="connsiteY7-1472" fmla="*/ 84962 h 1313421"/>
                  <a:gd name="connsiteX8-1473" fmla="*/ 1688690 w 2057400"/>
                  <a:gd name="connsiteY8-1474" fmla="*/ 96680 h 1313421"/>
                  <a:gd name="connsiteX9-1475" fmla="*/ 1637388 w 2057400"/>
                  <a:gd name="connsiteY9-1476" fmla="*/ 214667 h 1313421"/>
                  <a:gd name="connsiteX10-1477" fmla="*/ 1587532 w 2057400"/>
                  <a:gd name="connsiteY10-1478" fmla="*/ 317091 h 1313421"/>
                  <a:gd name="connsiteX11-1479" fmla="*/ 1467465 w 2057400"/>
                  <a:gd name="connsiteY11-1480" fmla="*/ 229415 h 1313421"/>
                  <a:gd name="connsiteX12-1481" fmla="*/ 1408471 w 2057400"/>
                  <a:gd name="connsiteY12-1482" fmla="*/ 177796 h 1313421"/>
                  <a:gd name="connsiteX13-1483" fmla="*/ 1364226 w 2057400"/>
                  <a:gd name="connsiteY13-1484" fmla="*/ 118802 h 1313421"/>
                  <a:gd name="connsiteX14-1485" fmla="*/ 1193172 w 2057400"/>
                  <a:gd name="connsiteY14-1486" fmla="*/ 141875 h 1313421"/>
                  <a:gd name="connsiteX15-1487" fmla="*/ 1074867 w 2057400"/>
                  <a:gd name="connsiteY15-1488" fmla="*/ 209193 h 1313421"/>
                  <a:gd name="connsiteX16-1489" fmla="*/ 933311 w 2057400"/>
                  <a:gd name="connsiteY16-1490" fmla="*/ 243982 h 1313421"/>
                  <a:gd name="connsiteX17-1491" fmla="*/ 770446 w 2057400"/>
                  <a:gd name="connsiteY17-1492" fmla="*/ 261944 h 1313421"/>
                  <a:gd name="connsiteX18-1493" fmla="*/ 633547 w 2057400"/>
                  <a:gd name="connsiteY18-1494" fmla="*/ 266919 h 1313421"/>
                  <a:gd name="connsiteX19-1495" fmla="*/ 560439 w 2057400"/>
                  <a:gd name="connsiteY19-1496" fmla="*/ 177796 h 1313421"/>
                  <a:gd name="connsiteX20-1497" fmla="*/ 427703 w 2057400"/>
                  <a:gd name="connsiteY20-1498" fmla="*/ 177796 h 1313421"/>
                  <a:gd name="connsiteX21-1499" fmla="*/ 324465 w 2057400"/>
                  <a:gd name="connsiteY21-1500" fmla="*/ 236789 h 1313421"/>
                  <a:gd name="connsiteX22-1501" fmla="*/ 331839 w 2057400"/>
                  <a:gd name="connsiteY22-1502" fmla="*/ 281034 h 1313421"/>
                  <a:gd name="connsiteX23-1503" fmla="*/ 235974 w 2057400"/>
                  <a:gd name="connsiteY23-1504" fmla="*/ 251538 h 1313421"/>
                  <a:gd name="connsiteX24-1505" fmla="*/ 176981 w 2057400"/>
                  <a:gd name="connsiteY24-1506" fmla="*/ 340028 h 1313421"/>
                  <a:gd name="connsiteX25-1507" fmla="*/ 132736 w 2057400"/>
                  <a:gd name="connsiteY25-1508" fmla="*/ 317905 h 1313421"/>
                  <a:gd name="connsiteX26-1509" fmla="*/ 7374 w 2057400"/>
                  <a:gd name="connsiteY26-1510" fmla="*/ 428518 h 1313421"/>
                  <a:gd name="connsiteX27-1511" fmla="*/ 0 w 2057400"/>
                  <a:gd name="connsiteY27-1512" fmla="*/ 693989 h 1313421"/>
                  <a:gd name="connsiteX28-1513" fmla="*/ 117987 w 2057400"/>
                  <a:gd name="connsiteY28-1514" fmla="*/ 826725 h 1313421"/>
                  <a:gd name="connsiteX29-1515" fmla="*/ 213852 w 2057400"/>
                  <a:gd name="connsiteY29-1516" fmla="*/ 959460 h 1313421"/>
                  <a:gd name="connsiteX30-1517" fmla="*/ 324465 w 2057400"/>
                  <a:gd name="connsiteY30-1518" fmla="*/ 959460 h 1313421"/>
                  <a:gd name="connsiteX31-1519" fmla="*/ 626807 w 2057400"/>
                  <a:gd name="connsiteY31-1520" fmla="*/ 1018454 h 1313421"/>
                  <a:gd name="connsiteX32-1521" fmla="*/ 899652 w 2057400"/>
                  <a:gd name="connsiteY32-1522" fmla="*/ 1055325 h 1313421"/>
                  <a:gd name="connsiteX33-1523" fmla="*/ 1157749 w 2057400"/>
                  <a:gd name="connsiteY33-1524" fmla="*/ 1269176 h 1313421"/>
                  <a:gd name="connsiteX34-1525" fmla="*/ 1179871 w 2057400"/>
                  <a:gd name="connsiteY34-1526" fmla="*/ 1313421 h 1313421"/>
                  <a:gd name="connsiteX35-1527" fmla="*/ 1268361 w 2057400"/>
                  <a:gd name="connsiteY35-1528" fmla="*/ 1313421 h 1313421"/>
                  <a:gd name="connsiteX36-1529" fmla="*/ 1283110 w 2057400"/>
                  <a:gd name="connsiteY36-1530" fmla="*/ 1224931 h 1313421"/>
                  <a:gd name="connsiteX37-1531" fmla="*/ 1386349 w 2057400"/>
                  <a:gd name="connsiteY37-1532" fmla="*/ 1173312 h 1313421"/>
                  <a:gd name="connsiteX38-1533" fmla="*/ 1467465 w 2057400"/>
                  <a:gd name="connsiteY38-1534" fmla="*/ 1151189 h 1313421"/>
                  <a:gd name="connsiteX39-1535" fmla="*/ 1496961 w 2057400"/>
                  <a:gd name="connsiteY39-1536" fmla="*/ 1092196 h 1313421"/>
                  <a:gd name="connsiteX40-1537" fmla="*/ 1519084 w 2057400"/>
                  <a:gd name="connsiteY40-1538" fmla="*/ 981583 h 1313421"/>
                  <a:gd name="connsiteX41-1539" fmla="*/ 1644445 w 2057400"/>
                  <a:gd name="connsiteY41-1540" fmla="*/ 900467 h 1313421"/>
                  <a:gd name="connsiteX42-1541" fmla="*/ 1806678 w 2057400"/>
                  <a:gd name="connsiteY42-1542" fmla="*/ 819351 h 1313421"/>
                  <a:gd name="connsiteX43-1543" fmla="*/ 1961536 w 2057400"/>
                  <a:gd name="connsiteY43-1544" fmla="*/ 834099 h 1313421"/>
                  <a:gd name="connsiteX44-1545" fmla="*/ 1998407 w 2057400"/>
                  <a:gd name="connsiteY44-1546" fmla="*/ 730860 h 1313421"/>
                  <a:gd name="connsiteX45-1547" fmla="*/ 2057400 w 2057400"/>
                  <a:gd name="connsiteY45-1548" fmla="*/ 723486 h 1313421"/>
                  <a:gd name="connsiteX46-1549" fmla="*/ 2050026 w 2057400"/>
                  <a:gd name="connsiteY46-1550" fmla="*/ 502260 h 1313421"/>
                  <a:gd name="connsiteX0-1551" fmla="*/ 2050026 w 2057400"/>
                  <a:gd name="connsiteY0-1552" fmla="*/ 502260 h 1313421"/>
                  <a:gd name="connsiteX1-1553" fmla="*/ 1946787 w 2057400"/>
                  <a:gd name="connsiteY1-1554" fmla="*/ 435892 h 1313421"/>
                  <a:gd name="connsiteX2-1555" fmla="*/ 1869833 w 2057400"/>
                  <a:gd name="connsiteY2-1556" fmla="*/ 264522 h 1313421"/>
                  <a:gd name="connsiteX3-1557" fmla="*/ 1932673 w 2057400"/>
                  <a:gd name="connsiteY3-1558" fmla="*/ 117038 h 1313421"/>
                  <a:gd name="connsiteX4-1559" fmla="*/ 1966014 w 2057400"/>
                  <a:gd name="connsiteY4-1560" fmla="*/ 0 h 1313421"/>
                  <a:gd name="connsiteX5-1561" fmla="*/ 1873045 w 2057400"/>
                  <a:gd name="connsiteY5-1562" fmla="*/ 5928 h 1313421"/>
                  <a:gd name="connsiteX6-1563" fmla="*/ 1786636 w 2057400"/>
                  <a:gd name="connsiteY6-1564" fmla="*/ 31895 h 1313421"/>
                  <a:gd name="connsiteX7-1565" fmla="*/ 1688690 w 2057400"/>
                  <a:gd name="connsiteY7-1566" fmla="*/ 84962 h 1313421"/>
                  <a:gd name="connsiteX8-1567" fmla="*/ 1688690 w 2057400"/>
                  <a:gd name="connsiteY8-1568" fmla="*/ 96680 h 1313421"/>
                  <a:gd name="connsiteX9-1569" fmla="*/ 1637388 w 2057400"/>
                  <a:gd name="connsiteY9-1570" fmla="*/ 214667 h 1313421"/>
                  <a:gd name="connsiteX10-1571" fmla="*/ 1587532 w 2057400"/>
                  <a:gd name="connsiteY10-1572" fmla="*/ 317091 h 1313421"/>
                  <a:gd name="connsiteX11-1573" fmla="*/ 1467465 w 2057400"/>
                  <a:gd name="connsiteY11-1574" fmla="*/ 229415 h 1313421"/>
                  <a:gd name="connsiteX12-1575" fmla="*/ 1408471 w 2057400"/>
                  <a:gd name="connsiteY12-1576" fmla="*/ 177796 h 1313421"/>
                  <a:gd name="connsiteX13-1577" fmla="*/ 1364226 w 2057400"/>
                  <a:gd name="connsiteY13-1578" fmla="*/ 118802 h 1313421"/>
                  <a:gd name="connsiteX14-1579" fmla="*/ 1193172 w 2057400"/>
                  <a:gd name="connsiteY14-1580" fmla="*/ 141875 h 1313421"/>
                  <a:gd name="connsiteX15-1581" fmla="*/ 1074867 w 2057400"/>
                  <a:gd name="connsiteY15-1582" fmla="*/ 209193 h 1313421"/>
                  <a:gd name="connsiteX16-1583" fmla="*/ 933311 w 2057400"/>
                  <a:gd name="connsiteY16-1584" fmla="*/ 243982 h 1313421"/>
                  <a:gd name="connsiteX17-1585" fmla="*/ 770446 w 2057400"/>
                  <a:gd name="connsiteY17-1586" fmla="*/ 261944 h 1313421"/>
                  <a:gd name="connsiteX18-1587" fmla="*/ 633547 w 2057400"/>
                  <a:gd name="connsiteY18-1588" fmla="*/ 266919 h 1313421"/>
                  <a:gd name="connsiteX19-1589" fmla="*/ 532390 w 2057400"/>
                  <a:gd name="connsiteY19-1590" fmla="*/ 250724 h 1313421"/>
                  <a:gd name="connsiteX20-1591" fmla="*/ 427703 w 2057400"/>
                  <a:gd name="connsiteY20-1592" fmla="*/ 177796 h 1313421"/>
                  <a:gd name="connsiteX21-1593" fmla="*/ 324465 w 2057400"/>
                  <a:gd name="connsiteY21-1594" fmla="*/ 236789 h 1313421"/>
                  <a:gd name="connsiteX22-1595" fmla="*/ 331839 w 2057400"/>
                  <a:gd name="connsiteY22-1596" fmla="*/ 281034 h 1313421"/>
                  <a:gd name="connsiteX23-1597" fmla="*/ 235974 w 2057400"/>
                  <a:gd name="connsiteY23-1598" fmla="*/ 251538 h 1313421"/>
                  <a:gd name="connsiteX24-1599" fmla="*/ 176981 w 2057400"/>
                  <a:gd name="connsiteY24-1600" fmla="*/ 340028 h 1313421"/>
                  <a:gd name="connsiteX25-1601" fmla="*/ 132736 w 2057400"/>
                  <a:gd name="connsiteY25-1602" fmla="*/ 317905 h 1313421"/>
                  <a:gd name="connsiteX26-1603" fmla="*/ 7374 w 2057400"/>
                  <a:gd name="connsiteY26-1604" fmla="*/ 428518 h 1313421"/>
                  <a:gd name="connsiteX27-1605" fmla="*/ 0 w 2057400"/>
                  <a:gd name="connsiteY27-1606" fmla="*/ 693989 h 1313421"/>
                  <a:gd name="connsiteX28-1607" fmla="*/ 117987 w 2057400"/>
                  <a:gd name="connsiteY28-1608" fmla="*/ 826725 h 1313421"/>
                  <a:gd name="connsiteX29-1609" fmla="*/ 213852 w 2057400"/>
                  <a:gd name="connsiteY29-1610" fmla="*/ 959460 h 1313421"/>
                  <a:gd name="connsiteX30-1611" fmla="*/ 324465 w 2057400"/>
                  <a:gd name="connsiteY30-1612" fmla="*/ 959460 h 1313421"/>
                  <a:gd name="connsiteX31-1613" fmla="*/ 626807 w 2057400"/>
                  <a:gd name="connsiteY31-1614" fmla="*/ 1018454 h 1313421"/>
                  <a:gd name="connsiteX32-1615" fmla="*/ 899652 w 2057400"/>
                  <a:gd name="connsiteY32-1616" fmla="*/ 1055325 h 1313421"/>
                  <a:gd name="connsiteX33-1617" fmla="*/ 1157749 w 2057400"/>
                  <a:gd name="connsiteY33-1618" fmla="*/ 1269176 h 1313421"/>
                  <a:gd name="connsiteX34-1619" fmla="*/ 1179871 w 2057400"/>
                  <a:gd name="connsiteY34-1620" fmla="*/ 1313421 h 1313421"/>
                  <a:gd name="connsiteX35-1621" fmla="*/ 1268361 w 2057400"/>
                  <a:gd name="connsiteY35-1622" fmla="*/ 1313421 h 1313421"/>
                  <a:gd name="connsiteX36-1623" fmla="*/ 1283110 w 2057400"/>
                  <a:gd name="connsiteY36-1624" fmla="*/ 1224931 h 1313421"/>
                  <a:gd name="connsiteX37-1625" fmla="*/ 1386349 w 2057400"/>
                  <a:gd name="connsiteY37-1626" fmla="*/ 1173312 h 1313421"/>
                  <a:gd name="connsiteX38-1627" fmla="*/ 1467465 w 2057400"/>
                  <a:gd name="connsiteY38-1628" fmla="*/ 1151189 h 1313421"/>
                  <a:gd name="connsiteX39-1629" fmla="*/ 1496961 w 2057400"/>
                  <a:gd name="connsiteY39-1630" fmla="*/ 1092196 h 1313421"/>
                  <a:gd name="connsiteX40-1631" fmla="*/ 1519084 w 2057400"/>
                  <a:gd name="connsiteY40-1632" fmla="*/ 981583 h 1313421"/>
                  <a:gd name="connsiteX41-1633" fmla="*/ 1644445 w 2057400"/>
                  <a:gd name="connsiteY41-1634" fmla="*/ 900467 h 1313421"/>
                  <a:gd name="connsiteX42-1635" fmla="*/ 1806678 w 2057400"/>
                  <a:gd name="connsiteY42-1636" fmla="*/ 819351 h 1313421"/>
                  <a:gd name="connsiteX43-1637" fmla="*/ 1961536 w 2057400"/>
                  <a:gd name="connsiteY43-1638" fmla="*/ 834099 h 1313421"/>
                  <a:gd name="connsiteX44-1639" fmla="*/ 1998407 w 2057400"/>
                  <a:gd name="connsiteY44-1640" fmla="*/ 730860 h 1313421"/>
                  <a:gd name="connsiteX45-1641" fmla="*/ 2057400 w 2057400"/>
                  <a:gd name="connsiteY45-1642" fmla="*/ 723486 h 1313421"/>
                  <a:gd name="connsiteX46-1643" fmla="*/ 2050026 w 2057400"/>
                  <a:gd name="connsiteY46-1644" fmla="*/ 502260 h 1313421"/>
                  <a:gd name="connsiteX0-1645" fmla="*/ 2050026 w 2057400"/>
                  <a:gd name="connsiteY0-1646" fmla="*/ 502260 h 1313421"/>
                  <a:gd name="connsiteX1-1647" fmla="*/ 1946787 w 2057400"/>
                  <a:gd name="connsiteY1-1648" fmla="*/ 435892 h 1313421"/>
                  <a:gd name="connsiteX2-1649" fmla="*/ 1869833 w 2057400"/>
                  <a:gd name="connsiteY2-1650" fmla="*/ 264522 h 1313421"/>
                  <a:gd name="connsiteX3-1651" fmla="*/ 1932673 w 2057400"/>
                  <a:gd name="connsiteY3-1652" fmla="*/ 117038 h 1313421"/>
                  <a:gd name="connsiteX4-1653" fmla="*/ 1966014 w 2057400"/>
                  <a:gd name="connsiteY4-1654" fmla="*/ 0 h 1313421"/>
                  <a:gd name="connsiteX5-1655" fmla="*/ 1873045 w 2057400"/>
                  <a:gd name="connsiteY5-1656" fmla="*/ 5928 h 1313421"/>
                  <a:gd name="connsiteX6-1657" fmla="*/ 1786636 w 2057400"/>
                  <a:gd name="connsiteY6-1658" fmla="*/ 31895 h 1313421"/>
                  <a:gd name="connsiteX7-1659" fmla="*/ 1688690 w 2057400"/>
                  <a:gd name="connsiteY7-1660" fmla="*/ 84962 h 1313421"/>
                  <a:gd name="connsiteX8-1661" fmla="*/ 1688690 w 2057400"/>
                  <a:gd name="connsiteY8-1662" fmla="*/ 96680 h 1313421"/>
                  <a:gd name="connsiteX9-1663" fmla="*/ 1637388 w 2057400"/>
                  <a:gd name="connsiteY9-1664" fmla="*/ 214667 h 1313421"/>
                  <a:gd name="connsiteX10-1665" fmla="*/ 1587532 w 2057400"/>
                  <a:gd name="connsiteY10-1666" fmla="*/ 317091 h 1313421"/>
                  <a:gd name="connsiteX11-1667" fmla="*/ 1467465 w 2057400"/>
                  <a:gd name="connsiteY11-1668" fmla="*/ 229415 h 1313421"/>
                  <a:gd name="connsiteX12-1669" fmla="*/ 1408471 w 2057400"/>
                  <a:gd name="connsiteY12-1670" fmla="*/ 177796 h 1313421"/>
                  <a:gd name="connsiteX13-1671" fmla="*/ 1364226 w 2057400"/>
                  <a:gd name="connsiteY13-1672" fmla="*/ 118802 h 1313421"/>
                  <a:gd name="connsiteX14-1673" fmla="*/ 1193172 w 2057400"/>
                  <a:gd name="connsiteY14-1674" fmla="*/ 141875 h 1313421"/>
                  <a:gd name="connsiteX15-1675" fmla="*/ 1074867 w 2057400"/>
                  <a:gd name="connsiteY15-1676" fmla="*/ 209193 h 1313421"/>
                  <a:gd name="connsiteX16-1677" fmla="*/ 933311 w 2057400"/>
                  <a:gd name="connsiteY16-1678" fmla="*/ 243982 h 1313421"/>
                  <a:gd name="connsiteX17-1679" fmla="*/ 748007 w 2057400"/>
                  <a:gd name="connsiteY17-1680" fmla="*/ 239505 h 1313421"/>
                  <a:gd name="connsiteX18-1681" fmla="*/ 633547 w 2057400"/>
                  <a:gd name="connsiteY18-1682" fmla="*/ 266919 h 1313421"/>
                  <a:gd name="connsiteX19-1683" fmla="*/ 532390 w 2057400"/>
                  <a:gd name="connsiteY19-1684" fmla="*/ 250724 h 1313421"/>
                  <a:gd name="connsiteX20-1685" fmla="*/ 427703 w 2057400"/>
                  <a:gd name="connsiteY20-1686" fmla="*/ 177796 h 1313421"/>
                  <a:gd name="connsiteX21-1687" fmla="*/ 324465 w 2057400"/>
                  <a:gd name="connsiteY21-1688" fmla="*/ 236789 h 1313421"/>
                  <a:gd name="connsiteX22-1689" fmla="*/ 331839 w 2057400"/>
                  <a:gd name="connsiteY22-1690" fmla="*/ 281034 h 1313421"/>
                  <a:gd name="connsiteX23-1691" fmla="*/ 235974 w 2057400"/>
                  <a:gd name="connsiteY23-1692" fmla="*/ 251538 h 1313421"/>
                  <a:gd name="connsiteX24-1693" fmla="*/ 176981 w 2057400"/>
                  <a:gd name="connsiteY24-1694" fmla="*/ 340028 h 1313421"/>
                  <a:gd name="connsiteX25-1695" fmla="*/ 132736 w 2057400"/>
                  <a:gd name="connsiteY25-1696" fmla="*/ 317905 h 1313421"/>
                  <a:gd name="connsiteX26-1697" fmla="*/ 7374 w 2057400"/>
                  <a:gd name="connsiteY26-1698" fmla="*/ 428518 h 1313421"/>
                  <a:gd name="connsiteX27-1699" fmla="*/ 0 w 2057400"/>
                  <a:gd name="connsiteY27-1700" fmla="*/ 693989 h 1313421"/>
                  <a:gd name="connsiteX28-1701" fmla="*/ 117987 w 2057400"/>
                  <a:gd name="connsiteY28-1702" fmla="*/ 826725 h 1313421"/>
                  <a:gd name="connsiteX29-1703" fmla="*/ 213852 w 2057400"/>
                  <a:gd name="connsiteY29-1704" fmla="*/ 959460 h 1313421"/>
                  <a:gd name="connsiteX30-1705" fmla="*/ 324465 w 2057400"/>
                  <a:gd name="connsiteY30-1706" fmla="*/ 959460 h 1313421"/>
                  <a:gd name="connsiteX31-1707" fmla="*/ 626807 w 2057400"/>
                  <a:gd name="connsiteY31-1708" fmla="*/ 1018454 h 1313421"/>
                  <a:gd name="connsiteX32-1709" fmla="*/ 899652 w 2057400"/>
                  <a:gd name="connsiteY32-1710" fmla="*/ 1055325 h 1313421"/>
                  <a:gd name="connsiteX33-1711" fmla="*/ 1157749 w 2057400"/>
                  <a:gd name="connsiteY33-1712" fmla="*/ 1269176 h 1313421"/>
                  <a:gd name="connsiteX34-1713" fmla="*/ 1179871 w 2057400"/>
                  <a:gd name="connsiteY34-1714" fmla="*/ 1313421 h 1313421"/>
                  <a:gd name="connsiteX35-1715" fmla="*/ 1268361 w 2057400"/>
                  <a:gd name="connsiteY35-1716" fmla="*/ 1313421 h 1313421"/>
                  <a:gd name="connsiteX36-1717" fmla="*/ 1283110 w 2057400"/>
                  <a:gd name="connsiteY36-1718" fmla="*/ 1224931 h 1313421"/>
                  <a:gd name="connsiteX37-1719" fmla="*/ 1386349 w 2057400"/>
                  <a:gd name="connsiteY37-1720" fmla="*/ 1173312 h 1313421"/>
                  <a:gd name="connsiteX38-1721" fmla="*/ 1467465 w 2057400"/>
                  <a:gd name="connsiteY38-1722" fmla="*/ 1151189 h 1313421"/>
                  <a:gd name="connsiteX39-1723" fmla="*/ 1496961 w 2057400"/>
                  <a:gd name="connsiteY39-1724" fmla="*/ 1092196 h 1313421"/>
                  <a:gd name="connsiteX40-1725" fmla="*/ 1519084 w 2057400"/>
                  <a:gd name="connsiteY40-1726" fmla="*/ 981583 h 1313421"/>
                  <a:gd name="connsiteX41-1727" fmla="*/ 1644445 w 2057400"/>
                  <a:gd name="connsiteY41-1728" fmla="*/ 900467 h 1313421"/>
                  <a:gd name="connsiteX42-1729" fmla="*/ 1806678 w 2057400"/>
                  <a:gd name="connsiteY42-1730" fmla="*/ 819351 h 1313421"/>
                  <a:gd name="connsiteX43-1731" fmla="*/ 1961536 w 2057400"/>
                  <a:gd name="connsiteY43-1732" fmla="*/ 834099 h 1313421"/>
                  <a:gd name="connsiteX44-1733" fmla="*/ 1998407 w 2057400"/>
                  <a:gd name="connsiteY44-1734" fmla="*/ 730860 h 1313421"/>
                  <a:gd name="connsiteX45-1735" fmla="*/ 2057400 w 2057400"/>
                  <a:gd name="connsiteY45-1736" fmla="*/ 723486 h 1313421"/>
                  <a:gd name="connsiteX46-1737" fmla="*/ 2050026 w 2057400"/>
                  <a:gd name="connsiteY46-1738" fmla="*/ 502260 h 1313421"/>
                  <a:gd name="connsiteX0-1739" fmla="*/ 2050026 w 2057400"/>
                  <a:gd name="connsiteY0-1740" fmla="*/ 502260 h 1313421"/>
                  <a:gd name="connsiteX1-1741" fmla="*/ 1946787 w 2057400"/>
                  <a:gd name="connsiteY1-1742" fmla="*/ 435892 h 1313421"/>
                  <a:gd name="connsiteX2-1743" fmla="*/ 1869833 w 2057400"/>
                  <a:gd name="connsiteY2-1744" fmla="*/ 264522 h 1313421"/>
                  <a:gd name="connsiteX3-1745" fmla="*/ 1932673 w 2057400"/>
                  <a:gd name="connsiteY3-1746" fmla="*/ 117038 h 1313421"/>
                  <a:gd name="connsiteX4-1747" fmla="*/ 1966014 w 2057400"/>
                  <a:gd name="connsiteY4-1748" fmla="*/ 0 h 1313421"/>
                  <a:gd name="connsiteX5-1749" fmla="*/ 1873045 w 2057400"/>
                  <a:gd name="connsiteY5-1750" fmla="*/ 5928 h 1313421"/>
                  <a:gd name="connsiteX6-1751" fmla="*/ 1786636 w 2057400"/>
                  <a:gd name="connsiteY6-1752" fmla="*/ 31895 h 1313421"/>
                  <a:gd name="connsiteX7-1753" fmla="*/ 1688690 w 2057400"/>
                  <a:gd name="connsiteY7-1754" fmla="*/ 84962 h 1313421"/>
                  <a:gd name="connsiteX8-1755" fmla="*/ 1688690 w 2057400"/>
                  <a:gd name="connsiteY8-1756" fmla="*/ 96680 h 1313421"/>
                  <a:gd name="connsiteX9-1757" fmla="*/ 1637388 w 2057400"/>
                  <a:gd name="connsiteY9-1758" fmla="*/ 214667 h 1313421"/>
                  <a:gd name="connsiteX10-1759" fmla="*/ 1587532 w 2057400"/>
                  <a:gd name="connsiteY10-1760" fmla="*/ 317091 h 1313421"/>
                  <a:gd name="connsiteX11-1761" fmla="*/ 1467465 w 2057400"/>
                  <a:gd name="connsiteY11-1762" fmla="*/ 229415 h 1313421"/>
                  <a:gd name="connsiteX12-1763" fmla="*/ 1408471 w 2057400"/>
                  <a:gd name="connsiteY12-1764" fmla="*/ 177796 h 1313421"/>
                  <a:gd name="connsiteX13-1765" fmla="*/ 1364226 w 2057400"/>
                  <a:gd name="connsiteY13-1766" fmla="*/ 118802 h 1313421"/>
                  <a:gd name="connsiteX14-1767" fmla="*/ 1193172 w 2057400"/>
                  <a:gd name="connsiteY14-1768" fmla="*/ 141875 h 1313421"/>
                  <a:gd name="connsiteX15-1769" fmla="*/ 1069257 w 2057400"/>
                  <a:gd name="connsiteY15-1770" fmla="*/ 192363 h 1313421"/>
                  <a:gd name="connsiteX16-1771" fmla="*/ 933311 w 2057400"/>
                  <a:gd name="connsiteY16-1772" fmla="*/ 243982 h 1313421"/>
                  <a:gd name="connsiteX17-1773" fmla="*/ 748007 w 2057400"/>
                  <a:gd name="connsiteY17-1774" fmla="*/ 239505 h 1313421"/>
                  <a:gd name="connsiteX18-1775" fmla="*/ 633547 w 2057400"/>
                  <a:gd name="connsiteY18-1776" fmla="*/ 266919 h 1313421"/>
                  <a:gd name="connsiteX19-1777" fmla="*/ 532390 w 2057400"/>
                  <a:gd name="connsiteY19-1778" fmla="*/ 250724 h 1313421"/>
                  <a:gd name="connsiteX20-1779" fmla="*/ 427703 w 2057400"/>
                  <a:gd name="connsiteY20-1780" fmla="*/ 177796 h 1313421"/>
                  <a:gd name="connsiteX21-1781" fmla="*/ 324465 w 2057400"/>
                  <a:gd name="connsiteY21-1782" fmla="*/ 236789 h 1313421"/>
                  <a:gd name="connsiteX22-1783" fmla="*/ 331839 w 2057400"/>
                  <a:gd name="connsiteY22-1784" fmla="*/ 281034 h 1313421"/>
                  <a:gd name="connsiteX23-1785" fmla="*/ 235974 w 2057400"/>
                  <a:gd name="connsiteY23-1786" fmla="*/ 251538 h 1313421"/>
                  <a:gd name="connsiteX24-1787" fmla="*/ 176981 w 2057400"/>
                  <a:gd name="connsiteY24-1788" fmla="*/ 340028 h 1313421"/>
                  <a:gd name="connsiteX25-1789" fmla="*/ 132736 w 2057400"/>
                  <a:gd name="connsiteY25-1790" fmla="*/ 317905 h 1313421"/>
                  <a:gd name="connsiteX26-1791" fmla="*/ 7374 w 2057400"/>
                  <a:gd name="connsiteY26-1792" fmla="*/ 428518 h 1313421"/>
                  <a:gd name="connsiteX27-1793" fmla="*/ 0 w 2057400"/>
                  <a:gd name="connsiteY27-1794" fmla="*/ 693989 h 1313421"/>
                  <a:gd name="connsiteX28-1795" fmla="*/ 117987 w 2057400"/>
                  <a:gd name="connsiteY28-1796" fmla="*/ 826725 h 1313421"/>
                  <a:gd name="connsiteX29-1797" fmla="*/ 213852 w 2057400"/>
                  <a:gd name="connsiteY29-1798" fmla="*/ 959460 h 1313421"/>
                  <a:gd name="connsiteX30-1799" fmla="*/ 324465 w 2057400"/>
                  <a:gd name="connsiteY30-1800" fmla="*/ 959460 h 1313421"/>
                  <a:gd name="connsiteX31-1801" fmla="*/ 626807 w 2057400"/>
                  <a:gd name="connsiteY31-1802" fmla="*/ 1018454 h 1313421"/>
                  <a:gd name="connsiteX32-1803" fmla="*/ 899652 w 2057400"/>
                  <a:gd name="connsiteY32-1804" fmla="*/ 1055325 h 1313421"/>
                  <a:gd name="connsiteX33-1805" fmla="*/ 1157749 w 2057400"/>
                  <a:gd name="connsiteY33-1806" fmla="*/ 1269176 h 1313421"/>
                  <a:gd name="connsiteX34-1807" fmla="*/ 1179871 w 2057400"/>
                  <a:gd name="connsiteY34-1808" fmla="*/ 1313421 h 1313421"/>
                  <a:gd name="connsiteX35-1809" fmla="*/ 1268361 w 2057400"/>
                  <a:gd name="connsiteY35-1810" fmla="*/ 1313421 h 1313421"/>
                  <a:gd name="connsiteX36-1811" fmla="*/ 1283110 w 2057400"/>
                  <a:gd name="connsiteY36-1812" fmla="*/ 1224931 h 1313421"/>
                  <a:gd name="connsiteX37-1813" fmla="*/ 1386349 w 2057400"/>
                  <a:gd name="connsiteY37-1814" fmla="*/ 1173312 h 1313421"/>
                  <a:gd name="connsiteX38-1815" fmla="*/ 1467465 w 2057400"/>
                  <a:gd name="connsiteY38-1816" fmla="*/ 1151189 h 1313421"/>
                  <a:gd name="connsiteX39-1817" fmla="*/ 1496961 w 2057400"/>
                  <a:gd name="connsiteY39-1818" fmla="*/ 1092196 h 1313421"/>
                  <a:gd name="connsiteX40-1819" fmla="*/ 1519084 w 2057400"/>
                  <a:gd name="connsiteY40-1820" fmla="*/ 981583 h 1313421"/>
                  <a:gd name="connsiteX41-1821" fmla="*/ 1644445 w 2057400"/>
                  <a:gd name="connsiteY41-1822" fmla="*/ 900467 h 1313421"/>
                  <a:gd name="connsiteX42-1823" fmla="*/ 1806678 w 2057400"/>
                  <a:gd name="connsiteY42-1824" fmla="*/ 819351 h 1313421"/>
                  <a:gd name="connsiteX43-1825" fmla="*/ 1961536 w 2057400"/>
                  <a:gd name="connsiteY43-1826" fmla="*/ 834099 h 1313421"/>
                  <a:gd name="connsiteX44-1827" fmla="*/ 1998407 w 2057400"/>
                  <a:gd name="connsiteY44-1828" fmla="*/ 730860 h 1313421"/>
                  <a:gd name="connsiteX45-1829" fmla="*/ 2057400 w 2057400"/>
                  <a:gd name="connsiteY45-1830" fmla="*/ 723486 h 1313421"/>
                  <a:gd name="connsiteX46-1831" fmla="*/ 2050026 w 2057400"/>
                  <a:gd name="connsiteY46-1832" fmla="*/ 502260 h 1313421"/>
                  <a:gd name="connsiteX0-1833" fmla="*/ 2050026 w 2057400"/>
                  <a:gd name="connsiteY0-1834" fmla="*/ 502260 h 1313421"/>
                  <a:gd name="connsiteX1-1835" fmla="*/ 1946787 w 2057400"/>
                  <a:gd name="connsiteY1-1836" fmla="*/ 435892 h 1313421"/>
                  <a:gd name="connsiteX2-1837" fmla="*/ 1897882 w 2057400"/>
                  <a:gd name="connsiteY2-1838" fmla="*/ 258912 h 1313421"/>
                  <a:gd name="connsiteX3-1839" fmla="*/ 1932673 w 2057400"/>
                  <a:gd name="connsiteY3-1840" fmla="*/ 117038 h 1313421"/>
                  <a:gd name="connsiteX4-1841" fmla="*/ 1966014 w 2057400"/>
                  <a:gd name="connsiteY4-1842" fmla="*/ 0 h 1313421"/>
                  <a:gd name="connsiteX5-1843" fmla="*/ 1873045 w 2057400"/>
                  <a:gd name="connsiteY5-1844" fmla="*/ 5928 h 1313421"/>
                  <a:gd name="connsiteX6-1845" fmla="*/ 1786636 w 2057400"/>
                  <a:gd name="connsiteY6-1846" fmla="*/ 31895 h 1313421"/>
                  <a:gd name="connsiteX7-1847" fmla="*/ 1688690 w 2057400"/>
                  <a:gd name="connsiteY7-1848" fmla="*/ 84962 h 1313421"/>
                  <a:gd name="connsiteX8-1849" fmla="*/ 1688690 w 2057400"/>
                  <a:gd name="connsiteY8-1850" fmla="*/ 96680 h 1313421"/>
                  <a:gd name="connsiteX9-1851" fmla="*/ 1637388 w 2057400"/>
                  <a:gd name="connsiteY9-1852" fmla="*/ 214667 h 1313421"/>
                  <a:gd name="connsiteX10-1853" fmla="*/ 1587532 w 2057400"/>
                  <a:gd name="connsiteY10-1854" fmla="*/ 317091 h 1313421"/>
                  <a:gd name="connsiteX11-1855" fmla="*/ 1467465 w 2057400"/>
                  <a:gd name="connsiteY11-1856" fmla="*/ 229415 h 1313421"/>
                  <a:gd name="connsiteX12-1857" fmla="*/ 1408471 w 2057400"/>
                  <a:gd name="connsiteY12-1858" fmla="*/ 177796 h 1313421"/>
                  <a:gd name="connsiteX13-1859" fmla="*/ 1364226 w 2057400"/>
                  <a:gd name="connsiteY13-1860" fmla="*/ 118802 h 1313421"/>
                  <a:gd name="connsiteX14-1861" fmla="*/ 1193172 w 2057400"/>
                  <a:gd name="connsiteY14-1862" fmla="*/ 141875 h 1313421"/>
                  <a:gd name="connsiteX15-1863" fmla="*/ 1069257 w 2057400"/>
                  <a:gd name="connsiteY15-1864" fmla="*/ 192363 h 1313421"/>
                  <a:gd name="connsiteX16-1865" fmla="*/ 933311 w 2057400"/>
                  <a:gd name="connsiteY16-1866" fmla="*/ 243982 h 1313421"/>
                  <a:gd name="connsiteX17-1867" fmla="*/ 748007 w 2057400"/>
                  <a:gd name="connsiteY17-1868" fmla="*/ 239505 h 1313421"/>
                  <a:gd name="connsiteX18-1869" fmla="*/ 633547 w 2057400"/>
                  <a:gd name="connsiteY18-1870" fmla="*/ 266919 h 1313421"/>
                  <a:gd name="connsiteX19-1871" fmla="*/ 532390 w 2057400"/>
                  <a:gd name="connsiteY19-1872" fmla="*/ 250724 h 1313421"/>
                  <a:gd name="connsiteX20-1873" fmla="*/ 427703 w 2057400"/>
                  <a:gd name="connsiteY20-1874" fmla="*/ 177796 h 1313421"/>
                  <a:gd name="connsiteX21-1875" fmla="*/ 324465 w 2057400"/>
                  <a:gd name="connsiteY21-1876" fmla="*/ 236789 h 1313421"/>
                  <a:gd name="connsiteX22-1877" fmla="*/ 331839 w 2057400"/>
                  <a:gd name="connsiteY22-1878" fmla="*/ 281034 h 1313421"/>
                  <a:gd name="connsiteX23-1879" fmla="*/ 235974 w 2057400"/>
                  <a:gd name="connsiteY23-1880" fmla="*/ 251538 h 1313421"/>
                  <a:gd name="connsiteX24-1881" fmla="*/ 176981 w 2057400"/>
                  <a:gd name="connsiteY24-1882" fmla="*/ 340028 h 1313421"/>
                  <a:gd name="connsiteX25-1883" fmla="*/ 132736 w 2057400"/>
                  <a:gd name="connsiteY25-1884" fmla="*/ 317905 h 1313421"/>
                  <a:gd name="connsiteX26-1885" fmla="*/ 7374 w 2057400"/>
                  <a:gd name="connsiteY26-1886" fmla="*/ 428518 h 1313421"/>
                  <a:gd name="connsiteX27-1887" fmla="*/ 0 w 2057400"/>
                  <a:gd name="connsiteY27-1888" fmla="*/ 693989 h 1313421"/>
                  <a:gd name="connsiteX28-1889" fmla="*/ 117987 w 2057400"/>
                  <a:gd name="connsiteY28-1890" fmla="*/ 826725 h 1313421"/>
                  <a:gd name="connsiteX29-1891" fmla="*/ 213852 w 2057400"/>
                  <a:gd name="connsiteY29-1892" fmla="*/ 959460 h 1313421"/>
                  <a:gd name="connsiteX30-1893" fmla="*/ 324465 w 2057400"/>
                  <a:gd name="connsiteY30-1894" fmla="*/ 959460 h 1313421"/>
                  <a:gd name="connsiteX31-1895" fmla="*/ 626807 w 2057400"/>
                  <a:gd name="connsiteY31-1896" fmla="*/ 1018454 h 1313421"/>
                  <a:gd name="connsiteX32-1897" fmla="*/ 899652 w 2057400"/>
                  <a:gd name="connsiteY32-1898" fmla="*/ 1055325 h 1313421"/>
                  <a:gd name="connsiteX33-1899" fmla="*/ 1157749 w 2057400"/>
                  <a:gd name="connsiteY33-1900" fmla="*/ 1269176 h 1313421"/>
                  <a:gd name="connsiteX34-1901" fmla="*/ 1179871 w 2057400"/>
                  <a:gd name="connsiteY34-1902" fmla="*/ 1313421 h 1313421"/>
                  <a:gd name="connsiteX35-1903" fmla="*/ 1268361 w 2057400"/>
                  <a:gd name="connsiteY35-1904" fmla="*/ 1313421 h 1313421"/>
                  <a:gd name="connsiteX36-1905" fmla="*/ 1283110 w 2057400"/>
                  <a:gd name="connsiteY36-1906" fmla="*/ 1224931 h 1313421"/>
                  <a:gd name="connsiteX37-1907" fmla="*/ 1386349 w 2057400"/>
                  <a:gd name="connsiteY37-1908" fmla="*/ 1173312 h 1313421"/>
                  <a:gd name="connsiteX38-1909" fmla="*/ 1467465 w 2057400"/>
                  <a:gd name="connsiteY38-1910" fmla="*/ 1151189 h 1313421"/>
                  <a:gd name="connsiteX39-1911" fmla="*/ 1496961 w 2057400"/>
                  <a:gd name="connsiteY39-1912" fmla="*/ 1092196 h 1313421"/>
                  <a:gd name="connsiteX40-1913" fmla="*/ 1519084 w 2057400"/>
                  <a:gd name="connsiteY40-1914" fmla="*/ 981583 h 1313421"/>
                  <a:gd name="connsiteX41-1915" fmla="*/ 1644445 w 2057400"/>
                  <a:gd name="connsiteY41-1916" fmla="*/ 900467 h 1313421"/>
                  <a:gd name="connsiteX42-1917" fmla="*/ 1806678 w 2057400"/>
                  <a:gd name="connsiteY42-1918" fmla="*/ 819351 h 1313421"/>
                  <a:gd name="connsiteX43-1919" fmla="*/ 1961536 w 2057400"/>
                  <a:gd name="connsiteY43-1920" fmla="*/ 834099 h 1313421"/>
                  <a:gd name="connsiteX44-1921" fmla="*/ 1998407 w 2057400"/>
                  <a:gd name="connsiteY44-1922" fmla="*/ 730860 h 1313421"/>
                  <a:gd name="connsiteX45-1923" fmla="*/ 2057400 w 2057400"/>
                  <a:gd name="connsiteY45-1924" fmla="*/ 723486 h 1313421"/>
                  <a:gd name="connsiteX46-1925" fmla="*/ 2050026 w 2057400"/>
                  <a:gd name="connsiteY46-1926" fmla="*/ 502260 h 1313421"/>
                  <a:gd name="connsiteX0-1927" fmla="*/ 2050026 w 2057400"/>
                  <a:gd name="connsiteY0-1928" fmla="*/ 502260 h 1313421"/>
                  <a:gd name="connsiteX1-1929" fmla="*/ 1946787 w 2057400"/>
                  <a:gd name="connsiteY1-1930" fmla="*/ 435892 h 1313421"/>
                  <a:gd name="connsiteX2-1931" fmla="*/ 1897882 w 2057400"/>
                  <a:gd name="connsiteY2-1932" fmla="*/ 258912 h 1313421"/>
                  <a:gd name="connsiteX3-1933" fmla="*/ 1932673 w 2057400"/>
                  <a:gd name="connsiteY3-1934" fmla="*/ 117038 h 1313421"/>
                  <a:gd name="connsiteX4-1935" fmla="*/ 1966014 w 2057400"/>
                  <a:gd name="connsiteY4-1936" fmla="*/ 0 h 1313421"/>
                  <a:gd name="connsiteX5-1937" fmla="*/ 1873045 w 2057400"/>
                  <a:gd name="connsiteY5-1938" fmla="*/ 5928 h 1313421"/>
                  <a:gd name="connsiteX6-1939" fmla="*/ 1786636 w 2057400"/>
                  <a:gd name="connsiteY6-1940" fmla="*/ 31895 h 1313421"/>
                  <a:gd name="connsiteX7-1941" fmla="*/ 1688690 w 2057400"/>
                  <a:gd name="connsiteY7-1942" fmla="*/ 84962 h 1313421"/>
                  <a:gd name="connsiteX8-1943" fmla="*/ 1688690 w 2057400"/>
                  <a:gd name="connsiteY8-1944" fmla="*/ 96680 h 1313421"/>
                  <a:gd name="connsiteX9-1945" fmla="*/ 1637388 w 2057400"/>
                  <a:gd name="connsiteY9-1946" fmla="*/ 214667 h 1313421"/>
                  <a:gd name="connsiteX10-1947" fmla="*/ 1587532 w 2057400"/>
                  <a:gd name="connsiteY10-1948" fmla="*/ 317091 h 1313421"/>
                  <a:gd name="connsiteX11-1949" fmla="*/ 1467465 w 2057400"/>
                  <a:gd name="connsiteY11-1950" fmla="*/ 229415 h 1313421"/>
                  <a:gd name="connsiteX12-1951" fmla="*/ 1408471 w 2057400"/>
                  <a:gd name="connsiteY12-1952" fmla="*/ 177796 h 1313421"/>
                  <a:gd name="connsiteX13-1953" fmla="*/ 1364226 w 2057400"/>
                  <a:gd name="connsiteY13-1954" fmla="*/ 118802 h 1313421"/>
                  <a:gd name="connsiteX14-1955" fmla="*/ 1193172 w 2057400"/>
                  <a:gd name="connsiteY14-1956" fmla="*/ 141875 h 1313421"/>
                  <a:gd name="connsiteX15-1957" fmla="*/ 1069257 w 2057400"/>
                  <a:gd name="connsiteY15-1958" fmla="*/ 192363 h 1313421"/>
                  <a:gd name="connsiteX16-1959" fmla="*/ 933311 w 2057400"/>
                  <a:gd name="connsiteY16-1960" fmla="*/ 243982 h 1313421"/>
                  <a:gd name="connsiteX17-1961" fmla="*/ 748007 w 2057400"/>
                  <a:gd name="connsiteY17-1962" fmla="*/ 239505 h 1313421"/>
                  <a:gd name="connsiteX18-1963" fmla="*/ 633547 w 2057400"/>
                  <a:gd name="connsiteY18-1964" fmla="*/ 266919 h 1313421"/>
                  <a:gd name="connsiteX19-1965" fmla="*/ 532390 w 2057400"/>
                  <a:gd name="connsiteY19-1966" fmla="*/ 250724 h 1313421"/>
                  <a:gd name="connsiteX20-1967" fmla="*/ 427703 w 2057400"/>
                  <a:gd name="connsiteY20-1968" fmla="*/ 177796 h 1313421"/>
                  <a:gd name="connsiteX21-1969" fmla="*/ 324465 w 2057400"/>
                  <a:gd name="connsiteY21-1970" fmla="*/ 236789 h 1313421"/>
                  <a:gd name="connsiteX22-1971" fmla="*/ 331839 w 2057400"/>
                  <a:gd name="connsiteY22-1972" fmla="*/ 281034 h 1313421"/>
                  <a:gd name="connsiteX23-1973" fmla="*/ 235974 w 2057400"/>
                  <a:gd name="connsiteY23-1974" fmla="*/ 251538 h 1313421"/>
                  <a:gd name="connsiteX24-1975" fmla="*/ 176981 w 2057400"/>
                  <a:gd name="connsiteY24-1976" fmla="*/ 340028 h 1313421"/>
                  <a:gd name="connsiteX25-1977" fmla="*/ 132736 w 2057400"/>
                  <a:gd name="connsiteY25-1978" fmla="*/ 317905 h 1313421"/>
                  <a:gd name="connsiteX26-1979" fmla="*/ 7374 w 2057400"/>
                  <a:gd name="connsiteY26-1980" fmla="*/ 428518 h 1313421"/>
                  <a:gd name="connsiteX27-1981" fmla="*/ 0 w 2057400"/>
                  <a:gd name="connsiteY27-1982" fmla="*/ 693989 h 1313421"/>
                  <a:gd name="connsiteX28-1983" fmla="*/ 117987 w 2057400"/>
                  <a:gd name="connsiteY28-1984" fmla="*/ 826725 h 1313421"/>
                  <a:gd name="connsiteX29-1985" fmla="*/ 236292 w 2057400"/>
                  <a:gd name="connsiteY29-1986" fmla="*/ 942630 h 1313421"/>
                  <a:gd name="connsiteX30-1987" fmla="*/ 324465 w 2057400"/>
                  <a:gd name="connsiteY30-1988" fmla="*/ 959460 h 1313421"/>
                  <a:gd name="connsiteX31-1989" fmla="*/ 626807 w 2057400"/>
                  <a:gd name="connsiteY31-1990" fmla="*/ 1018454 h 1313421"/>
                  <a:gd name="connsiteX32-1991" fmla="*/ 899652 w 2057400"/>
                  <a:gd name="connsiteY32-1992" fmla="*/ 1055325 h 1313421"/>
                  <a:gd name="connsiteX33-1993" fmla="*/ 1157749 w 2057400"/>
                  <a:gd name="connsiteY33-1994" fmla="*/ 1269176 h 1313421"/>
                  <a:gd name="connsiteX34-1995" fmla="*/ 1179871 w 2057400"/>
                  <a:gd name="connsiteY34-1996" fmla="*/ 1313421 h 1313421"/>
                  <a:gd name="connsiteX35-1997" fmla="*/ 1268361 w 2057400"/>
                  <a:gd name="connsiteY35-1998" fmla="*/ 1313421 h 1313421"/>
                  <a:gd name="connsiteX36-1999" fmla="*/ 1283110 w 2057400"/>
                  <a:gd name="connsiteY36-2000" fmla="*/ 1224931 h 1313421"/>
                  <a:gd name="connsiteX37-2001" fmla="*/ 1386349 w 2057400"/>
                  <a:gd name="connsiteY37-2002" fmla="*/ 1173312 h 1313421"/>
                  <a:gd name="connsiteX38-2003" fmla="*/ 1467465 w 2057400"/>
                  <a:gd name="connsiteY38-2004" fmla="*/ 1151189 h 1313421"/>
                  <a:gd name="connsiteX39-2005" fmla="*/ 1496961 w 2057400"/>
                  <a:gd name="connsiteY39-2006" fmla="*/ 1092196 h 1313421"/>
                  <a:gd name="connsiteX40-2007" fmla="*/ 1519084 w 2057400"/>
                  <a:gd name="connsiteY40-2008" fmla="*/ 981583 h 1313421"/>
                  <a:gd name="connsiteX41-2009" fmla="*/ 1644445 w 2057400"/>
                  <a:gd name="connsiteY41-2010" fmla="*/ 900467 h 1313421"/>
                  <a:gd name="connsiteX42-2011" fmla="*/ 1806678 w 2057400"/>
                  <a:gd name="connsiteY42-2012" fmla="*/ 819351 h 1313421"/>
                  <a:gd name="connsiteX43-2013" fmla="*/ 1961536 w 2057400"/>
                  <a:gd name="connsiteY43-2014" fmla="*/ 834099 h 1313421"/>
                  <a:gd name="connsiteX44-2015" fmla="*/ 1998407 w 2057400"/>
                  <a:gd name="connsiteY44-2016" fmla="*/ 730860 h 1313421"/>
                  <a:gd name="connsiteX45-2017" fmla="*/ 2057400 w 2057400"/>
                  <a:gd name="connsiteY45-2018" fmla="*/ 723486 h 1313421"/>
                  <a:gd name="connsiteX46-2019" fmla="*/ 2050026 w 2057400"/>
                  <a:gd name="connsiteY46-2020" fmla="*/ 502260 h 1313421"/>
                  <a:gd name="connsiteX0-2021" fmla="*/ 2050026 w 2057400"/>
                  <a:gd name="connsiteY0-2022" fmla="*/ 502260 h 1313421"/>
                  <a:gd name="connsiteX1-2023" fmla="*/ 1946787 w 2057400"/>
                  <a:gd name="connsiteY1-2024" fmla="*/ 435892 h 1313421"/>
                  <a:gd name="connsiteX2-2025" fmla="*/ 1897882 w 2057400"/>
                  <a:gd name="connsiteY2-2026" fmla="*/ 258912 h 1313421"/>
                  <a:gd name="connsiteX3-2027" fmla="*/ 1932673 w 2057400"/>
                  <a:gd name="connsiteY3-2028" fmla="*/ 117038 h 1313421"/>
                  <a:gd name="connsiteX4-2029" fmla="*/ 1966014 w 2057400"/>
                  <a:gd name="connsiteY4-2030" fmla="*/ 0 h 1313421"/>
                  <a:gd name="connsiteX5-2031" fmla="*/ 1873045 w 2057400"/>
                  <a:gd name="connsiteY5-2032" fmla="*/ 5928 h 1313421"/>
                  <a:gd name="connsiteX6-2033" fmla="*/ 1786636 w 2057400"/>
                  <a:gd name="connsiteY6-2034" fmla="*/ 31895 h 1313421"/>
                  <a:gd name="connsiteX7-2035" fmla="*/ 1688690 w 2057400"/>
                  <a:gd name="connsiteY7-2036" fmla="*/ 84962 h 1313421"/>
                  <a:gd name="connsiteX8-2037" fmla="*/ 1688690 w 2057400"/>
                  <a:gd name="connsiteY8-2038" fmla="*/ 96680 h 1313421"/>
                  <a:gd name="connsiteX9-2039" fmla="*/ 1637388 w 2057400"/>
                  <a:gd name="connsiteY9-2040" fmla="*/ 214667 h 1313421"/>
                  <a:gd name="connsiteX10-2041" fmla="*/ 1587532 w 2057400"/>
                  <a:gd name="connsiteY10-2042" fmla="*/ 317091 h 1313421"/>
                  <a:gd name="connsiteX11-2043" fmla="*/ 1467465 w 2057400"/>
                  <a:gd name="connsiteY11-2044" fmla="*/ 229415 h 1313421"/>
                  <a:gd name="connsiteX12-2045" fmla="*/ 1408471 w 2057400"/>
                  <a:gd name="connsiteY12-2046" fmla="*/ 177796 h 1313421"/>
                  <a:gd name="connsiteX13-2047" fmla="*/ 1364226 w 2057400"/>
                  <a:gd name="connsiteY13-2048" fmla="*/ 118802 h 1313421"/>
                  <a:gd name="connsiteX14-2049" fmla="*/ 1193172 w 2057400"/>
                  <a:gd name="connsiteY14-2050" fmla="*/ 141875 h 1313421"/>
                  <a:gd name="connsiteX15-2051" fmla="*/ 1069257 w 2057400"/>
                  <a:gd name="connsiteY15-2052" fmla="*/ 192363 h 1313421"/>
                  <a:gd name="connsiteX16-2053" fmla="*/ 933311 w 2057400"/>
                  <a:gd name="connsiteY16-2054" fmla="*/ 243982 h 1313421"/>
                  <a:gd name="connsiteX17-2055" fmla="*/ 748007 w 2057400"/>
                  <a:gd name="connsiteY17-2056" fmla="*/ 239505 h 1313421"/>
                  <a:gd name="connsiteX18-2057" fmla="*/ 633547 w 2057400"/>
                  <a:gd name="connsiteY18-2058" fmla="*/ 266919 h 1313421"/>
                  <a:gd name="connsiteX19-2059" fmla="*/ 538000 w 2057400"/>
                  <a:gd name="connsiteY19-2060" fmla="*/ 211456 h 1313421"/>
                  <a:gd name="connsiteX20-2061" fmla="*/ 427703 w 2057400"/>
                  <a:gd name="connsiteY20-2062" fmla="*/ 177796 h 1313421"/>
                  <a:gd name="connsiteX21-2063" fmla="*/ 324465 w 2057400"/>
                  <a:gd name="connsiteY21-2064" fmla="*/ 236789 h 1313421"/>
                  <a:gd name="connsiteX22-2065" fmla="*/ 331839 w 2057400"/>
                  <a:gd name="connsiteY22-2066" fmla="*/ 281034 h 1313421"/>
                  <a:gd name="connsiteX23-2067" fmla="*/ 235974 w 2057400"/>
                  <a:gd name="connsiteY23-2068" fmla="*/ 251538 h 1313421"/>
                  <a:gd name="connsiteX24-2069" fmla="*/ 176981 w 2057400"/>
                  <a:gd name="connsiteY24-2070" fmla="*/ 340028 h 1313421"/>
                  <a:gd name="connsiteX25-2071" fmla="*/ 132736 w 2057400"/>
                  <a:gd name="connsiteY25-2072" fmla="*/ 317905 h 1313421"/>
                  <a:gd name="connsiteX26-2073" fmla="*/ 7374 w 2057400"/>
                  <a:gd name="connsiteY26-2074" fmla="*/ 428518 h 1313421"/>
                  <a:gd name="connsiteX27-2075" fmla="*/ 0 w 2057400"/>
                  <a:gd name="connsiteY27-2076" fmla="*/ 693989 h 1313421"/>
                  <a:gd name="connsiteX28-2077" fmla="*/ 117987 w 2057400"/>
                  <a:gd name="connsiteY28-2078" fmla="*/ 826725 h 1313421"/>
                  <a:gd name="connsiteX29-2079" fmla="*/ 236292 w 2057400"/>
                  <a:gd name="connsiteY29-2080" fmla="*/ 942630 h 1313421"/>
                  <a:gd name="connsiteX30-2081" fmla="*/ 324465 w 2057400"/>
                  <a:gd name="connsiteY30-2082" fmla="*/ 959460 h 1313421"/>
                  <a:gd name="connsiteX31-2083" fmla="*/ 626807 w 2057400"/>
                  <a:gd name="connsiteY31-2084" fmla="*/ 1018454 h 1313421"/>
                  <a:gd name="connsiteX32-2085" fmla="*/ 899652 w 2057400"/>
                  <a:gd name="connsiteY32-2086" fmla="*/ 1055325 h 1313421"/>
                  <a:gd name="connsiteX33-2087" fmla="*/ 1157749 w 2057400"/>
                  <a:gd name="connsiteY33-2088" fmla="*/ 1269176 h 1313421"/>
                  <a:gd name="connsiteX34-2089" fmla="*/ 1179871 w 2057400"/>
                  <a:gd name="connsiteY34-2090" fmla="*/ 1313421 h 1313421"/>
                  <a:gd name="connsiteX35-2091" fmla="*/ 1268361 w 2057400"/>
                  <a:gd name="connsiteY35-2092" fmla="*/ 1313421 h 1313421"/>
                  <a:gd name="connsiteX36-2093" fmla="*/ 1283110 w 2057400"/>
                  <a:gd name="connsiteY36-2094" fmla="*/ 1224931 h 1313421"/>
                  <a:gd name="connsiteX37-2095" fmla="*/ 1386349 w 2057400"/>
                  <a:gd name="connsiteY37-2096" fmla="*/ 1173312 h 1313421"/>
                  <a:gd name="connsiteX38-2097" fmla="*/ 1467465 w 2057400"/>
                  <a:gd name="connsiteY38-2098" fmla="*/ 1151189 h 1313421"/>
                  <a:gd name="connsiteX39-2099" fmla="*/ 1496961 w 2057400"/>
                  <a:gd name="connsiteY39-2100" fmla="*/ 1092196 h 1313421"/>
                  <a:gd name="connsiteX40-2101" fmla="*/ 1519084 w 2057400"/>
                  <a:gd name="connsiteY40-2102" fmla="*/ 981583 h 1313421"/>
                  <a:gd name="connsiteX41-2103" fmla="*/ 1644445 w 2057400"/>
                  <a:gd name="connsiteY41-2104" fmla="*/ 900467 h 1313421"/>
                  <a:gd name="connsiteX42-2105" fmla="*/ 1806678 w 2057400"/>
                  <a:gd name="connsiteY42-2106" fmla="*/ 819351 h 1313421"/>
                  <a:gd name="connsiteX43-2107" fmla="*/ 1961536 w 2057400"/>
                  <a:gd name="connsiteY43-2108" fmla="*/ 834099 h 1313421"/>
                  <a:gd name="connsiteX44-2109" fmla="*/ 1998407 w 2057400"/>
                  <a:gd name="connsiteY44-2110" fmla="*/ 730860 h 1313421"/>
                  <a:gd name="connsiteX45-2111" fmla="*/ 2057400 w 2057400"/>
                  <a:gd name="connsiteY45-2112" fmla="*/ 723486 h 1313421"/>
                  <a:gd name="connsiteX46-2113" fmla="*/ 2050026 w 2057400"/>
                  <a:gd name="connsiteY46-2114" fmla="*/ 502260 h 1313421"/>
                  <a:gd name="connsiteX0-2115" fmla="*/ 2050026 w 2057400"/>
                  <a:gd name="connsiteY0-2116" fmla="*/ 502260 h 1313421"/>
                  <a:gd name="connsiteX1-2117" fmla="*/ 1946787 w 2057400"/>
                  <a:gd name="connsiteY1-2118" fmla="*/ 435892 h 1313421"/>
                  <a:gd name="connsiteX2-2119" fmla="*/ 1897882 w 2057400"/>
                  <a:gd name="connsiteY2-2120" fmla="*/ 258912 h 1313421"/>
                  <a:gd name="connsiteX3-2121" fmla="*/ 1932673 w 2057400"/>
                  <a:gd name="connsiteY3-2122" fmla="*/ 117038 h 1313421"/>
                  <a:gd name="connsiteX4-2123" fmla="*/ 1966014 w 2057400"/>
                  <a:gd name="connsiteY4-2124" fmla="*/ 0 h 1313421"/>
                  <a:gd name="connsiteX5-2125" fmla="*/ 1873045 w 2057400"/>
                  <a:gd name="connsiteY5-2126" fmla="*/ 5928 h 1313421"/>
                  <a:gd name="connsiteX6-2127" fmla="*/ 1786636 w 2057400"/>
                  <a:gd name="connsiteY6-2128" fmla="*/ 31895 h 1313421"/>
                  <a:gd name="connsiteX7-2129" fmla="*/ 1688690 w 2057400"/>
                  <a:gd name="connsiteY7-2130" fmla="*/ 84962 h 1313421"/>
                  <a:gd name="connsiteX8-2131" fmla="*/ 1688690 w 2057400"/>
                  <a:gd name="connsiteY8-2132" fmla="*/ 96680 h 1313421"/>
                  <a:gd name="connsiteX9-2133" fmla="*/ 1637388 w 2057400"/>
                  <a:gd name="connsiteY9-2134" fmla="*/ 214667 h 1313421"/>
                  <a:gd name="connsiteX10-2135" fmla="*/ 1587532 w 2057400"/>
                  <a:gd name="connsiteY10-2136" fmla="*/ 317091 h 1313421"/>
                  <a:gd name="connsiteX11-2137" fmla="*/ 1467465 w 2057400"/>
                  <a:gd name="connsiteY11-2138" fmla="*/ 229415 h 1313421"/>
                  <a:gd name="connsiteX12-2139" fmla="*/ 1408471 w 2057400"/>
                  <a:gd name="connsiteY12-2140" fmla="*/ 177796 h 1313421"/>
                  <a:gd name="connsiteX13-2141" fmla="*/ 1341786 w 2057400"/>
                  <a:gd name="connsiteY13-2142" fmla="*/ 158071 h 1313421"/>
                  <a:gd name="connsiteX14-2143" fmla="*/ 1193172 w 2057400"/>
                  <a:gd name="connsiteY14-2144" fmla="*/ 141875 h 1313421"/>
                  <a:gd name="connsiteX15-2145" fmla="*/ 1069257 w 2057400"/>
                  <a:gd name="connsiteY15-2146" fmla="*/ 192363 h 1313421"/>
                  <a:gd name="connsiteX16-2147" fmla="*/ 933311 w 2057400"/>
                  <a:gd name="connsiteY16-2148" fmla="*/ 243982 h 1313421"/>
                  <a:gd name="connsiteX17-2149" fmla="*/ 748007 w 2057400"/>
                  <a:gd name="connsiteY17-2150" fmla="*/ 239505 h 1313421"/>
                  <a:gd name="connsiteX18-2151" fmla="*/ 633547 w 2057400"/>
                  <a:gd name="connsiteY18-2152" fmla="*/ 266919 h 1313421"/>
                  <a:gd name="connsiteX19-2153" fmla="*/ 538000 w 2057400"/>
                  <a:gd name="connsiteY19-2154" fmla="*/ 211456 h 1313421"/>
                  <a:gd name="connsiteX20-2155" fmla="*/ 427703 w 2057400"/>
                  <a:gd name="connsiteY20-2156" fmla="*/ 177796 h 1313421"/>
                  <a:gd name="connsiteX21-2157" fmla="*/ 324465 w 2057400"/>
                  <a:gd name="connsiteY21-2158" fmla="*/ 236789 h 1313421"/>
                  <a:gd name="connsiteX22-2159" fmla="*/ 331839 w 2057400"/>
                  <a:gd name="connsiteY22-2160" fmla="*/ 281034 h 1313421"/>
                  <a:gd name="connsiteX23-2161" fmla="*/ 235974 w 2057400"/>
                  <a:gd name="connsiteY23-2162" fmla="*/ 251538 h 1313421"/>
                  <a:gd name="connsiteX24-2163" fmla="*/ 176981 w 2057400"/>
                  <a:gd name="connsiteY24-2164" fmla="*/ 340028 h 1313421"/>
                  <a:gd name="connsiteX25-2165" fmla="*/ 132736 w 2057400"/>
                  <a:gd name="connsiteY25-2166" fmla="*/ 317905 h 1313421"/>
                  <a:gd name="connsiteX26-2167" fmla="*/ 7374 w 2057400"/>
                  <a:gd name="connsiteY26-2168" fmla="*/ 428518 h 1313421"/>
                  <a:gd name="connsiteX27-2169" fmla="*/ 0 w 2057400"/>
                  <a:gd name="connsiteY27-2170" fmla="*/ 693989 h 1313421"/>
                  <a:gd name="connsiteX28-2171" fmla="*/ 117987 w 2057400"/>
                  <a:gd name="connsiteY28-2172" fmla="*/ 826725 h 1313421"/>
                  <a:gd name="connsiteX29-2173" fmla="*/ 236292 w 2057400"/>
                  <a:gd name="connsiteY29-2174" fmla="*/ 942630 h 1313421"/>
                  <a:gd name="connsiteX30-2175" fmla="*/ 324465 w 2057400"/>
                  <a:gd name="connsiteY30-2176" fmla="*/ 959460 h 1313421"/>
                  <a:gd name="connsiteX31-2177" fmla="*/ 626807 w 2057400"/>
                  <a:gd name="connsiteY31-2178" fmla="*/ 1018454 h 1313421"/>
                  <a:gd name="connsiteX32-2179" fmla="*/ 899652 w 2057400"/>
                  <a:gd name="connsiteY32-2180" fmla="*/ 1055325 h 1313421"/>
                  <a:gd name="connsiteX33-2181" fmla="*/ 1157749 w 2057400"/>
                  <a:gd name="connsiteY33-2182" fmla="*/ 1269176 h 1313421"/>
                  <a:gd name="connsiteX34-2183" fmla="*/ 1179871 w 2057400"/>
                  <a:gd name="connsiteY34-2184" fmla="*/ 1313421 h 1313421"/>
                  <a:gd name="connsiteX35-2185" fmla="*/ 1268361 w 2057400"/>
                  <a:gd name="connsiteY35-2186" fmla="*/ 1313421 h 1313421"/>
                  <a:gd name="connsiteX36-2187" fmla="*/ 1283110 w 2057400"/>
                  <a:gd name="connsiteY36-2188" fmla="*/ 1224931 h 1313421"/>
                  <a:gd name="connsiteX37-2189" fmla="*/ 1386349 w 2057400"/>
                  <a:gd name="connsiteY37-2190" fmla="*/ 1173312 h 1313421"/>
                  <a:gd name="connsiteX38-2191" fmla="*/ 1467465 w 2057400"/>
                  <a:gd name="connsiteY38-2192" fmla="*/ 1151189 h 1313421"/>
                  <a:gd name="connsiteX39-2193" fmla="*/ 1496961 w 2057400"/>
                  <a:gd name="connsiteY39-2194" fmla="*/ 1092196 h 1313421"/>
                  <a:gd name="connsiteX40-2195" fmla="*/ 1519084 w 2057400"/>
                  <a:gd name="connsiteY40-2196" fmla="*/ 981583 h 1313421"/>
                  <a:gd name="connsiteX41-2197" fmla="*/ 1644445 w 2057400"/>
                  <a:gd name="connsiteY41-2198" fmla="*/ 900467 h 1313421"/>
                  <a:gd name="connsiteX42-2199" fmla="*/ 1806678 w 2057400"/>
                  <a:gd name="connsiteY42-2200" fmla="*/ 819351 h 1313421"/>
                  <a:gd name="connsiteX43-2201" fmla="*/ 1961536 w 2057400"/>
                  <a:gd name="connsiteY43-2202" fmla="*/ 834099 h 1313421"/>
                  <a:gd name="connsiteX44-2203" fmla="*/ 1998407 w 2057400"/>
                  <a:gd name="connsiteY44-2204" fmla="*/ 730860 h 1313421"/>
                  <a:gd name="connsiteX45-2205" fmla="*/ 2057400 w 2057400"/>
                  <a:gd name="connsiteY45-2206" fmla="*/ 723486 h 1313421"/>
                  <a:gd name="connsiteX46-2207" fmla="*/ 2050026 w 2057400"/>
                  <a:gd name="connsiteY46-2208" fmla="*/ 502260 h 13134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Lst>
                <a:rect l="l" t="t" r="r" b="b"/>
                <a:pathLst>
                  <a:path w="2057400" h="1313421">
                    <a:moveTo>
                      <a:pt x="2050026" y="502260"/>
                    </a:moveTo>
                    <a:lnTo>
                      <a:pt x="1946787" y="435892"/>
                    </a:lnTo>
                    <a:lnTo>
                      <a:pt x="1897882" y="258912"/>
                    </a:lnTo>
                    <a:lnTo>
                      <a:pt x="1932673" y="117038"/>
                    </a:lnTo>
                    <a:lnTo>
                      <a:pt x="1966014" y="0"/>
                    </a:lnTo>
                    <a:lnTo>
                      <a:pt x="1873045" y="5928"/>
                    </a:lnTo>
                    <a:lnTo>
                      <a:pt x="1786636" y="31895"/>
                    </a:lnTo>
                    <a:cubicBezTo>
                      <a:pt x="1755910" y="45067"/>
                      <a:pt x="1708701" y="85226"/>
                      <a:pt x="1688690" y="84962"/>
                    </a:cubicBezTo>
                    <a:lnTo>
                      <a:pt x="1688690" y="96680"/>
                    </a:lnTo>
                    <a:lnTo>
                      <a:pt x="1637388" y="214667"/>
                    </a:lnTo>
                    <a:lnTo>
                      <a:pt x="1587532" y="317091"/>
                    </a:lnTo>
                    <a:lnTo>
                      <a:pt x="1467465" y="229415"/>
                    </a:lnTo>
                    <a:lnTo>
                      <a:pt x="1408471" y="177796"/>
                    </a:lnTo>
                    <a:lnTo>
                      <a:pt x="1341786" y="158071"/>
                    </a:lnTo>
                    <a:cubicBezTo>
                      <a:pt x="1275418" y="143323"/>
                      <a:pt x="1238593" y="136160"/>
                      <a:pt x="1193172" y="141875"/>
                    </a:cubicBezTo>
                    <a:cubicBezTo>
                      <a:pt x="1147751" y="147590"/>
                      <a:pt x="1099342" y="147484"/>
                      <a:pt x="1069257" y="192363"/>
                    </a:cubicBezTo>
                    <a:lnTo>
                      <a:pt x="933311" y="243982"/>
                    </a:lnTo>
                    <a:cubicBezTo>
                      <a:pt x="882762" y="221920"/>
                      <a:pt x="797968" y="235682"/>
                      <a:pt x="748007" y="239505"/>
                    </a:cubicBezTo>
                    <a:cubicBezTo>
                      <a:pt x="698046" y="243328"/>
                      <a:pt x="667960" y="252171"/>
                      <a:pt x="633547" y="266919"/>
                    </a:cubicBezTo>
                    <a:lnTo>
                      <a:pt x="538000" y="211456"/>
                    </a:lnTo>
                    <a:lnTo>
                      <a:pt x="427703" y="177796"/>
                    </a:lnTo>
                    <a:lnTo>
                      <a:pt x="324465" y="236789"/>
                    </a:lnTo>
                    <a:lnTo>
                      <a:pt x="331839" y="281034"/>
                    </a:lnTo>
                    <a:lnTo>
                      <a:pt x="235974" y="251538"/>
                    </a:lnTo>
                    <a:lnTo>
                      <a:pt x="176981" y="340028"/>
                    </a:lnTo>
                    <a:lnTo>
                      <a:pt x="132736" y="317905"/>
                    </a:lnTo>
                    <a:lnTo>
                      <a:pt x="7374" y="428518"/>
                    </a:lnTo>
                    <a:lnTo>
                      <a:pt x="0" y="693989"/>
                    </a:lnTo>
                    <a:lnTo>
                      <a:pt x="117987" y="826725"/>
                    </a:lnTo>
                    <a:lnTo>
                      <a:pt x="236292" y="942630"/>
                    </a:lnTo>
                    <a:lnTo>
                      <a:pt x="324465" y="959460"/>
                    </a:lnTo>
                    <a:lnTo>
                      <a:pt x="626807" y="1018454"/>
                    </a:lnTo>
                    <a:lnTo>
                      <a:pt x="899652" y="1055325"/>
                    </a:lnTo>
                    <a:lnTo>
                      <a:pt x="1157749" y="1269176"/>
                    </a:lnTo>
                    <a:lnTo>
                      <a:pt x="1179871" y="1313421"/>
                    </a:lnTo>
                    <a:lnTo>
                      <a:pt x="1268361" y="1313421"/>
                    </a:lnTo>
                    <a:lnTo>
                      <a:pt x="1283110" y="1224931"/>
                    </a:lnTo>
                    <a:lnTo>
                      <a:pt x="1386349" y="1173312"/>
                    </a:lnTo>
                    <a:lnTo>
                      <a:pt x="1467465" y="1151189"/>
                    </a:lnTo>
                    <a:lnTo>
                      <a:pt x="1496961" y="1092196"/>
                    </a:lnTo>
                    <a:lnTo>
                      <a:pt x="1519084" y="981583"/>
                    </a:lnTo>
                    <a:lnTo>
                      <a:pt x="1644445" y="900467"/>
                    </a:lnTo>
                    <a:lnTo>
                      <a:pt x="1806678" y="819351"/>
                    </a:lnTo>
                    <a:lnTo>
                      <a:pt x="1961536" y="834099"/>
                    </a:lnTo>
                    <a:lnTo>
                      <a:pt x="1998407" y="730860"/>
                    </a:lnTo>
                    <a:lnTo>
                      <a:pt x="2057400" y="723486"/>
                    </a:lnTo>
                    <a:lnTo>
                      <a:pt x="2050026" y="502260"/>
                    </a:lnTo>
                    <a:close/>
                  </a:path>
                </a:pathLst>
              </a:custGeom>
              <a:solidFill>
                <a:srgbClr val="FFFF00">
                  <a:alpha val="34000"/>
                </a:srgbClr>
              </a:solidFill>
              <a:ln w="2857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19"/>
              <p:cNvSpPr/>
              <p:nvPr/>
            </p:nvSpPr>
            <p:spPr>
              <a:xfrm>
                <a:off x="5911550" y="4737569"/>
                <a:ext cx="1062663" cy="692192"/>
              </a:xfrm>
              <a:custGeom>
                <a:avLst/>
                <a:gdLst>
                  <a:gd name="connsiteX0" fmla="*/ 0 w 803787"/>
                  <a:gd name="connsiteY0" fmla="*/ 154858 h 523567"/>
                  <a:gd name="connsiteX1" fmla="*/ 7374 w 803787"/>
                  <a:gd name="connsiteY1" fmla="*/ 250722 h 523567"/>
                  <a:gd name="connsiteX2" fmla="*/ 140110 w 803787"/>
                  <a:gd name="connsiteY2" fmla="*/ 383458 h 523567"/>
                  <a:gd name="connsiteX3" fmla="*/ 317091 w 803787"/>
                  <a:gd name="connsiteY3" fmla="*/ 449825 h 523567"/>
                  <a:gd name="connsiteX4" fmla="*/ 427703 w 803787"/>
                  <a:gd name="connsiteY4" fmla="*/ 523567 h 523567"/>
                  <a:gd name="connsiteX5" fmla="*/ 612058 w 803787"/>
                  <a:gd name="connsiteY5" fmla="*/ 412954 h 523567"/>
                  <a:gd name="connsiteX6" fmla="*/ 715297 w 803787"/>
                  <a:gd name="connsiteY6" fmla="*/ 390832 h 523567"/>
                  <a:gd name="connsiteX7" fmla="*/ 803787 w 803787"/>
                  <a:gd name="connsiteY7" fmla="*/ 331838 h 523567"/>
                  <a:gd name="connsiteX8" fmla="*/ 766916 w 803787"/>
                  <a:gd name="connsiteY8" fmla="*/ 258096 h 523567"/>
                  <a:gd name="connsiteX9" fmla="*/ 715297 w 803787"/>
                  <a:gd name="connsiteY9" fmla="*/ 206477 h 523567"/>
                  <a:gd name="connsiteX10" fmla="*/ 671052 w 803787"/>
                  <a:gd name="connsiteY10" fmla="*/ 162232 h 523567"/>
                  <a:gd name="connsiteX11" fmla="*/ 648929 w 803787"/>
                  <a:gd name="connsiteY11" fmla="*/ 125361 h 523567"/>
                  <a:gd name="connsiteX12" fmla="*/ 707923 w 803787"/>
                  <a:gd name="connsiteY12" fmla="*/ 66367 h 523567"/>
                  <a:gd name="connsiteX13" fmla="*/ 604684 w 803787"/>
                  <a:gd name="connsiteY13" fmla="*/ 29496 h 523567"/>
                  <a:gd name="connsiteX14" fmla="*/ 501445 w 803787"/>
                  <a:gd name="connsiteY14" fmla="*/ 0 h 523567"/>
                  <a:gd name="connsiteX15" fmla="*/ 412955 w 803787"/>
                  <a:gd name="connsiteY15" fmla="*/ 0 h 523567"/>
                  <a:gd name="connsiteX16" fmla="*/ 176981 w 803787"/>
                  <a:gd name="connsiteY16" fmla="*/ 81116 h 523567"/>
                  <a:gd name="connsiteX17" fmla="*/ 0 w 803787"/>
                  <a:gd name="connsiteY17" fmla="*/ 154858 h 52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3787" h="523567">
                    <a:moveTo>
                      <a:pt x="0" y="154858"/>
                    </a:moveTo>
                    <a:lnTo>
                      <a:pt x="7374" y="250722"/>
                    </a:lnTo>
                    <a:lnTo>
                      <a:pt x="140110" y="383458"/>
                    </a:lnTo>
                    <a:lnTo>
                      <a:pt x="317091" y="449825"/>
                    </a:lnTo>
                    <a:lnTo>
                      <a:pt x="427703" y="523567"/>
                    </a:lnTo>
                    <a:lnTo>
                      <a:pt x="612058" y="412954"/>
                    </a:lnTo>
                    <a:lnTo>
                      <a:pt x="715297" y="390832"/>
                    </a:lnTo>
                    <a:lnTo>
                      <a:pt x="803787" y="331838"/>
                    </a:lnTo>
                    <a:lnTo>
                      <a:pt x="766916" y="258096"/>
                    </a:lnTo>
                    <a:lnTo>
                      <a:pt x="715297" y="206477"/>
                    </a:lnTo>
                    <a:lnTo>
                      <a:pt x="671052" y="162232"/>
                    </a:lnTo>
                    <a:lnTo>
                      <a:pt x="648929" y="125361"/>
                    </a:lnTo>
                    <a:lnTo>
                      <a:pt x="707923" y="66367"/>
                    </a:lnTo>
                    <a:lnTo>
                      <a:pt x="604684" y="29496"/>
                    </a:lnTo>
                    <a:lnTo>
                      <a:pt x="501445" y="0"/>
                    </a:lnTo>
                    <a:lnTo>
                      <a:pt x="412955" y="0"/>
                    </a:lnTo>
                    <a:lnTo>
                      <a:pt x="176981" y="81116"/>
                    </a:lnTo>
                    <a:lnTo>
                      <a:pt x="0" y="154858"/>
                    </a:lnTo>
                    <a:close/>
                  </a:path>
                </a:pathLst>
              </a:custGeom>
              <a:solidFill>
                <a:schemeClr val="accent5">
                  <a:lumMod val="75000"/>
                  <a:alpha val="6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文本框 24"/>
            <p:cNvSpPr txBox="1"/>
            <p:nvPr/>
          </p:nvSpPr>
          <p:spPr>
            <a:xfrm>
              <a:off x="9115143" y="1000914"/>
              <a:ext cx="478796" cy="203743"/>
            </a:xfrm>
            <a:prstGeom prst="rect">
              <a:avLst/>
            </a:prstGeom>
            <a:noFill/>
          </p:spPr>
          <p:txBody>
            <a:bodyPr wrap="none" rtlCol="0">
              <a:spAutoFit/>
            </a:bodyPr>
            <a:lstStyle/>
            <a:p>
              <a:r>
                <a:rPr lang="zh-CN" altLang="en-US" sz="1400">
                  <a:solidFill>
                    <a:schemeClr val="bg1">
                      <a:lumMod val="50000"/>
                    </a:schemeClr>
                  </a:solidFill>
                  <a:latin typeface="+mn-ea"/>
                  <a:ea typeface="+mn-ea"/>
                </a:rPr>
                <a:t>佛山市</a:t>
              </a:r>
              <a:endParaRPr lang="zh-CN" altLang="en-US" sz="1400">
                <a:solidFill>
                  <a:schemeClr val="bg1">
                    <a:lumMod val="50000"/>
                  </a:schemeClr>
                </a:solidFill>
                <a:latin typeface="+mn-ea"/>
                <a:ea typeface="+mn-ea"/>
              </a:endParaRPr>
            </a:p>
          </p:txBody>
        </p:sp>
        <p:sp>
          <p:nvSpPr>
            <p:cNvPr id="26" name="文本框 25"/>
            <p:cNvSpPr txBox="1"/>
            <p:nvPr/>
          </p:nvSpPr>
          <p:spPr>
            <a:xfrm>
              <a:off x="11258685" y="3385496"/>
              <a:ext cx="478796" cy="203743"/>
            </a:xfrm>
            <a:prstGeom prst="rect">
              <a:avLst/>
            </a:prstGeom>
            <a:noFill/>
          </p:spPr>
          <p:txBody>
            <a:bodyPr wrap="none" rtlCol="0">
              <a:spAutoFit/>
            </a:bodyPr>
            <a:lstStyle/>
            <a:p>
              <a:r>
                <a:rPr lang="zh-CN" altLang="en-US" sz="1400">
                  <a:solidFill>
                    <a:schemeClr val="bg1">
                      <a:lumMod val="50000"/>
                    </a:schemeClr>
                  </a:solidFill>
                  <a:latin typeface="+mn-ea"/>
                  <a:ea typeface="+mn-ea"/>
                </a:rPr>
                <a:t>中山市</a:t>
              </a:r>
              <a:endParaRPr lang="en-US" altLang="zh-CN" sz="1400" dirty="0">
                <a:solidFill>
                  <a:schemeClr val="bg1">
                    <a:lumMod val="50000"/>
                  </a:schemeClr>
                </a:solidFill>
                <a:latin typeface="+mn-ea"/>
                <a:ea typeface="+mn-ea"/>
              </a:endParaRPr>
            </a:p>
          </p:txBody>
        </p:sp>
        <p:sp>
          <p:nvSpPr>
            <p:cNvPr id="27" name="文本框 26"/>
            <p:cNvSpPr txBox="1"/>
            <p:nvPr/>
          </p:nvSpPr>
          <p:spPr>
            <a:xfrm>
              <a:off x="10269248" y="1684398"/>
              <a:ext cx="478796" cy="203743"/>
            </a:xfrm>
            <a:prstGeom prst="rect">
              <a:avLst/>
            </a:prstGeom>
            <a:noFill/>
          </p:spPr>
          <p:txBody>
            <a:bodyPr wrap="none" rtlCol="0">
              <a:spAutoFit/>
            </a:bodyPr>
            <a:lstStyle/>
            <a:p>
              <a:r>
                <a:rPr lang="zh-CN" altLang="en-US" sz="1400">
                  <a:solidFill>
                    <a:schemeClr val="bg1">
                      <a:lumMod val="50000"/>
                    </a:schemeClr>
                  </a:solidFill>
                  <a:latin typeface="+mn-ea"/>
                  <a:ea typeface="+mn-ea"/>
                </a:rPr>
                <a:t>顺德区</a:t>
              </a:r>
              <a:endParaRPr lang="en-US" altLang="zh-CN" sz="1400" dirty="0">
                <a:solidFill>
                  <a:schemeClr val="bg1">
                    <a:lumMod val="50000"/>
                  </a:schemeClr>
                </a:solidFill>
                <a:latin typeface="+mn-ea"/>
                <a:ea typeface="+mn-ea"/>
              </a:endParaRPr>
            </a:p>
          </p:txBody>
        </p:sp>
        <p:sp>
          <p:nvSpPr>
            <p:cNvPr id="28" name="文本框 27"/>
            <p:cNvSpPr txBox="1"/>
            <p:nvPr/>
          </p:nvSpPr>
          <p:spPr>
            <a:xfrm>
              <a:off x="7469207" y="5882554"/>
              <a:ext cx="723275" cy="307777"/>
            </a:xfrm>
            <a:prstGeom prst="rect">
              <a:avLst/>
            </a:prstGeom>
            <a:noFill/>
          </p:spPr>
          <p:txBody>
            <a:bodyPr wrap="none" rtlCol="0">
              <a:spAutoFit/>
            </a:bodyPr>
            <a:lstStyle/>
            <a:p>
              <a:r>
                <a:rPr lang="zh-CN" altLang="en-US" sz="1400">
                  <a:solidFill>
                    <a:schemeClr val="bg1">
                      <a:lumMod val="50000"/>
                    </a:schemeClr>
                  </a:solidFill>
                  <a:latin typeface="+mn-ea"/>
                  <a:ea typeface="+mn-ea"/>
                </a:rPr>
                <a:t>新会区</a:t>
              </a:r>
              <a:endParaRPr lang="zh-CN" altLang="en-US" sz="1400">
                <a:solidFill>
                  <a:schemeClr val="bg1">
                    <a:lumMod val="50000"/>
                  </a:schemeClr>
                </a:solidFill>
                <a:latin typeface="+mn-ea"/>
                <a:ea typeface="+mn-ea"/>
              </a:endParaRPr>
            </a:p>
          </p:txBody>
        </p:sp>
        <p:sp>
          <p:nvSpPr>
            <p:cNvPr id="29" name="文本框 28"/>
            <p:cNvSpPr txBox="1"/>
            <p:nvPr/>
          </p:nvSpPr>
          <p:spPr>
            <a:xfrm>
              <a:off x="7866054" y="2292522"/>
              <a:ext cx="723275" cy="307777"/>
            </a:xfrm>
            <a:prstGeom prst="rect">
              <a:avLst/>
            </a:prstGeom>
            <a:noFill/>
          </p:spPr>
          <p:txBody>
            <a:bodyPr wrap="none" rtlCol="0">
              <a:spAutoFit/>
            </a:bodyPr>
            <a:lstStyle/>
            <a:p>
              <a:r>
                <a:rPr lang="zh-CN" altLang="en-US" sz="1400">
                  <a:solidFill>
                    <a:schemeClr val="bg1">
                      <a:lumMod val="50000"/>
                    </a:schemeClr>
                  </a:solidFill>
                  <a:latin typeface="+mn-ea"/>
                  <a:ea typeface="+mn-ea"/>
                </a:rPr>
                <a:t>鹤山市</a:t>
              </a:r>
              <a:endParaRPr lang="zh-CN" altLang="en-US" sz="1400">
                <a:solidFill>
                  <a:schemeClr val="bg1">
                    <a:lumMod val="50000"/>
                  </a:schemeClr>
                </a:solidFill>
                <a:latin typeface="+mn-ea"/>
                <a:ea typeface="+mn-ea"/>
              </a:endParaRPr>
            </a:p>
          </p:txBody>
        </p:sp>
        <p:sp>
          <p:nvSpPr>
            <p:cNvPr id="30" name="文本框 29"/>
            <p:cNvSpPr txBox="1"/>
            <p:nvPr/>
          </p:nvSpPr>
          <p:spPr>
            <a:xfrm>
              <a:off x="10829461" y="5603043"/>
              <a:ext cx="723275" cy="307777"/>
            </a:xfrm>
            <a:prstGeom prst="rect">
              <a:avLst/>
            </a:prstGeom>
            <a:noFill/>
          </p:spPr>
          <p:txBody>
            <a:bodyPr wrap="none" rtlCol="0">
              <a:spAutoFit/>
            </a:bodyPr>
            <a:lstStyle/>
            <a:p>
              <a:r>
                <a:rPr lang="zh-CN" altLang="en-US" sz="1400">
                  <a:solidFill>
                    <a:schemeClr val="bg1">
                      <a:lumMod val="50000"/>
                    </a:schemeClr>
                  </a:solidFill>
                  <a:latin typeface="+mn-ea"/>
                  <a:ea typeface="+mn-ea"/>
                </a:rPr>
                <a:t>江海区</a:t>
              </a:r>
              <a:endParaRPr lang="zh-CN" altLang="en-US" sz="1400">
                <a:solidFill>
                  <a:schemeClr val="bg1">
                    <a:lumMod val="50000"/>
                  </a:schemeClr>
                </a:solidFill>
                <a:latin typeface="+mn-ea"/>
                <a:ea typeface="+mn-ea"/>
              </a:endParaRPr>
            </a:p>
          </p:txBody>
        </p:sp>
        <p:grpSp>
          <p:nvGrpSpPr>
            <p:cNvPr id="31" name="组合 30"/>
            <p:cNvGrpSpPr/>
            <p:nvPr/>
          </p:nvGrpSpPr>
          <p:grpSpPr>
            <a:xfrm>
              <a:off x="8996343" y="2355658"/>
              <a:ext cx="883899" cy="3404909"/>
              <a:chOff x="8932545" y="2355658"/>
              <a:chExt cx="883899" cy="3404909"/>
            </a:xfrm>
          </p:grpSpPr>
          <p:sp>
            <p:nvSpPr>
              <p:cNvPr id="34" name="任意多边形 15"/>
              <p:cNvSpPr/>
              <p:nvPr/>
            </p:nvSpPr>
            <p:spPr>
              <a:xfrm>
                <a:off x="9495329" y="2355658"/>
                <a:ext cx="321115" cy="3404909"/>
              </a:xfrm>
              <a:custGeom>
                <a:avLst/>
                <a:gdLst>
                  <a:gd name="connsiteX0" fmla="*/ 401219 w 529454"/>
                  <a:gd name="connsiteY0" fmla="*/ 5079214 h 5233326"/>
                  <a:gd name="connsiteX1" fmla="*/ 401219 w 529454"/>
                  <a:gd name="connsiteY1" fmla="*/ 5155414 h 5233326"/>
                  <a:gd name="connsiteX2" fmla="*/ 96419 w 529454"/>
                  <a:gd name="connsiteY2" fmla="*/ 4117189 h 5233326"/>
                  <a:gd name="connsiteX3" fmla="*/ 29744 w 529454"/>
                  <a:gd name="connsiteY3" fmla="*/ 3545689 h 5233326"/>
                  <a:gd name="connsiteX4" fmla="*/ 20219 w 529454"/>
                  <a:gd name="connsiteY4" fmla="*/ 3050389 h 5233326"/>
                  <a:gd name="connsiteX5" fmla="*/ 10694 w 529454"/>
                  <a:gd name="connsiteY5" fmla="*/ 2164564 h 5233326"/>
                  <a:gd name="connsiteX6" fmla="*/ 1169 w 529454"/>
                  <a:gd name="connsiteY6" fmla="*/ 1173964 h 5233326"/>
                  <a:gd name="connsiteX7" fmla="*/ 39269 w 529454"/>
                  <a:gd name="connsiteY7" fmla="*/ 754864 h 5233326"/>
                  <a:gd name="connsiteX8" fmla="*/ 153569 w 529454"/>
                  <a:gd name="connsiteY8" fmla="*/ 459589 h 5233326"/>
                  <a:gd name="connsiteX9" fmla="*/ 315494 w 529454"/>
                  <a:gd name="connsiteY9" fmla="*/ 135739 h 5233326"/>
                  <a:gd name="connsiteX10" fmla="*/ 515519 w 529454"/>
                  <a:gd name="connsiteY10" fmla="*/ 11914 h 5233326"/>
                  <a:gd name="connsiteX11" fmla="*/ 496469 w 529454"/>
                  <a:gd name="connsiteY11" fmla="*/ 11914 h 5233326"/>
                  <a:gd name="connsiteX0-1" fmla="*/ 401219 w 515519"/>
                  <a:gd name="connsiteY0-2" fmla="*/ 5067300 h 5221412"/>
                  <a:gd name="connsiteX1-3" fmla="*/ 401219 w 515519"/>
                  <a:gd name="connsiteY1-4" fmla="*/ 5143500 h 5221412"/>
                  <a:gd name="connsiteX2-5" fmla="*/ 96419 w 515519"/>
                  <a:gd name="connsiteY2-6" fmla="*/ 4105275 h 5221412"/>
                  <a:gd name="connsiteX3-7" fmla="*/ 29744 w 515519"/>
                  <a:gd name="connsiteY3-8" fmla="*/ 3533775 h 5221412"/>
                  <a:gd name="connsiteX4-9" fmla="*/ 20219 w 515519"/>
                  <a:gd name="connsiteY4-10" fmla="*/ 3038475 h 5221412"/>
                  <a:gd name="connsiteX5-11" fmla="*/ 10694 w 515519"/>
                  <a:gd name="connsiteY5-12" fmla="*/ 2152650 h 5221412"/>
                  <a:gd name="connsiteX6-13" fmla="*/ 1169 w 515519"/>
                  <a:gd name="connsiteY6-14" fmla="*/ 1162050 h 5221412"/>
                  <a:gd name="connsiteX7-15" fmla="*/ 39269 w 515519"/>
                  <a:gd name="connsiteY7-16" fmla="*/ 742950 h 5221412"/>
                  <a:gd name="connsiteX8-17" fmla="*/ 153569 w 515519"/>
                  <a:gd name="connsiteY8-18" fmla="*/ 447675 h 5221412"/>
                  <a:gd name="connsiteX9-19" fmla="*/ 315494 w 515519"/>
                  <a:gd name="connsiteY9-20" fmla="*/ 123825 h 5221412"/>
                  <a:gd name="connsiteX10-21" fmla="*/ 515519 w 515519"/>
                  <a:gd name="connsiteY10-22" fmla="*/ 0 h 5221412"/>
                  <a:gd name="connsiteX0-23" fmla="*/ 402121 w 516421"/>
                  <a:gd name="connsiteY0-24" fmla="*/ 5067300 h 5221412"/>
                  <a:gd name="connsiteX1-25" fmla="*/ 402121 w 516421"/>
                  <a:gd name="connsiteY1-26" fmla="*/ 5143500 h 5221412"/>
                  <a:gd name="connsiteX2-27" fmla="*/ 97321 w 516421"/>
                  <a:gd name="connsiteY2-28" fmla="*/ 4105275 h 5221412"/>
                  <a:gd name="connsiteX3-29" fmla="*/ 30646 w 516421"/>
                  <a:gd name="connsiteY3-30" fmla="*/ 3533775 h 5221412"/>
                  <a:gd name="connsiteX4-31" fmla="*/ 21121 w 516421"/>
                  <a:gd name="connsiteY4-32" fmla="*/ 3038475 h 5221412"/>
                  <a:gd name="connsiteX5-33" fmla="*/ 94146 w 516421"/>
                  <a:gd name="connsiteY5-34" fmla="*/ 2152650 h 5221412"/>
                  <a:gd name="connsiteX6-35" fmla="*/ 2071 w 516421"/>
                  <a:gd name="connsiteY6-36" fmla="*/ 1162050 h 5221412"/>
                  <a:gd name="connsiteX7-37" fmla="*/ 40171 w 516421"/>
                  <a:gd name="connsiteY7-38" fmla="*/ 742950 h 5221412"/>
                  <a:gd name="connsiteX8-39" fmla="*/ 154471 w 516421"/>
                  <a:gd name="connsiteY8-40" fmla="*/ 447675 h 5221412"/>
                  <a:gd name="connsiteX9-41" fmla="*/ 316396 w 516421"/>
                  <a:gd name="connsiteY9-42" fmla="*/ 123825 h 5221412"/>
                  <a:gd name="connsiteX10-43" fmla="*/ 516421 w 516421"/>
                  <a:gd name="connsiteY10-44" fmla="*/ 0 h 5221412"/>
                  <a:gd name="connsiteX0-45" fmla="*/ 402121 w 516421"/>
                  <a:gd name="connsiteY0-46" fmla="*/ 5067300 h 5221412"/>
                  <a:gd name="connsiteX1-47" fmla="*/ 402121 w 516421"/>
                  <a:gd name="connsiteY1-48" fmla="*/ 5143500 h 5221412"/>
                  <a:gd name="connsiteX2-49" fmla="*/ 97321 w 516421"/>
                  <a:gd name="connsiteY2-50" fmla="*/ 4105275 h 5221412"/>
                  <a:gd name="connsiteX3-51" fmla="*/ 30646 w 516421"/>
                  <a:gd name="connsiteY3-52" fmla="*/ 3533775 h 5221412"/>
                  <a:gd name="connsiteX4-53" fmla="*/ 46521 w 516421"/>
                  <a:gd name="connsiteY4-54" fmla="*/ 3038475 h 5221412"/>
                  <a:gd name="connsiteX5-55" fmla="*/ 94146 w 516421"/>
                  <a:gd name="connsiteY5-56" fmla="*/ 2152650 h 5221412"/>
                  <a:gd name="connsiteX6-57" fmla="*/ 2071 w 516421"/>
                  <a:gd name="connsiteY6-58" fmla="*/ 1162050 h 5221412"/>
                  <a:gd name="connsiteX7-59" fmla="*/ 40171 w 516421"/>
                  <a:gd name="connsiteY7-60" fmla="*/ 742950 h 5221412"/>
                  <a:gd name="connsiteX8-61" fmla="*/ 154471 w 516421"/>
                  <a:gd name="connsiteY8-62" fmla="*/ 447675 h 5221412"/>
                  <a:gd name="connsiteX9-63" fmla="*/ 316396 w 516421"/>
                  <a:gd name="connsiteY9-64" fmla="*/ 123825 h 5221412"/>
                  <a:gd name="connsiteX10-65" fmla="*/ 516421 w 516421"/>
                  <a:gd name="connsiteY10-66" fmla="*/ 0 h 5221412"/>
                  <a:gd name="connsiteX0-67" fmla="*/ 402121 w 516421"/>
                  <a:gd name="connsiteY0-68" fmla="*/ 5067300 h 5221412"/>
                  <a:gd name="connsiteX1-69" fmla="*/ 402121 w 516421"/>
                  <a:gd name="connsiteY1-70" fmla="*/ 5143500 h 5221412"/>
                  <a:gd name="connsiteX2-71" fmla="*/ 97321 w 516421"/>
                  <a:gd name="connsiteY2-72" fmla="*/ 4105275 h 5221412"/>
                  <a:gd name="connsiteX3-73" fmla="*/ 36996 w 516421"/>
                  <a:gd name="connsiteY3-74" fmla="*/ 3533775 h 5221412"/>
                  <a:gd name="connsiteX4-75" fmla="*/ 46521 w 516421"/>
                  <a:gd name="connsiteY4-76" fmla="*/ 3038475 h 5221412"/>
                  <a:gd name="connsiteX5-77" fmla="*/ 94146 w 516421"/>
                  <a:gd name="connsiteY5-78" fmla="*/ 2152650 h 5221412"/>
                  <a:gd name="connsiteX6-79" fmla="*/ 2071 w 516421"/>
                  <a:gd name="connsiteY6-80" fmla="*/ 1162050 h 5221412"/>
                  <a:gd name="connsiteX7-81" fmla="*/ 40171 w 516421"/>
                  <a:gd name="connsiteY7-82" fmla="*/ 742950 h 5221412"/>
                  <a:gd name="connsiteX8-83" fmla="*/ 154471 w 516421"/>
                  <a:gd name="connsiteY8-84" fmla="*/ 447675 h 5221412"/>
                  <a:gd name="connsiteX9-85" fmla="*/ 316396 w 516421"/>
                  <a:gd name="connsiteY9-86" fmla="*/ 123825 h 5221412"/>
                  <a:gd name="connsiteX10-87" fmla="*/ 516421 w 516421"/>
                  <a:gd name="connsiteY10-88" fmla="*/ 0 h 5221412"/>
                  <a:gd name="connsiteX0-89" fmla="*/ 400170 w 514470"/>
                  <a:gd name="connsiteY0-90" fmla="*/ 5067300 h 5221412"/>
                  <a:gd name="connsiteX1-91" fmla="*/ 400170 w 514470"/>
                  <a:gd name="connsiteY1-92" fmla="*/ 5143500 h 5221412"/>
                  <a:gd name="connsiteX2-93" fmla="*/ 95370 w 514470"/>
                  <a:gd name="connsiteY2-94" fmla="*/ 4105275 h 5221412"/>
                  <a:gd name="connsiteX3-95" fmla="*/ 35045 w 514470"/>
                  <a:gd name="connsiteY3-96" fmla="*/ 3533775 h 5221412"/>
                  <a:gd name="connsiteX4-97" fmla="*/ 44570 w 514470"/>
                  <a:gd name="connsiteY4-98" fmla="*/ 3038475 h 5221412"/>
                  <a:gd name="connsiteX5-99" fmla="*/ 47745 w 514470"/>
                  <a:gd name="connsiteY5-100" fmla="*/ 2146300 h 5221412"/>
                  <a:gd name="connsiteX6-101" fmla="*/ 120 w 514470"/>
                  <a:gd name="connsiteY6-102" fmla="*/ 1162050 h 5221412"/>
                  <a:gd name="connsiteX7-103" fmla="*/ 38220 w 514470"/>
                  <a:gd name="connsiteY7-104" fmla="*/ 742950 h 5221412"/>
                  <a:gd name="connsiteX8-105" fmla="*/ 152520 w 514470"/>
                  <a:gd name="connsiteY8-106" fmla="*/ 447675 h 5221412"/>
                  <a:gd name="connsiteX9-107" fmla="*/ 314445 w 514470"/>
                  <a:gd name="connsiteY9-108" fmla="*/ 123825 h 5221412"/>
                  <a:gd name="connsiteX10-109" fmla="*/ 514470 w 514470"/>
                  <a:gd name="connsiteY10-110" fmla="*/ 0 h 5221412"/>
                  <a:gd name="connsiteX0-111" fmla="*/ 370781 w 485081"/>
                  <a:gd name="connsiteY0-112" fmla="*/ 5067300 h 5221412"/>
                  <a:gd name="connsiteX1-113" fmla="*/ 370781 w 485081"/>
                  <a:gd name="connsiteY1-114" fmla="*/ 5143500 h 5221412"/>
                  <a:gd name="connsiteX2-115" fmla="*/ 65981 w 485081"/>
                  <a:gd name="connsiteY2-116" fmla="*/ 4105275 h 5221412"/>
                  <a:gd name="connsiteX3-117" fmla="*/ 5656 w 485081"/>
                  <a:gd name="connsiteY3-118" fmla="*/ 3533775 h 5221412"/>
                  <a:gd name="connsiteX4-119" fmla="*/ 15181 w 485081"/>
                  <a:gd name="connsiteY4-120" fmla="*/ 3038475 h 5221412"/>
                  <a:gd name="connsiteX5-121" fmla="*/ 18356 w 485081"/>
                  <a:gd name="connsiteY5-122" fmla="*/ 2146300 h 5221412"/>
                  <a:gd name="connsiteX6-123" fmla="*/ 8831 w 485081"/>
                  <a:gd name="connsiteY6-124" fmla="*/ 1162050 h 5221412"/>
                  <a:gd name="connsiteX7-125" fmla="*/ 8831 w 485081"/>
                  <a:gd name="connsiteY7-126" fmla="*/ 742950 h 5221412"/>
                  <a:gd name="connsiteX8-127" fmla="*/ 123131 w 485081"/>
                  <a:gd name="connsiteY8-128" fmla="*/ 447675 h 5221412"/>
                  <a:gd name="connsiteX9-129" fmla="*/ 285056 w 485081"/>
                  <a:gd name="connsiteY9-130" fmla="*/ 123825 h 5221412"/>
                  <a:gd name="connsiteX10-131" fmla="*/ 485081 w 485081"/>
                  <a:gd name="connsiteY10-132" fmla="*/ 0 h 5221412"/>
                  <a:gd name="connsiteX0-133" fmla="*/ 370781 w 485081"/>
                  <a:gd name="connsiteY0-134" fmla="*/ 5067300 h 5221412"/>
                  <a:gd name="connsiteX1-135" fmla="*/ 370781 w 485081"/>
                  <a:gd name="connsiteY1-136" fmla="*/ 5143500 h 5221412"/>
                  <a:gd name="connsiteX2-137" fmla="*/ 65981 w 485081"/>
                  <a:gd name="connsiteY2-138" fmla="*/ 4105275 h 5221412"/>
                  <a:gd name="connsiteX3-139" fmla="*/ 5656 w 485081"/>
                  <a:gd name="connsiteY3-140" fmla="*/ 3533775 h 5221412"/>
                  <a:gd name="connsiteX4-141" fmla="*/ 15181 w 485081"/>
                  <a:gd name="connsiteY4-142" fmla="*/ 3038475 h 5221412"/>
                  <a:gd name="connsiteX5-143" fmla="*/ 18356 w 485081"/>
                  <a:gd name="connsiteY5-144" fmla="*/ 2139950 h 5221412"/>
                  <a:gd name="connsiteX6-145" fmla="*/ 8831 w 485081"/>
                  <a:gd name="connsiteY6-146" fmla="*/ 1162050 h 5221412"/>
                  <a:gd name="connsiteX7-147" fmla="*/ 8831 w 485081"/>
                  <a:gd name="connsiteY7-148" fmla="*/ 742950 h 5221412"/>
                  <a:gd name="connsiteX8-149" fmla="*/ 123131 w 485081"/>
                  <a:gd name="connsiteY8-150" fmla="*/ 447675 h 5221412"/>
                  <a:gd name="connsiteX9-151" fmla="*/ 285056 w 485081"/>
                  <a:gd name="connsiteY9-152" fmla="*/ 123825 h 5221412"/>
                  <a:gd name="connsiteX10-153" fmla="*/ 485081 w 485081"/>
                  <a:gd name="connsiteY10-154" fmla="*/ 0 h 5221412"/>
                  <a:gd name="connsiteX0-155" fmla="*/ 370781 w 485081"/>
                  <a:gd name="connsiteY0-156" fmla="*/ 5067300 h 5221412"/>
                  <a:gd name="connsiteX1-157" fmla="*/ 370781 w 485081"/>
                  <a:gd name="connsiteY1-158" fmla="*/ 5143500 h 5221412"/>
                  <a:gd name="connsiteX2-159" fmla="*/ 65981 w 485081"/>
                  <a:gd name="connsiteY2-160" fmla="*/ 4105275 h 5221412"/>
                  <a:gd name="connsiteX3-161" fmla="*/ 5656 w 485081"/>
                  <a:gd name="connsiteY3-162" fmla="*/ 3533775 h 5221412"/>
                  <a:gd name="connsiteX4-163" fmla="*/ 8831 w 485081"/>
                  <a:gd name="connsiteY4-164" fmla="*/ 3032125 h 5221412"/>
                  <a:gd name="connsiteX5-165" fmla="*/ 18356 w 485081"/>
                  <a:gd name="connsiteY5-166" fmla="*/ 2139950 h 5221412"/>
                  <a:gd name="connsiteX6-167" fmla="*/ 8831 w 485081"/>
                  <a:gd name="connsiteY6-168" fmla="*/ 1162050 h 5221412"/>
                  <a:gd name="connsiteX7-169" fmla="*/ 8831 w 485081"/>
                  <a:gd name="connsiteY7-170" fmla="*/ 742950 h 5221412"/>
                  <a:gd name="connsiteX8-171" fmla="*/ 123131 w 485081"/>
                  <a:gd name="connsiteY8-172" fmla="*/ 447675 h 5221412"/>
                  <a:gd name="connsiteX9-173" fmla="*/ 285056 w 485081"/>
                  <a:gd name="connsiteY9-174" fmla="*/ 123825 h 5221412"/>
                  <a:gd name="connsiteX10-175" fmla="*/ 485081 w 485081"/>
                  <a:gd name="connsiteY10-176" fmla="*/ 0 h 5221412"/>
                  <a:gd name="connsiteX0-177" fmla="*/ 370781 w 485081"/>
                  <a:gd name="connsiteY0-178" fmla="*/ 5143500 h 5143500"/>
                  <a:gd name="connsiteX1-179" fmla="*/ 65981 w 485081"/>
                  <a:gd name="connsiteY1-180" fmla="*/ 4105275 h 5143500"/>
                  <a:gd name="connsiteX2-181" fmla="*/ 5656 w 485081"/>
                  <a:gd name="connsiteY2-182" fmla="*/ 3533775 h 5143500"/>
                  <a:gd name="connsiteX3-183" fmla="*/ 8831 w 485081"/>
                  <a:gd name="connsiteY3-184" fmla="*/ 3032125 h 5143500"/>
                  <a:gd name="connsiteX4-185" fmla="*/ 18356 w 485081"/>
                  <a:gd name="connsiteY4-186" fmla="*/ 2139950 h 5143500"/>
                  <a:gd name="connsiteX5-187" fmla="*/ 8831 w 485081"/>
                  <a:gd name="connsiteY5-188" fmla="*/ 1162050 h 5143500"/>
                  <a:gd name="connsiteX6-189" fmla="*/ 8831 w 485081"/>
                  <a:gd name="connsiteY6-190" fmla="*/ 742950 h 5143500"/>
                  <a:gd name="connsiteX7-191" fmla="*/ 123131 w 485081"/>
                  <a:gd name="connsiteY7-192" fmla="*/ 447675 h 5143500"/>
                  <a:gd name="connsiteX8-193" fmla="*/ 285056 w 485081"/>
                  <a:gd name="connsiteY8-194" fmla="*/ 123825 h 5143500"/>
                  <a:gd name="connsiteX9-195" fmla="*/ 485081 w 485081"/>
                  <a:gd name="connsiteY9-196" fmla="*/ 0 h 51435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485081" h="5143500">
                    <a:moveTo>
                      <a:pt x="370781" y="5143500"/>
                    </a:moveTo>
                    <a:cubicBezTo>
                      <a:pt x="319981" y="4983163"/>
                      <a:pt x="126835" y="4373562"/>
                      <a:pt x="65981" y="4105275"/>
                    </a:cubicBezTo>
                    <a:cubicBezTo>
                      <a:pt x="5127" y="3836988"/>
                      <a:pt x="15181" y="3712633"/>
                      <a:pt x="5656" y="3533775"/>
                    </a:cubicBezTo>
                    <a:cubicBezTo>
                      <a:pt x="-3869" y="3354917"/>
                      <a:pt x="6714" y="3264429"/>
                      <a:pt x="8831" y="3032125"/>
                    </a:cubicBezTo>
                    <a:cubicBezTo>
                      <a:pt x="10948" y="2799821"/>
                      <a:pt x="18356" y="2451629"/>
                      <a:pt x="18356" y="2139950"/>
                    </a:cubicBezTo>
                    <a:cubicBezTo>
                      <a:pt x="18356" y="1828271"/>
                      <a:pt x="10419" y="1394883"/>
                      <a:pt x="8831" y="1162050"/>
                    </a:cubicBezTo>
                    <a:cubicBezTo>
                      <a:pt x="7244" y="929217"/>
                      <a:pt x="-10219" y="862013"/>
                      <a:pt x="8831" y="742950"/>
                    </a:cubicBezTo>
                    <a:cubicBezTo>
                      <a:pt x="27881" y="623888"/>
                      <a:pt x="77093" y="550862"/>
                      <a:pt x="123131" y="447675"/>
                    </a:cubicBezTo>
                    <a:cubicBezTo>
                      <a:pt x="169168" y="344487"/>
                      <a:pt x="224731" y="198437"/>
                      <a:pt x="285056" y="123825"/>
                    </a:cubicBezTo>
                    <a:cubicBezTo>
                      <a:pt x="345381" y="49212"/>
                      <a:pt x="454919" y="20637"/>
                      <a:pt x="485081" y="0"/>
                    </a:cubicBezTo>
                  </a:path>
                </a:pathLst>
              </a:cu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16"/>
              <p:cNvSpPr/>
              <p:nvPr/>
            </p:nvSpPr>
            <p:spPr>
              <a:xfrm>
                <a:off x="8932545" y="2555854"/>
                <a:ext cx="560563" cy="342068"/>
              </a:xfrm>
              <a:custGeom>
                <a:avLst/>
                <a:gdLst>
                  <a:gd name="connsiteX0" fmla="*/ 843063 w 849366"/>
                  <a:gd name="connsiteY0" fmla="*/ 517941 h 517941"/>
                  <a:gd name="connsiteX1" fmla="*/ 738288 w 849366"/>
                  <a:gd name="connsiteY1" fmla="*/ 222666 h 517941"/>
                  <a:gd name="connsiteX2" fmla="*/ 81063 w 849366"/>
                  <a:gd name="connsiteY2" fmla="*/ 22641 h 517941"/>
                  <a:gd name="connsiteX3" fmla="*/ 33438 w 849366"/>
                  <a:gd name="connsiteY3" fmla="*/ 13116 h 517941"/>
                  <a:gd name="connsiteX0-1" fmla="*/ 838645 w 839865"/>
                  <a:gd name="connsiteY0-2" fmla="*/ 517941 h 517941"/>
                  <a:gd name="connsiteX1-3" fmla="*/ 657670 w 839865"/>
                  <a:gd name="connsiteY1-4" fmla="*/ 222666 h 517941"/>
                  <a:gd name="connsiteX2-5" fmla="*/ 76645 w 839865"/>
                  <a:gd name="connsiteY2-6" fmla="*/ 22641 h 517941"/>
                  <a:gd name="connsiteX3-7" fmla="*/ 29020 w 839865"/>
                  <a:gd name="connsiteY3-8" fmla="*/ 13116 h 517941"/>
                  <a:gd name="connsiteX0-9" fmla="*/ 851345 w 852421"/>
                  <a:gd name="connsiteY0-10" fmla="*/ 517941 h 517941"/>
                  <a:gd name="connsiteX1-11" fmla="*/ 657670 w 852421"/>
                  <a:gd name="connsiteY1-12" fmla="*/ 222666 h 517941"/>
                  <a:gd name="connsiteX2-13" fmla="*/ 76645 w 852421"/>
                  <a:gd name="connsiteY2-14" fmla="*/ 22641 h 517941"/>
                  <a:gd name="connsiteX3-15" fmla="*/ 29020 w 852421"/>
                  <a:gd name="connsiteY3-16" fmla="*/ 13116 h 517941"/>
                  <a:gd name="connsiteX0-17" fmla="*/ 846279 w 846794"/>
                  <a:gd name="connsiteY0-18" fmla="*/ 516732 h 516732"/>
                  <a:gd name="connsiteX1-19" fmla="*/ 557354 w 846794"/>
                  <a:gd name="connsiteY1-20" fmla="*/ 202407 h 516732"/>
                  <a:gd name="connsiteX2-21" fmla="*/ 71579 w 846794"/>
                  <a:gd name="connsiteY2-22" fmla="*/ 21432 h 516732"/>
                  <a:gd name="connsiteX3-23" fmla="*/ 23954 w 846794"/>
                  <a:gd name="connsiteY3-24" fmla="*/ 11907 h 516732"/>
                </a:gdLst>
                <a:ahLst/>
                <a:cxnLst>
                  <a:cxn ang="0">
                    <a:pos x="connsiteX0-1" y="connsiteY0-2"/>
                  </a:cxn>
                  <a:cxn ang="0">
                    <a:pos x="connsiteX1-3" y="connsiteY1-4"/>
                  </a:cxn>
                  <a:cxn ang="0">
                    <a:pos x="connsiteX2-5" y="connsiteY2-6"/>
                  </a:cxn>
                  <a:cxn ang="0">
                    <a:pos x="connsiteX3-7" y="connsiteY3-8"/>
                  </a:cxn>
                </a:cxnLst>
                <a:rect l="l" t="t" r="r" b="b"/>
                <a:pathLst>
                  <a:path w="846794" h="516732">
                    <a:moveTo>
                      <a:pt x="846279" y="516732"/>
                    </a:moveTo>
                    <a:cubicBezTo>
                      <a:pt x="857391" y="410369"/>
                      <a:pt x="686471" y="284957"/>
                      <a:pt x="557354" y="202407"/>
                    </a:cubicBezTo>
                    <a:cubicBezTo>
                      <a:pt x="428237" y="119857"/>
                      <a:pt x="160479" y="53182"/>
                      <a:pt x="71579" y="21432"/>
                    </a:cubicBezTo>
                    <a:cubicBezTo>
                      <a:pt x="-17321" y="-10318"/>
                      <a:pt x="-10971" y="-793"/>
                      <a:pt x="23954" y="11907"/>
                    </a:cubicBezTo>
                  </a:path>
                </a:pathLst>
              </a:custGeom>
              <a:ln w="57150">
                <a:solidFill>
                  <a:schemeClr val="accent4">
                    <a:lumMod val="75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zh-CN" altLang="en-US"/>
              </a:p>
            </p:txBody>
          </p:sp>
        </p:grpSp>
        <p:sp>
          <p:nvSpPr>
            <p:cNvPr id="32" name="矩形标注 13"/>
            <p:cNvSpPr/>
            <p:nvPr/>
          </p:nvSpPr>
          <p:spPr>
            <a:xfrm>
              <a:off x="7519824" y="3798712"/>
              <a:ext cx="1559774" cy="526266"/>
            </a:xfrm>
            <a:prstGeom prst="wedgeRectCallout">
              <a:avLst>
                <a:gd name="adj1" fmla="val 72361"/>
                <a:gd name="adj2" fmla="val 149401"/>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珠西智谷</a:t>
              </a:r>
              <a:endParaRPr lang="zh-CN" altLang="en-US" dirty="0"/>
            </a:p>
          </p:txBody>
        </p:sp>
        <p:sp>
          <p:nvSpPr>
            <p:cNvPr id="33" name="矩形标注 14"/>
            <p:cNvSpPr/>
            <p:nvPr/>
          </p:nvSpPr>
          <p:spPr>
            <a:xfrm>
              <a:off x="10102568" y="2469754"/>
              <a:ext cx="1249721" cy="428167"/>
            </a:xfrm>
            <a:prstGeom prst="wedgeRectCallout">
              <a:avLst>
                <a:gd name="adj1" fmla="val -101907"/>
                <a:gd name="adj2" fmla="val 200850"/>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t>江门大道</a:t>
              </a:r>
              <a:endParaRPr lang="zh-CN" altLang="en-US" sz="1600"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15938" y="1484313"/>
            <a:ext cx="6646862" cy="2461700"/>
          </a:xfrm>
          <a:prstGeom prst="rect">
            <a:avLst/>
          </a:prstGeom>
        </p:spPr>
        <p:txBody>
          <a:bodyPr wrap="square">
            <a:spAutoFit/>
          </a:bodyPr>
          <a:lstStyle/>
          <a:p>
            <a:pPr marL="285750" lvl="0" indent="-285750" eaLnBrk="1" fontAlgn="auto" hangingPunct="1">
              <a:lnSpc>
                <a:spcPct val="200000"/>
              </a:lnSpc>
              <a:spcBef>
                <a:spcPts val="0"/>
              </a:spcBef>
              <a:spcAft>
                <a:spcPts val="0"/>
              </a:spcAft>
              <a:buFont typeface="Wingdings" panose="05000000000000000000" pitchFamily="2" charset="2"/>
              <a:buChar char="u"/>
              <a:defRPr/>
            </a:pPr>
            <a:r>
              <a:rPr kumimoji="0" lang="zh-CN" altLang="en-US"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rPr>
              <a:t>地处广东省中南部、珠三角西部</a:t>
            </a:r>
            <a:r>
              <a:rPr kumimoji="0" lang="en-US" altLang="zh-CN"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rPr>
              <a:t>;</a:t>
            </a:r>
            <a:endParaRPr kumimoji="0" lang="en-US" altLang="zh-CN"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endParaRPr>
          </a:p>
          <a:p>
            <a:pPr marL="285750" lvl="0" indent="-285750" eaLnBrk="1" fontAlgn="auto" hangingPunct="1">
              <a:lnSpc>
                <a:spcPct val="200000"/>
              </a:lnSpc>
              <a:spcBef>
                <a:spcPts val="0"/>
              </a:spcBef>
              <a:spcAft>
                <a:spcPts val="0"/>
              </a:spcAft>
              <a:buFont typeface="Wingdings" panose="05000000000000000000" pitchFamily="2" charset="2"/>
              <a:buChar char="u"/>
              <a:defRPr/>
            </a:pPr>
            <a:r>
              <a:rPr kumimoji="0" lang="zh-CN" altLang="en-US"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rPr>
              <a:t>面积</a:t>
            </a:r>
            <a:r>
              <a:rPr kumimoji="0" lang="en-US" altLang="zh-CN" sz="200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9504</a:t>
            </a:r>
            <a:r>
              <a:rPr kumimoji="0" lang="zh-CN" altLang="en-US"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rPr>
              <a:t>平方公里，常住人口</a:t>
            </a:r>
            <a:r>
              <a:rPr kumimoji="0" lang="en-US" altLang="zh-CN" sz="200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450</a:t>
            </a:r>
            <a:r>
              <a:rPr kumimoji="0" lang="zh-CN" altLang="en-US"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rPr>
              <a:t>万</a:t>
            </a:r>
            <a:r>
              <a:rPr kumimoji="0" lang="en-US" altLang="zh-CN"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rPr>
              <a:t>;</a:t>
            </a:r>
            <a:endParaRPr kumimoji="0" lang="en-US" altLang="zh-CN"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u"/>
              <a:defRPr/>
            </a:pPr>
            <a:r>
              <a:rPr kumimoji="0" lang="zh-CN" altLang="en-US"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rPr>
              <a:t>下辖蓬江、江海、新会三区和台山、开平、恩平、鹤山四个县级市。</a:t>
            </a:r>
            <a:endParaRPr kumimoji="0" lang="zh-CN" altLang="en-US"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endParaRPr>
          </a:p>
        </p:txBody>
      </p:sp>
      <p:grpSp>
        <p:nvGrpSpPr>
          <p:cNvPr id="5" name="组合 4"/>
          <p:cNvGrpSpPr/>
          <p:nvPr/>
        </p:nvGrpSpPr>
        <p:grpSpPr>
          <a:xfrm>
            <a:off x="4832652" y="1807371"/>
            <a:ext cx="6889571" cy="4664947"/>
            <a:chOff x="6110156" y="1745378"/>
            <a:chExt cx="5283584" cy="3622906"/>
          </a:xfrm>
        </p:grpSpPr>
        <p:pic>
          <p:nvPicPr>
            <p:cNvPr id="9"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bwMode="auto">
            <a:xfrm>
              <a:off x="6767322" y="1745378"/>
              <a:ext cx="4626418" cy="362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五角星 30"/>
            <p:cNvSpPr/>
            <p:nvPr/>
          </p:nvSpPr>
          <p:spPr bwMode="auto">
            <a:xfrm>
              <a:off x="8723326" y="3591510"/>
              <a:ext cx="220797" cy="220797"/>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11" name="文本框 31"/>
            <p:cNvSpPr txBox="1">
              <a:spLocks noChangeArrowheads="1"/>
            </p:cNvSpPr>
            <p:nvPr/>
          </p:nvSpPr>
          <p:spPr bwMode="auto">
            <a:xfrm>
              <a:off x="8511620" y="3812307"/>
              <a:ext cx="470651" cy="20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Calibri" panose="020F0502020204030204" charset="0"/>
                  <a:ea typeface="微软雅黑" panose="020B0503020204020204" charset="-122"/>
                </a:defRPr>
              </a:lvl1pPr>
              <a:lvl2pPr marL="742950" indent="-285750">
                <a:defRPr sz="1400">
                  <a:solidFill>
                    <a:schemeClr val="tx1"/>
                  </a:solidFill>
                  <a:latin typeface="Calibri" panose="020F0502020204030204" charset="0"/>
                  <a:ea typeface="微软雅黑" panose="020B0503020204020204" charset="-122"/>
                </a:defRPr>
              </a:lvl2pPr>
              <a:lvl3pPr marL="1143000" indent="-228600">
                <a:defRPr sz="1400">
                  <a:solidFill>
                    <a:schemeClr val="tx1"/>
                  </a:solidFill>
                  <a:latin typeface="Calibri" panose="020F0502020204030204" charset="0"/>
                  <a:ea typeface="微软雅黑" panose="020B0503020204020204" charset="-122"/>
                </a:defRPr>
              </a:lvl3pPr>
              <a:lvl4pPr marL="1600200" indent="-228600">
                <a:defRPr sz="1400">
                  <a:solidFill>
                    <a:schemeClr val="tx1"/>
                  </a:solidFill>
                  <a:latin typeface="Calibri" panose="020F0502020204030204" charset="0"/>
                  <a:ea typeface="微软雅黑" panose="020B0503020204020204" charset="-122"/>
                </a:defRPr>
              </a:lvl4pPr>
              <a:lvl5pPr marL="2057400" indent="-228600">
                <a:defRPr sz="1400">
                  <a:solidFill>
                    <a:schemeClr val="tx1"/>
                  </a:solidFill>
                  <a:latin typeface="Calibri" panose="020F0502020204030204" charset="0"/>
                  <a:ea typeface="微软雅黑" panose="020B0503020204020204" charset="-122"/>
                </a:defRPr>
              </a:lvl5pPr>
              <a:lvl6pPr marL="25146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6pPr>
              <a:lvl7pPr marL="29718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7pPr>
              <a:lvl8pPr marL="34290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8pPr>
              <a:lvl9pPr marL="3886200" indent="-228600" defTabSz="712470" eaLnBrk="0" fontAlgn="base" hangingPunct="0">
                <a:spcBef>
                  <a:spcPct val="0"/>
                </a:spcBef>
                <a:spcAft>
                  <a:spcPct val="0"/>
                </a:spcAft>
                <a:defRPr sz="1400">
                  <a:solidFill>
                    <a:schemeClr val="tx1"/>
                  </a:solidFill>
                  <a:latin typeface="Calibri" panose="020F0502020204030204" charset="0"/>
                  <a:ea typeface="微软雅黑" panose="020B0503020204020204" charset="-122"/>
                </a:defRPr>
              </a:lvl9pPr>
            </a:lstStyle>
            <a:p>
              <a:pPr algn="ctr" eaLnBrk="1" hangingPunct="1"/>
              <a:r>
                <a:rPr lang="zh-CN" altLang="en-US" sz="1200" b="1" dirty="0">
                  <a:latin typeface="微软雅黑" panose="020B0503020204020204" charset="-122"/>
                </a:rPr>
                <a:t>江门市</a:t>
              </a:r>
              <a:endParaRPr lang="zh-CN" altLang="en-US" sz="700" b="1" dirty="0">
                <a:latin typeface="微软雅黑" panose="020B0503020204020204" charset="-122"/>
              </a:endParaRPr>
            </a:p>
          </p:txBody>
        </p:sp>
        <p:sp>
          <p:nvSpPr>
            <p:cNvPr id="12" name="椭圆 11"/>
            <p:cNvSpPr/>
            <p:nvPr/>
          </p:nvSpPr>
          <p:spPr bwMode="auto">
            <a:xfrm rot="1141817">
              <a:off x="8807066" y="3024722"/>
              <a:ext cx="322948" cy="555843"/>
            </a:xfrm>
            <a:prstGeom prst="ellipse">
              <a:avLst/>
            </a:prstGeom>
            <a:noFill/>
            <a:ln w="3810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13" name="椭圆 12"/>
            <p:cNvSpPr/>
            <p:nvPr/>
          </p:nvSpPr>
          <p:spPr bwMode="auto">
            <a:xfrm rot="5400000">
              <a:off x="9405367" y="3220435"/>
              <a:ext cx="713252" cy="1298188"/>
            </a:xfrm>
            <a:prstGeom prst="ellipse">
              <a:avLst/>
            </a:prstGeom>
            <a:noFill/>
            <a:ln w="3810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13105" eaLnBrk="1" fontAlgn="auto" hangingPunct="1">
                <a:spcBef>
                  <a:spcPts val="0"/>
                </a:spcBef>
                <a:spcAft>
                  <a:spcPts val="0"/>
                </a:spcAft>
                <a:defRPr/>
              </a:pPr>
              <a:endParaRPr lang="zh-CN" altLang="en-US" sz="1405">
                <a:latin typeface="微软雅黑" panose="020B0503020204020204" charset="-122"/>
              </a:endParaRPr>
            </a:p>
          </p:txBody>
        </p:sp>
        <p:sp>
          <p:nvSpPr>
            <p:cNvPr id="14" name="圆角矩形标注 34"/>
            <p:cNvSpPr/>
            <p:nvPr/>
          </p:nvSpPr>
          <p:spPr bwMode="auto">
            <a:xfrm>
              <a:off x="9174167" y="2379131"/>
              <a:ext cx="1092123" cy="295966"/>
            </a:xfrm>
            <a:prstGeom prst="wedgeRoundRectCallout">
              <a:avLst>
                <a:gd name="adj1" fmla="val -62064"/>
                <a:gd name="adj2" fmla="val 207146"/>
                <a:gd name="adj3" fmla="val 16667"/>
              </a:avLst>
            </a:prstGeom>
          </p:spPr>
          <p:style>
            <a:lnRef idx="3">
              <a:schemeClr val="lt1"/>
            </a:lnRef>
            <a:fillRef idx="1">
              <a:schemeClr val="accent2"/>
            </a:fillRef>
            <a:effectRef idx="1">
              <a:schemeClr val="accent2"/>
            </a:effectRef>
            <a:fontRef idx="minor">
              <a:schemeClr val="lt1"/>
            </a:fontRef>
          </p:style>
          <p:txBody>
            <a:bodyPr anchor="ctr"/>
            <a:lstStyle/>
            <a:p>
              <a:pPr algn="ctr" defTabSz="713105" eaLnBrk="1" fontAlgn="auto" hangingPunct="1">
                <a:spcBef>
                  <a:spcPts val="0"/>
                </a:spcBef>
                <a:spcAft>
                  <a:spcPts val="0"/>
                </a:spcAft>
                <a:defRPr/>
              </a:pPr>
              <a:r>
                <a:rPr lang="zh-CN" altLang="en-US" sz="1600" dirty="0">
                  <a:solidFill>
                    <a:schemeClr val="bg1"/>
                  </a:solidFill>
                  <a:latin typeface="微软雅黑" panose="020B0503020204020204" charset="-122"/>
                </a:rPr>
                <a:t>广佛都市圈</a:t>
              </a:r>
              <a:endParaRPr lang="en-US" altLang="zh-CN" sz="1600" dirty="0">
                <a:solidFill>
                  <a:schemeClr val="bg1"/>
                </a:solidFill>
                <a:latin typeface="微软雅黑" panose="020B0503020204020204" charset="-122"/>
              </a:endParaRPr>
            </a:p>
          </p:txBody>
        </p:sp>
        <p:sp>
          <p:nvSpPr>
            <p:cNvPr id="15" name="圆角矩形标注 35"/>
            <p:cNvSpPr/>
            <p:nvPr/>
          </p:nvSpPr>
          <p:spPr bwMode="auto">
            <a:xfrm>
              <a:off x="9391862" y="4435586"/>
              <a:ext cx="1320013" cy="316881"/>
            </a:xfrm>
            <a:prstGeom prst="wedgeRoundRectCallout">
              <a:avLst>
                <a:gd name="adj1" fmla="val 1639"/>
                <a:gd name="adj2" fmla="val -174470"/>
                <a:gd name="adj3" fmla="val 16667"/>
              </a:avLst>
            </a:prstGeom>
          </p:spPr>
          <p:style>
            <a:lnRef idx="3">
              <a:schemeClr val="lt1"/>
            </a:lnRef>
            <a:fillRef idx="1">
              <a:schemeClr val="accent2"/>
            </a:fillRef>
            <a:effectRef idx="1">
              <a:schemeClr val="accent2"/>
            </a:effectRef>
            <a:fontRef idx="minor">
              <a:schemeClr val="lt1"/>
            </a:fontRef>
          </p:style>
          <p:txBody>
            <a:bodyPr anchor="ctr"/>
            <a:lstStyle/>
            <a:p>
              <a:pPr algn="ctr" defTabSz="713105" eaLnBrk="1" fontAlgn="auto" hangingPunct="1">
                <a:spcBef>
                  <a:spcPts val="0"/>
                </a:spcBef>
                <a:spcAft>
                  <a:spcPts val="0"/>
                </a:spcAft>
                <a:defRPr/>
              </a:pPr>
              <a:r>
                <a:rPr lang="zh-CN" altLang="en-US" sz="1600" dirty="0">
                  <a:solidFill>
                    <a:schemeClr val="bg1"/>
                  </a:solidFill>
                  <a:latin typeface="微软雅黑" panose="020B0503020204020204" charset="-122"/>
                </a:rPr>
                <a:t>深港澳经济圈</a:t>
              </a:r>
              <a:endParaRPr lang="en-US" altLang="zh-CN" sz="1600" dirty="0">
                <a:solidFill>
                  <a:schemeClr val="bg1"/>
                </a:solidFill>
                <a:latin typeface="微软雅黑" panose="020B0503020204020204" charset="-122"/>
              </a:endParaRPr>
            </a:p>
          </p:txBody>
        </p:sp>
        <p:sp>
          <p:nvSpPr>
            <p:cNvPr id="16" name="椭圆 15"/>
            <p:cNvSpPr/>
            <p:nvPr/>
          </p:nvSpPr>
          <p:spPr>
            <a:xfrm rot="14276837">
              <a:off x="7088487" y="3085301"/>
              <a:ext cx="1181498" cy="1930925"/>
            </a:xfrm>
            <a:prstGeom prst="ellipse">
              <a:avLst/>
            </a:prstGeom>
            <a:noFill/>
            <a:ln w="3810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标注 11"/>
            <p:cNvSpPr/>
            <p:nvPr/>
          </p:nvSpPr>
          <p:spPr>
            <a:xfrm>
              <a:off x="6110156" y="3310036"/>
              <a:ext cx="1158572" cy="324003"/>
            </a:xfrm>
            <a:prstGeom prst="wedgeRoundRectCallout">
              <a:avLst>
                <a:gd name="adj1" fmla="val 76065"/>
                <a:gd name="adj2" fmla="val 120619"/>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600" dirty="0">
                  <a:solidFill>
                    <a:schemeClr val="bg1"/>
                  </a:solidFill>
                  <a:latin typeface="微软雅黑" panose="020B0503020204020204" charset="-122"/>
                  <a:ea typeface="微软雅黑" panose="020B0503020204020204" charset="-122"/>
                </a:rPr>
                <a:t>粤西经济圈</a:t>
              </a:r>
              <a:endParaRPr lang="zh-CN" altLang="en-US" sz="1600" dirty="0">
                <a:solidFill>
                  <a:schemeClr val="bg1"/>
                </a:solidFill>
                <a:latin typeface="微软雅黑" panose="020B0503020204020204" charset="-122"/>
                <a:ea typeface="微软雅黑" panose="020B0503020204020204" charset="-122"/>
              </a:endParaRPr>
            </a:p>
          </p:txBody>
        </p:sp>
      </p:grpSp>
      <p:sp>
        <p:nvSpPr>
          <p:cNvPr id="2" name="TextBox 15"/>
          <p:cNvSpPr txBox="1"/>
          <p:nvPr userDrawn="1"/>
        </p:nvSpPr>
        <p:spPr>
          <a:xfrm>
            <a:off x="11504646" y="383253"/>
            <a:ext cx="671347" cy="369332"/>
          </a:xfrm>
          <a:prstGeom prst="rect">
            <a:avLst/>
          </a:prstGeom>
          <a:noFill/>
        </p:spPr>
        <p:txBody>
          <a:bodyPr wrap="square" rtlCol="0">
            <a:spAutoFit/>
          </a:bodyPr>
          <a:p>
            <a:pPr algn="ctr"/>
            <a:fld id="{2EEF1883-7A0E-4F66-9932-E581691AD397}" type="slidenum">
              <a:rPr lang="zh-CN" altLang="en-US" sz="1800" b="0" smtClean="0">
                <a:solidFill>
                  <a:schemeClr val="tx1"/>
                </a:solidFill>
                <a:latin typeface="微软雅黑 Light" panose="020B0502040204020203" pitchFamily="34" charset="-122"/>
                <a:ea typeface="微软雅黑 Light" panose="020B0502040204020203" pitchFamily="34" charset="-122"/>
              </a:rPr>
            </a:fld>
            <a:r>
              <a:rPr lang="zh-CN" altLang="en-US" sz="1800" b="0" dirty="0">
                <a:solidFill>
                  <a:schemeClr val="tx1"/>
                </a:solidFill>
                <a:latin typeface="微软雅黑 Light" panose="020B0502040204020203" pitchFamily="34" charset="-122"/>
                <a:ea typeface="微软雅黑 Light" panose="020B0502040204020203" pitchFamily="34" charset="-122"/>
              </a:rPr>
              <a:t> </a:t>
            </a:r>
            <a:endParaRPr lang="zh-CN" altLang="en-US" sz="1800" b="0" dirty="0">
              <a:solidFill>
                <a:schemeClr val="tx1"/>
              </a:solidFill>
              <a:latin typeface="微软雅黑 Light" panose="020B0502040204020203" pitchFamily="34" charset="-122"/>
              <a:ea typeface="微软雅黑 Light" panose="020B0502040204020203" pitchFamily="34" charset="-122"/>
            </a:endParaRPr>
          </a:p>
        </p:txBody>
      </p:sp>
      <p:sp>
        <p:nvSpPr>
          <p:cNvPr id="3" name="等腰三角形 2"/>
          <p:cNvSpPr/>
          <p:nvPr userDrawn="1"/>
        </p:nvSpPr>
        <p:spPr>
          <a:xfrm rot="5400000">
            <a:off x="-33693" y="357336"/>
            <a:ext cx="488554" cy="42116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userDrawn="1"/>
        </p:nvSpPr>
        <p:spPr>
          <a:xfrm>
            <a:off x="505621" y="306309"/>
            <a:ext cx="1620957" cy="523220"/>
          </a:xfrm>
          <a:prstGeom prst="rect">
            <a:avLst/>
          </a:prstGeom>
        </p:spPr>
        <p:txBody>
          <a:bodyPr wrap="none">
            <a:spAutoFit/>
          </a:bodyPr>
          <a:p>
            <a:r>
              <a:rPr lang="zh-CN" altLang="en-US" sz="2800" b="0" dirty="0">
                <a:solidFill>
                  <a:schemeClr val="accent1">
                    <a:lumMod val="75000"/>
                  </a:schemeClr>
                </a:solidFill>
                <a:latin typeface="微软雅黑" panose="020B0503020204020204" charset="-122"/>
                <a:ea typeface="微软雅黑" panose="020B0503020204020204" charset="-122"/>
              </a:rPr>
              <a:t>认识江门</a:t>
            </a:r>
            <a:endParaRPr lang="zh-CN" altLang="en-US" sz="2800" b="0" dirty="0">
              <a:solidFill>
                <a:schemeClr val="accent1">
                  <a:lumMod val="75000"/>
                </a:schemeClr>
              </a:solidFill>
              <a:latin typeface="微软雅黑" panose="020B0503020204020204" charset="-122"/>
              <a:ea typeface="微软雅黑" panose="020B0503020204020204" charset="-122"/>
            </a:endParaRPr>
          </a:p>
        </p:txBody>
      </p:sp>
      <p:sp>
        <p:nvSpPr>
          <p:cNvPr id="6" name="矩形 1"/>
          <p:cNvSpPr>
            <a:spLocks noChangeArrowheads="1"/>
          </p:cNvSpPr>
          <p:nvPr userDrawn="1"/>
        </p:nvSpPr>
        <p:spPr bwMode="auto">
          <a:xfrm>
            <a:off x="2403270" y="337086"/>
            <a:ext cx="1762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marL="342900" indent="-342900" eaLnBrk="0" hangingPunct="0">
              <a:buFont typeface="Wingdings" panose="05000000000000000000" pitchFamily="2" charset="2"/>
              <a:buChar char="u"/>
            </a:pPr>
            <a:r>
              <a:rPr lang="zh-CN" altLang="en-US" sz="2400" b="0" dirty="0">
                <a:solidFill>
                  <a:schemeClr val="accent2"/>
                </a:solidFill>
                <a:latin typeface="微软雅黑" panose="020B0503020204020204" charset="-122"/>
                <a:ea typeface="微软雅黑" panose="020B0503020204020204" charset="-122"/>
              </a:rPr>
              <a:t>江门概况</a:t>
            </a:r>
            <a:endParaRPr lang="zh-CN" altLang="en-US" sz="2400" b="0" dirty="0">
              <a:solidFill>
                <a:schemeClr val="accent2"/>
              </a:solidFill>
              <a:latin typeface="微软雅黑" panose="020B0503020204020204" charset="-122"/>
              <a:ea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stretch>
            <a:fillRect/>
          </a:stretch>
        </p:blipFill>
        <p:spPr>
          <a:xfrm>
            <a:off x="7198009" y="1741411"/>
            <a:ext cx="4366029" cy="1955971"/>
          </a:xfrm>
          <a:prstGeom prst="rect">
            <a:avLst/>
          </a:prstGeom>
          <a:ln>
            <a:noFill/>
          </a:ln>
          <a:effectLst/>
        </p:spPr>
      </p:pic>
      <p:pic>
        <p:nvPicPr>
          <p:cNvPr id="12" name="图片 11"/>
          <p:cNvPicPr>
            <a:picLocks noChangeAspect="1"/>
          </p:cNvPicPr>
          <p:nvPr/>
        </p:nvPicPr>
        <p:blipFill>
          <a:blip r:embed="rId2" cstate="print"/>
          <a:stretch>
            <a:fillRect/>
          </a:stretch>
        </p:blipFill>
        <p:spPr>
          <a:xfrm>
            <a:off x="608307" y="4299801"/>
            <a:ext cx="6354468" cy="1572239"/>
          </a:xfrm>
          <a:prstGeom prst="rect">
            <a:avLst/>
          </a:prstGeom>
          <a:ln>
            <a:noFill/>
          </a:ln>
          <a:effectLst/>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t="23157" b="26876"/>
          <a:stretch>
            <a:fillRect/>
          </a:stretch>
        </p:blipFill>
        <p:spPr>
          <a:xfrm>
            <a:off x="7198009" y="4299800"/>
            <a:ext cx="4366029" cy="1572239"/>
          </a:xfrm>
          <a:prstGeom prst="rect">
            <a:avLst/>
          </a:prstGeom>
          <a:ln>
            <a:noFill/>
          </a:ln>
          <a:effectLst/>
        </p:spPr>
      </p:pic>
      <p:sp>
        <p:nvSpPr>
          <p:cNvPr id="14" name="矩形 13"/>
          <p:cNvSpPr/>
          <p:nvPr/>
        </p:nvSpPr>
        <p:spPr>
          <a:xfrm>
            <a:off x="512745" y="1786701"/>
            <a:ext cx="6127640" cy="2417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en-US" altLang="zh-CN" sz="2000" kern="0" dirty="0">
                <a:solidFill>
                  <a:schemeClr val="accent3"/>
                </a:solidFill>
                <a:latin typeface="+mn-ea"/>
                <a:cs typeface="宋体" panose="02010600030101010101" pitchFamily="2" charset="-122"/>
              </a:rPr>
              <a:t>33</a:t>
            </a:r>
            <a:r>
              <a:rPr lang="zh-CN" altLang="zh-CN" sz="2000" kern="0" dirty="0">
                <a:solidFill>
                  <a:schemeClr val="accent3"/>
                </a:solidFill>
                <a:latin typeface="+mn-ea"/>
                <a:cs typeface="宋体" panose="02010600030101010101" pitchFamily="2" charset="-122"/>
              </a:rPr>
              <a:t>墟街（白沙街）：</a:t>
            </a:r>
            <a:endParaRPr lang="en-US" altLang="zh-CN" kern="100" dirty="0">
              <a:solidFill>
                <a:schemeClr val="accent3"/>
              </a:solidFill>
              <a:latin typeface="+mn-ea"/>
              <a:cs typeface="Times New Roman" panose="02020603050405020304" pitchFamily="18" charset="0"/>
            </a:endParaRPr>
          </a:p>
          <a:p>
            <a:pPr marL="285750" indent="-285750" algn="just">
              <a:lnSpc>
                <a:spcPct val="150000"/>
              </a:lnSpc>
              <a:spcAft>
                <a:spcPts val="0"/>
              </a:spcAft>
              <a:buFont typeface="Wingdings" panose="05000000000000000000" pitchFamily="2" charset="2"/>
              <a:buChar char="n"/>
            </a:pPr>
            <a:r>
              <a:rPr lang="zh-CN" altLang="en-US" sz="2000" kern="100" dirty="0">
                <a:solidFill>
                  <a:schemeClr val="accent1">
                    <a:lumMod val="75000"/>
                  </a:schemeClr>
                </a:solidFill>
                <a:latin typeface="+mn-ea"/>
                <a:cs typeface="Times New Roman" panose="02020603050405020304" pitchFamily="18" charset="0"/>
              </a:rPr>
              <a:t>重点建设白沙心学文化街区、北街工业交通遗迹街区、长堤古今商贸街区</a:t>
            </a:r>
            <a:r>
              <a:rPr lang="en-US" altLang="zh-CN" sz="2000" kern="100" dirty="0">
                <a:solidFill>
                  <a:srgbClr val="C00000"/>
                </a:solidFill>
                <a:latin typeface="+mn-ea"/>
                <a:cs typeface="Times New Roman" panose="02020603050405020304" pitchFamily="18" charset="0"/>
              </a:rPr>
              <a:t>3</a:t>
            </a:r>
            <a:r>
              <a:rPr lang="zh-CN" altLang="en-US" sz="2000" kern="100" dirty="0">
                <a:solidFill>
                  <a:schemeClr val="accent1">
                    <a:lumMod val="75000"/>
                  </a:schemeClr>
                </a:solidFill>
                <a:latin typeface="+mn-ea"/>
                <a:cs typeface="Times New Roman" panose="02020603050405020304" pitchFamily="18" charset="0"/>
              </a:rPr>
              <a:t>个片区；</a:t>
            </a:r>
            <a:endParaRPr lang="zh-CN" altLang="en-US" sz="2000" kern="100" dirty="0">
              <a:solidFill>
                <a:schemeClr val="accent1">
                  <a:lumMod val="75000"/>
                </a:schemeClr>
              </a:solidFill>
              <a:latin typeface="+mn-ea"/>
              <a:cs typeface="Times New Roman" panose="02020603050405020304" pitchFamily="18" charset="0"/>
            </a:endParaRPr>
          </a:p>
          <a:p>
            <a:pPr marL="285750" indent="-285750" algn="just">
              <a:lnSpc>
                <a:spcPct val="150000"/>
              </a:lnSpc>
              <a:spcAft>
                <a:spcPts val="0"/>
              </a:spcAft>
              <a:buFont typeface="Wingdings" panose="05000000000000000000" pitchFamily="2" charset="2"/>
              <a:buChar char="n"/>
            </a:pPr>
            <a:r>
              <a:rPr lang="zh-CN" altLang="en-US" sz="2000" kern="100" dirty="0">
                <a:solidFill>
                  <a:schemeClr val="accent1">
                    <a:lumMod val="75000"/>
                  </a:schemeClr>
                </a:solidFill>
                <a:latin typeface="+mn-ea"/>
                <a:cs typeface="Times New Roman" panose="02020603050405020304" pitchFamily="18" charset="0"/>
              </a:rPr>
              <a:t>打造历史文化街区典范。</a:t>
            </a:r>
            <a:endParaRPr lang="zh-CN" altLang="en-US" sz="2000" kern="100" dirty="0">
              <a:solidFill>
                <a:schemeClr val="accent1">
                  <a:lumMod val="75000"/>
                </a:schemeClr>
              </a:solidFill>
              <a:latin typeface="+mn-ea"/>
              <a:cs typeface="Times New Roman" panose="02020603050405020304" pitchFamily="18" charset="0"/>
            </a:endParaRPr>
          </a:p>
        </p:txBody>
      </p:sp>
      <p:sp>
        <p:nvSpPr>
          <p:cNvPr id="15" name="矩形 14"/>
          <p:cNvSpPr/>
          <p:nvPr/>
        </p:nvSpPr>
        <p:spPr>
          <a:xfrm>
            <a:off x="7188483" y="3697383"/>
            <a:ext cx="4366029" cy="4618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charset="-122"/>
                <a:ea typeface="微软雅黑" panose="020B0503020204020204" charset="-122"/>
              </a:rPr>
              <a:t>北街工业交通遗迹</a:t>
            </a:r>
            <a:endParaRPr lang="zh-CN" altLang="en-US">
              <a:solidFill>
                <a:schemeClr val="tx1"/>
              </a:solidFill>
              <a:latin typeface="微软雅黑" panose="020B0503020204020204" charset="-122"/>
              <a:ea typeface="微软雅黑" panose="020B0503020204020204" charset="-122"/>
            </a:endParaRPr>
          </a:p>
        </p:txBody>
      </p:sp>
      <p:sp>
        <p:nvSpPr>
          <p:cNvPr id="16" name="矩形 15"/>
          <p:cNvSpPr/>
          <p:nvPr/>
        </p:nvSpPr>
        <p:spPr>
          <a:xfrm>
            <a:off x="7188482" y="5878438"/>
            <a:ext cx="4366029" cy="439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charset="-122"/>
                <a:ea typeface="微软雅黑" panose="020B0503020204020204" charset="-122"/>
              </a:rPr>
              <a:t>长堤古今商贸</a:t>
            </a:r>
            <a:endParaRPr lang="zh-CN" altLang="en-US">
              <a:solidFill>
                <a:schemeClr val="tx1"/>
              </a:solidFill>
              <a:latin typeface="微软雅黑" panose="020B0503020204020204" charset="-122"/>
              <a:ea typeface="微软雅黑" panose="020B0503020204020204" charset="-122"/>
            </a:endParaRPr>
          </a:p>
        </p:txBody>
      </p:sp>
      <p:sp>
        <p:nvSpPr>
          <p:cNvPr id="17" name="矩形 16"/>
          <p:cNvSpPr/>
          <p:nvPr/>
        </p:nvSpPr>
        <p:spPr>
          <a:xfrm>
            <a:off x="655932" y="5878438"/>
            <a:ext cx="6354468" cy="439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charset="-122"/>
                <a:ea typeface="微软雅黑" panose="020B0503020204020204" charset="-122"/>
              </a:rPr>
              <a:t>白沙心学文化街区</a:t>
            </a:r>
            <a:endParaRPr lang="zh-CN" altLang="en-US" dirty="0">
              <a:solidFill>
                <a:schemeClr val="tx1"/>
              </a:solidFill>
              <a:latin typeface="微软雅黑" panose="020B0503020204020204" charset="-122"/>
              <a:ea typeface="微软雅黑" panose="020B0503020204020204" charset="-122"/>
            </a:endParaRPr>
          </a:p>
        </p:txBody>
      </p:sp>
      <p:sp>
        <p:nvSpPr>
          <p:cNvPr id="18" name="矩形 17"/>
          <p:cNvSpPr/>
          <p:nvPr/>
        </p:nvSpPr>
        <p:spPr>
          <a:xfrm>
            <a:off x="388418" y="1536787"/>
            <a:ext cx="2236510" cy="400110"/>
          </a:xfrm>
          <a:prstGeom prst="rect">
            <a:avLst/>
          </a:prstGeom>
        </p:spPr>
        <p:txBody>
          <a:bodyPr wrap="none">
            <a:spAutoFit/>
          </a:bodyPr>
          <a:lstStyle/>
          <a:p>
            <a:r>
              <a:rPr lang="zh-CN" altLang="en-US" sz="2000" dirty="0">
                <a:solidFill>
                  <a:schemeClr val="accent3"/>
                </a:solidFill>
                <a:latin typeface="+mn-ea"/>
                <a:ea typeface="+mn-ea"/>
              </a:rPr>
              <a:t>“3+2”发展格局</a:t>
            </a:r>
            <a:endParaRPr lang="zh-CN" altLang="en-US" sz="2000" dirty="0">
              <a:solidFill>
                <a:schemeClr val="accent3"/>
              </a:solidFill>
              <a:latin typeface="+mn-ea"/>
              <a:ea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16293" y="1874255"/>
            <a:ext cx="6998932" cy="2252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0"/>
              </a:spcAft>
            </a:pPr>
            <a:r>
              <a:rPr lang="zh-CN" altLang="en-US" sz="2000" kern="0" dirty="0">
                <a:solidFill>
                  <a:schemeClr val="accent3"/>
                </a:solidFill>
                <a:latin typeface="+mn-ea"/>
                <a:cs typeface="宋体" panose="02010600030101010101" pitchFamily="2" charset="-122"/>
              </a:rPr>
              <a:t>潮连人才岛、</a:t>
            </a:r>
            <a:r>
              <a:rPr lang="zh-CN" altLang="zh-CN" sz="2000" kern="0" dirty="0">
                <a:solidFill>
                  <a:schemeClr val="accent3"/>
                </a:solidFill>
                <a:latin typeface="+mn-ea"/>
                <a:cs typeface="宋体" panose="02010600030101010101" pitchFamily="2" charset="-122"/>
              </a:rPr>
              <a:t>：</a:t>
            </a:r>
            <a:endParaRPr lang="en-US" altLang="zh-CN" sz="2000" kern="100" dirty="0">
              <a:solidFill>
                <a:schemeClr val="accent3"/>
              </a:solidFill>
              <a:latin typeface="+mn-ea"/>
              <a:cs typeface="Times New Roman" panose="02020603050405020304" pitchFamily="18" charset="0"/>
            </a:endParaRPr>
          </a:p>
          <a:p>
            <a:pPr marL="285750" indent="-285750" algn="just">
              <a:lnSpc>
                <a:spcPct val="150000"/>
              </a:lnSpc>
              <a:spcAft>
                <a:spcPts val="0"/>
              </a:spcAft>
              <a:buFont typeface="Wingdings" panose="05000000000000000000" pitchFamily="2" charset="2"/>
              <a:buChar char="n"/>
            </a:pPr>
            <a:r>
              <a:rPr lang="zh-CN" altLang="en-US" sz="2000" kern="100" dirty="0">
                <a:solidFill>
                  <a:schemeClr val="accent1">
                    <a:lumMod val="75000"/>
                  </a:schemeClr>
                </a:solidFill>
                <a:latin typeface="+mn-ea"/>
                <a:cs typeface="Times New Roman" panose="02020603050405020304" pitchFamily="18" charset="0"/>
              </a:rPr>
              <a:t>规划建设人才岛，规划建设教育培训中心、人才基地；</a:t>
            </a:r>
            <a:endParaRPr lang="zh-CN" altLang="en-US" sz="2000" kern="100" dirty="0">
              <a:solidFill>
                <a:schemeClr val="accent1">
                  <a:lumMod val="75000"/>
                </a:schemeClr>
              </a:solidFill>
              <a:latin typeface="+mn-ea"/>
              <a:cs typeface="Times New Roman" panose="02020603050405020304" pitchFamily="18" charset="0"/>
            </a:endParaRPr>
          </a:p>
          <a:p>
            <a:pPr marL="285750" indent="-285750" algn="just">
              <a:lnSpc>
                <a:spcPct val="150000"/>
              </a:lnSpc>
              <a:spcAft>
                <a:spcPts val="0"/>
              </a:spcAft>
              <a:buFont typeface="Wingdings" panose="05000000000000000000" pitchFamily="2" charset="2"/>
              <a:buChar char="n"/>
            </a:pPr>
            <a:r>
              <a:rPr lang="zh-CN" altLang="en-US" sz="2000" kern="100" dirty="0">
                <a:solidFill>
                  <a:schemeClr val="accent1">
                    <a:lumMod val="75000"/>
                  </a:schemeClr>
                </a:solidFill>
                <a:latin typeface="+mn-ea"/>
                <a:cs typeface="Times New Roman" panose="02020603050405020304" pitchFamily="18" charset="0"/>
              </a:rPr>
              <a:t>建成珠三角乃至全省首个“公园小镇”和“文化小镇”。</a:t>
            </a:r>
            <a:endParaRPr lang="zh-CN" altLang="en-US" sz="2000" dirty="0">
              <a:solidFill>
                <a:schemeClr val="accent1">
                  <a:lumMod val="75000"/>
                </a:schemeClr>
              </a:solidFill>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94706" y="1645655"/>
            <a:ext cx="4167383" cy="2252496"/>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9916" y="4369026"/>
            <a:ext cx="4162173" cy="1997844"/>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7828" y="4369025"/>
            <a:ext cx="3146359" cy="199784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747" y="4369025"/>
            <a:ext cx="3016353" cy="1997844"/>
          </a:xfrm>
          <a:prstGeom prst="rect">
            <a:avLst/>
          </a:prstGeom>
        </p:spPr>
      </p:pic>
      <p:sp>
        <p:nvSpPr>
          <p:cNvPr id="14" name="矩形 13"/>
          <p:cNvSpPr/>
          <p:nvPr/>
        </p:nvSpPr>
        <p:spPr>
          <a:xfrm>
            <a:off x="388418" y="1536787"/>
            <a:ext cx="2236510" cy="400110"/>
          </a:xfrm>
          <a:prstGeom prst="rect">
            <a:avLst/>
          </a:prstGeom>
        </p:spPr>
        <p:txBody>
          <a:bodyPr wrap="none">
            <a:spAutoFit/>
          </a:bodyPr>
          <a:lstStyle/>
          <a:p>
            <a:r>
              <a:rPr lang="zh-CN" altLang="en-US" sz="2000" dirty="0">
                <a:solidFill>
                  <a:schemeClr val="accent3"/>
                </a:solidFill>
                <a:latin typeface="+mn-ea"/>
                <a:ea typeface="+mn-ea"/>
              </a:rPr>
              <a:t>“3+2”发展格局</a:t>
            </a:r>
            <a:endParaRPr lang="zh-CN" altLang="en-US" sz="2000" dirty="0">
              <a:solidFill>
                <a:schemeClr val="accent3"/>
              </a:solidFill>
              <a:latin typeface="+mn-ea"/>
              <a:ea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11175" y="1917847"/>
            <a:ext cx="3939498" cy="24178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0"/>
              </a:spcAft>
            </a:pPr>
            <a:r>
              <a:rPr lang="zh-CN" altLang="en-US" sz="2000" kern="0" dirty="0">
                <a:solidFill>
                  <a:schemeClr val="accent3"/>
                </a:solidFill>
                <a:latin typeface="+mn-ea"/>
                <a:cs typeface="宋体" panose="02010600030101010101" pitchFamily="2" charset="-122"/>
              </a:rPr>
              <a:t>荷塘全国重点镇：</a:t>
            </a:r>
            <a:endParaRPr lang="en-US" altLang="zh-CN" sz="2000" kern="100" dirty="0">
              <a:solidFill>
                <a:schemeClr val="accent3"/>
              </a:solidFill>
              <a:latin typeface="+mn-ea"/>
              <a:cs typeface="Times New Roman" panose="02020603050405020304" pitchFamily="18" charset="0"/>
            </a:endParaRPr>
          </a:p>
          <a:p>
            <a:pPr marL="285750" indent="-285750" algn="just">
              <a:lnSpc>
                <a:spcPct val="200000"/>
              </a:lnSpc>
              <a:spcAft>
                <a:spcPts val="0"/>
              </a:spcAft>
              <a:buFont typeface="Wingdings" panose="05000000000000000000" pitchFamily="2" charset="2"/>
              <a:buChar char="n"/>
            </a:pPr>
            <a:r>
              <a:rPr lang="zh-CN" altLang="zh-CN" sz="2000" dirty="0">
                <a:solidFill>
                  <a:schemeClr val="accent1">
                    <a:lumMod val="75000"/>
                  </a:schemeClr>
                </a:solidFill>
              </a:rPr>
              <a:t>重点发展现代商贸服务业</a:t>
            </a:r>
            <a:r>
              <a:rPr lang="zh-CN" altLang="en-US" sz="2000" kern="100" dirty="0">
                <a:solidFill>
                  <a:schemeClr val="accent1">
                    <a:lumMod val="75000"/>
                  </a:schemeClr>
                </a:solidFill>
                <a:latin typeface="+mn-ea"/>
                <a:cs typeface="Times New Roman" panose="02020603050405020304" pitchFamily="18" charset="0"/>
              </a:rPr>
              <a:t>；</a:t>
            </a:r>
            <a:endParaRPr lang="zh-CN" altLang="en-US" sz="2000" kern="100" dirty="0">
              <a:solidFill>
                <a:schemeClr val="accent1">
                  <a:lumMod val="75000"/>
                </a:schemeClr>
              </a:solidFill>
              <a:latin typeface="+mn-ea"/>
              <a:cs typeface="Times New Roman" panose="02020603050405020304" pitchFamily="18" charset="0"/>
            </a:endParaRPr>
          </a:p>
          <a:p>
            <a:pPr marL="285750" indent="-285750" algn="just">
              <a:lnSpc>
                <a:spcPct val="200000"/>
              </a:lnSpc>
              <a:spcAft>
                <a:spcPts val="0"/>
              </a:spcAft>
              <a:buFont typeface="Wingdings" panose="05000000000000000000" pitchFamily="2" charset="2"/>
              <a:buChar char="n"/>
            </a:pPr>
            <a:r>
              <a:rPr lang="zh-CN" altLang="en-US" sz="2000" kern="100" dirty="0">
                <a:solidFill>
                  <a:schemeClr val="accent1">
                    <a:lumMod val="75000"/>
                  </a:schemeClr>
                </a:solidFill>
                <a:latin typeface="+mn-ea"/>
                <a:cs typeface="Times New Roman" panose="02020603050405020304" pitchFamily="18" charset="0"/>
              </a:rPr>
              <a:t>推进美丽乡村水系环境建设；</a:t>
            </a:r>
            <a:endParaRPr lang="zh-CN" altLang="en-US" sz="2000" kern="100" dirty="0">
              <a:solidFill>
                <a:schemeClr val="accent1">
                  <a:lumMod val="75000"/>
                </a:schemeClr>
              </a:solidFill>
              <a:latin typeface="+mn-ea"/>
              <a:cs typeface="Times New Roman" panose="02020603050405020304" pitchFamily="18" charset="0"/>
            </a:endParaRPr>
          </a:p>
          <a:p>
            <a:pPr marL="285750" indent="-285750" algn="just">
              <a:lnSpc>
                <a:spcPct val="200000"/>
              </a:lnSpc>
              <a:spcAft>
                <a:spcPts val="0"/>
              </a:spcAft>
              <a:buFont typeface="Wingdings" panose="05000000000000000000" pitchFamily="2" charset="2"/>
              <a:buChar char="n"/>
            </a:pPr>
            <a:r>
              <a:rPr lang="zh-CN" altLang="en-US" sz="2000" kern="100" dirty="0">
                <a:solidFill>
                  <a:schemeClr val="accent1">
                    <a:lumMod val="75000"/>
                  </a:schemeClr>
                </a:solidFill>
                <a:latin typeface="+mn-ea"/>
                <a:cs typeface="Times New Roman" panose="02020603050405020304" pitchFamily="18" charset="0"/>
              </a:rPr>
              <a:t>打造宜业宜居美丽新城镇。</a:t>
            </a:r>
            <a:endParaRPr lang="zh-CN" altLang="en-US" sz="2000" kern="100" dirty="0">
              <a:solidFill>
                <a:schemeClr val="accent1">
                  <a:lumMod val="75000"/>
                </a:schemeClr>
              </a:solidFill>
              <a:latin typeface="+mn-ea"/>
              <a:cs typeface="Times New Roman" panose="02020603050405020304" pitchFamily="18" charset="0"/>
            </a:endParaRPr>
          </a:p>
        </p:txBody>
      </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50673" y="2736967"/>
            <a:ext cx="3441451" cy="2148230"/>
          </a:xfrm>
          <a:prstGeom prst="rect">
            <a:avLst/>
          </a:prstGeom>
        </p:spPr>
      </p:pic>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t="6824"/>
          <a:stretch>
            <a:fillRect/>
          </a:stretch>
        </p:blipFill>
        <p:spPr>
          <a:xfrm>
            <a:off x="8126663" y="2752179"/>
            <a:ext cx="3441450" cy="2139833"/>
          </a:xfrm>
          <a:prstGeom prst="rect">
            <a:avLst/>
          </a:prstGeom>
        </p:spPr>
      </p:pic>
      <p:sp>
        <p:nvSpPr>
          <p:cNvPr id="14" name="矩形 13"/>
          <p:cNvSpPr/>
          <p:nvPr/>
        </p:nvSpPr>
        <p:spPr>
          <a:xfrm>
            <a:off x="388418" y="1536787"/>
            <a:ext cx="2236510" cy="400110"/>
          </a:xfrm>
          <a:prstGeom prst="rect">
            <a:avLst/>
          </a:prstGeom>
        </p:spPr>
        <p:txBody>
          <a:bodyPr wrap="none">
            <a:spAutoFit/>
          </a:bodyPr>
          <a:lstStyle/>
          <a:p>
            <a:r>
              <a:rPr lang="zh-CN" altLang="en-US" sz="2000" dirty="0">
                <a:solidFill>
                  <a:schemeClr val="accent3"/>
                </a:solidFill>
                <a:latin typeface="+mn-ea"/>
                <a:ea typeface="+mn-ea"/>
              </a:rPr>
              <a:t>“3+2”发展格局</a:t>
            </a:r>
            <a:endParaRPr lang="zh-CN" altLang="en-US" sz="2000" dirty="0">
              <a:solidFill>
                <a:schemeClr val="accent3"/>
              </a:solidFill>
              <a:latin typeface="+mn-ea"/>
              <a:ea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p:cNvGraphicFramePr/>
          <p:nvPr/>
        </p:nvGraphicFramePr>
        <p:xfrm>
          <a:off x="1966959" y="1732826"/>
          <a:ext cx="8295977" cy="486047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3" name="图示 2"/>
          <p:cNvGraphicFramePr/>
          <p:nvPr/>
        </p:nvGraphicFramePr>
        <p:xfrm>
          <a:off x="1916009" y="846668"/>
          <a:ext cx="8972124" cy="58875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515938" y="1689986"/>
          <a:ext cx="11052175" cy="4072639"/>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文本框 4"/>
          <p:cNvSpPr txBox="1"/>
          <p:nvPr/>
        </p:nvSpPr>
        <p:spPr>
          <a:xfrm>
            <a:off x="748146" y="3948545"/>
            <a:ext cx="10612581" cy="400110"/>
          </a:xfrm>
          <a:prstGeom prst="rect">
            <a:avLst/>
          </a:prstGeom>
          <a:noFill/>
        </p:spPr>
        <p:txBody>
          <a:bodyPr wrap="square" rtlCol="0">
            <a:spAutoFit/>
          </a:bodyPr>
          <a:lstStyle/>
          <a:p>
            <a:r>
              <a:rPr lang="zh-CN" altLang="en-US" sz="2000" dirty="0">
                <a:solidFill>
                  <a:prstClr val="white"/>
                </a:solidFill>
                <a:latin typeface="微软雅黑" panose="020B0503020204020204" charset="-122"/>
                <a:ea typeface="微软雅黑" panose="020B0503020204020204" charset="-122"/>
              </a:rPr>
              <a:t>传统产业升级改造为激光产业发展带来庞大的市场需求；</a:t>
            </a:r>
            <a:endParaRPr lang="zh-CN" altLang="en-US" sz="2000" dirty="0">
              <a:solidFill>
                <a:prstClr val="white"/>
              </a:solidFill>
              <a:latin typeface="微软雅黑" panose="020B0503020204020204" charset="-122"/>
              <a:ea typeface="微软雅黑" panose="020B050302020402020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15938" y="1484313"/>
            <a:ext cx="11050611" cy="2400657"/>
          </a:xfrm>
          <a:prstGeom prst="rect">
            <a:avLst/>
          </a:prstGeom>
        </p:spPr>
        <p:txBody>
          <a:bodyPr wrap="square">
            <a:spAutoFit/>
          </a:bodyPr>
          <a:lstStyle/>
          <a:p>
            <a:pPr>
              <a:lnSpc>
                <a:spcPct val="150000"/>
              </a:lnSpc>
            </a:pPr>
            <a:r>
              <a:rPr lang="zh-CN" altLang="en-US" sz="2000" dirty="0">
                <a:solidFill>
                  <a:schemeClr val="accent3"/>
                </a:solidFill>
                <a:latin typeface="微软雅黑" panose="020B0503020204020204" charset="-122"/>
                <a:ea typeface="微软雅黑" panose="020B0503020204020204" charset="-122"/>
              </a:rPr>
              <a:t>智能制造（激光）产业</a:t>
            </a:r>
            <a:endParaRPr lang="en-US" altLang="zh-CN" sz="2000" dirty="0">
              <a:solidFill>
                <a:schemeClr val="accent3"/>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微软雅黑" panose="020B0503020204020204" charset="-122"/>
                <a:ea typeface="微软雅黑" panose="020B0503020204020204" charset="-122"/>
              </a:rPr>
              <a:t>以激光产业园</a:t>
            </a:r>
            <a:r>
              <a:rPr lang="zh-CN" altLang="en-US" sz="2000" dirty="0">
                <a:solidFill>
                  <a:srgbClr val="C00000"/>
                </a:solidFill>
                <a:latin typeface="微软雅黑" panose="020B0503020204020204" charset="-122"/>
                <a:ea typeface="微软雅黑" panose="020B0503020204020204" charset="-122"/>
              </a:rPr>
              <a:t>珠西智谷启动区</a:t>
            </a:r>
            <a:r>
              <a:rPr lang="zh-CN" altLang="en-US" sz="2000" dirty="0">
                <a:solidFill>
                  <a:schemeClr val="accent1">
                    <a:lumMod val="75000"/>
                  </a:schemeClr>
                </a:solidFill>
                <a:latin typeface="微软雅黑" panose="020B0503020204020204" charset="-122"/>
                <a:ea typeface="微软雅黑" panose="020B0503020204020204" charset="-122"/>
              </a:rPr>
              <a:t>、</a:t>
            </a:r>
            <a:r>
              <a:rPr lang="zh-CN" altLang="en-US" sz="2000" dirty="0">
                <a:solidFill>
                  <a:srgbClr val="C00000"/>
                </a:solidFill>
                <a:latin typeface="微软雅黑" panose="020B0503020204020204" charset="-122"/>
                <a:ea typeface="微软雅黑" panose="020B0503020204020204" charset="-122"/>
              </a:rPr>
              <a:t>滨江核心区</a:t>
            </a:r>
            <a:r>
              <a:rPr lang="zh-CN" altLang="en-US" sz="2000" dirty="0">
                <a:solidFill>
                  <a:schemeClr val="accent1">
                    <a:lumMod val="75000"/>
                  </a:schemeClr>
                </a:solidFill>
                <a:latin typeface="微软雅黑" panose="020B0503020204020204" charset="-122"/>
                <a:ea typeface="微软雅黑" panose="020B0503020204020204" charset="-122"/>
              </a:rPr>
              <a:t>为带动；</a:t>
            </a:r>
            <a:endParaRPr lang="en-US" altLang="zh-CN" sz="2000" dirty="0">
              <a:solidFill>
                <a:schemeClr val="accent1">
                  <a:lumMod val="7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微软雅黑" panose="020B0503020204020204" charset="-122"/>
                <a:ea typeface="微软雅黑" panose="020B0503020204020204" charset="-122"/>
              </a:rPr>
              <a:t>大长江、海信为龙头；</a:t>
            </a:r>
            <a:endParaRPr lang="en-US" altLang="zh-CN" sz="2000" dirty="0">
              <a:solidFill>
                <a:schemeClr val="accent1">
                  <a:lumMod val="7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微软雅黑" panose="020B0503020204020204" charset="-122"/>
                <a:ea typeface="微软雅黑" panose="020B0503020204020204" charset="-122"/>
              </a:rPr>
              <a:t>重点发展激光智能装备、高端智能电子、交通运输设备、精密数控机床等；</a:t>
            </a:r>
            <a:endParaRPr lang="en-US" altLang="zh-CN" sz="2000" dirty="0">
              <a:solidFill>
                <a:schemeClr val="accent1">
                  <a:lumMod val="7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微软雅黑" panose="020B0503020204020204" charset="-122"/>
                <a:ea typeface="微软雅黑" panose="020B0503020204020204" charset="-122"/>
              </a:rPr>
              <a:t>到</a:t>
            </a:r>
            <a:r>
              <a:rPr lang="en-US" altLang="zh-CN" sz="2000" dirty="0">
                <a:solidFill>
                  <a:schemeClr val="accent1">
                    <a:lumMod val="75000"/>
                  </a:schemeClr>
                </a:solidFill>
                <a:latin typeface="微软雅黑" panose="020B0503020204020204" charset="-122"/>
                <a:ea typeface="微软雅黑" panose="020B0503020204020204" charset="-122"/>
              </a:rPr>
              <a:t>2020</a:t>
            </a:r>
            <a:r>
              <a:rPr lang="zh-CN" altLang="en-US" sz="2000" dirty="0">
                <a:solidFill>
                  <a:schemeClr val="accent1">
                    <a:lumMod val="75000"/>
                  </a:schemeClr>
                </a:solidFill>
                <a:latin typeface="微软雅黑" panose="020B0503020204020204" charset="-122"/>
                <a:ea typeface="微软雅黑" panose="020B0503020204020204" charset="-122"/>
              </a:rPr>
              <a:t>年实现</a:t>
            </a:r>
            <a:r>
              <a:rPr lang="en-US" altLang="zh-CN" sz="2000" dirty="0">
                <a:solidFill>
                  <a:schemeClr val="accent1">
                    <a:lumMod val="75000"/>
                  </a:schemeClr>
                </a:solidFill>
                <a:latin typeface="微软雅黑" panose="020B0503020204020204" charset="-122"/>
                <a:ea typeface="微软雅黑" panose="020B0503020204020204" charset="-122"/>
              </a:rPr>
              <a:t>1000</a:t>
            </a:r>
            <a:r>
              <a:rPr lang="zh-CN" altLang="en-US" sz="2000" dirty="0">
                <a:solidFill>
                  <a:schemeClr val="accent1">
                    <a:lumMod val="75000"/>
                  </a:schemeClr>
                </a:solidFill>
                <a:latin typeface="微软雅黑" panose="020B0503020204020204" charset="-122"/>
                <a:ea typeface="微软雅黑" panose="020B0503020204020204" charset="-122"/>
              </a:rPr>
              <a:t>亿元。</a:t>
            </a:r>
            <a:endParaRPr lang="zh-CN" altLang="en-US" sz="2000" dirty="0">
              <a:solidFill>
                <a:schemeClr val="accent1">
                  <a:lumMod val="75000"/>
                </a:schemeClr>
              </a:solidFill>
              <a:latin typeface="微软雅黑" panose="020B0503020204020204" charset="-122"/>
              <a:ea typeface="微软雅黑" panose="020B0503020204020204" charset="-122"/>
            </a:endParaRPr>
          </a:p>
        </p:txBody>
      </p:sp>
      <p:sp>
        <p:nvSpPr>
          <p:cNvPr id="4" name="矩形 3"/>
          <p:cNvSpPr/>
          <p:nvPr/>
        </p:nvSpPr>
        <p:spPr>
          <a:xfrm>
            <a:off x="7435259" y="6025065"/>
            <a:ext cx="595035" cy="338554"/>
          </a:xfrm>
          <a:prstGeom prst="rect">
            <a:avLst/>
          </a:prstGeom>
        </p:spPr>
        <p:txBody>
          <a:bodyPr wrap="none">
            <a:spAutoFit/>
          </a:bodyPr>
          <a:lstStyle/>
          <a:p>
            <a:r>
              <a:rPr lang="zh-CN" altLang="en-US" sz="1600" kern="100" dirty="0">
                <a:solidFill>
                  <a:schemeClr val="tx1">
                    <a:lumMod val="50000"/>
                  </a:schemeClr>
                </a:solidFill>
                <a:latin typeface="微软雅黑" panose="020B0503020204020204" charset="-122"/>
                <a:ea typeface="微软雅黑" panose="020B0503020204020204" charset="-122"/>
                <a:cs typeface="仿宋_GB2312" panose="02010609030101010101" pitchFamily="49" charset="-122"/>
              </a:rPr>
              <a:t>科杰</a:t>
            </a:r>
            <a:endParaRPr lang="zh-CN" altLang="en-US" sz="1600" dirty="0">
              <a:solidFill>
                <a:schemeClr val="tx1">
                  <a:lumMod val="50000"/>
                </a:schemeClr>
              </a:solidFill>
              <a:latin typeface="微软雅黑" panose="020B0503020204020204" charset="-122"/>
              <a:ea typeface="微软雅黑" panose="020B0503020204020204" charset="-122"/>
            </a:endParaRPr>
          </a:p>
        </p:txBody>
      </p:sp>
      <p:sp>
        <p:nvSpPr>
          <p:cNvPr id="6" name="矩形 5"/>
          <p:cNvSpPr/>
          <p:nvPr/>
        </p:nvSpPr>
        <p:spPr>
          <a:xfrm>
            <a:off x="1422565" y="6025065"/>
            <a:ext cx="800219" cy="338554"/>
          </a:xfrm>
          <a:prstGeom prst="rect">
            <a:avLst/>
          </a:prstGeom>
        </p:spPr>
        <p:txBody>
          <a:bodyPr wrap="none">
            <a:spAutoFit/>
          </a:bodyPr>
          <a:lstStyle/>
          <a:p>
            <a:pPr algn="ctr"/>
            <a:r>
              <a:rPr lang="zh-CN" altLang="en-US" sz="1600" kern="100">
                <a:solidFill>
                  <a:schemeClr val="tx1">
                    <a:lumMod val="50000"/>
                  </a:schemeClr>
                </a:solidFill>
                <a:latin typeface="微软雅黑" panose="020B0503020204020204" charset="-122"/>
                <a:ea typeface="微软雅黑" panose="020B0503020204020204" charset="-122"/>
                <a:cs typeface="仿宋_GB2312" panose="02010609030101010101" pitchFamily="49" charset="-122"/>
              </a:rPr>
              <a:t>大长江</a:t>
            </a:r>
            <a:endParaRPr lang="zh-CN" altLang="en-US" sz="1600">
              <a:solidFill>
                <a:schemeClr val="tx1">
                  <a:lumMod val="50000"/>
                </a:schemeClr>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6409" y="4356744"/>
            <a:ext cx="2312533" cy="1540725"/>
          </a:xfrm>
          <a:prstGeom prst="roundRect">
            <a:avLst>
              <a:gd name="adj" fmla="val 8594"/>
            </a:avLst>
          </a:prstGeom>
          <a:solidFill>
            <a:srgbClr val="FFFFFF">
              <a:shade val="85000"/>
            </a:srgbClr>
          </a:solidFill>
          <a:ln>
            <a:noFill/>
          </a:ln>
          <a:effectLst/>
        </p:spPr>
      </p:pic>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r="14178"/>
          <a:stretch>
            <a:fillRect/>
          </a:stretch>
        </p:blipFill>
        <p:spPr>
          <a:xfrm>
            <a:off x="6383225" y="4356744"/>
            <a:ext cx="2699104" cy="1541061"/>
          </a:xfrm>
          <a:prstGeom prst="roundRect">
            <a:avLst>
              <a:gd name="adj" fmla="val 8594"/>
            </a:avLst>
          </a:prstGeom>
          <a:solidFill>
            <a:srgbClr val="FFFFFF">
              <a:shade val="85000"/>
            </a:srgbClr>
          </a:solidFill>
          <a:ln>
            <a:noFill/>
          </a:ln>
          <a:effectLst/>
        </p:spPr>
      </p:pic>
      <p:sp>
        <p:nvSpPr>
          <p:cNvPr id="10" name="矩形 9"/>
          <p:cNvSpPr/>
          <p:nvPr/>
        </p:nvSpPr>
        <p:spPr>
          <a:xfrm>
            <a:off x="4383565" y="6025065"/>
            <a:ext cx="595035" cy="338554"/>
          </a:xfrm>
          <a:prstGeom prst="rect">
            <a:avLst/>
          </a:prstGeom>
        </p:spPr>
        <p:txBody>
          <a:bodyPr wrap="none">
            <a:spAutoFit/>
          </a:bodyPr>
          <a:lstStyle/>
          <a:p>
            <a:r>
              <a:rPr lang="zh-CN" altLang="zh-CN" sz="1600" kern="100">
                <a:solidFill>
                  <a:schemeClr val="tx1">
                    <a:lumMod val="50000"/>
                  </a:schemeClr>
                </a:solidFill>
                <a:latin typeface="微软雅黑" panose="020B0503020204020204" charset="-122"/>
                <a:ea typeface="微软雅黑" panose="020B0503020204020204" charset="-122"/>
                <a:cs typeface="仿宋_GB2312" panose="02010609030101010101" pitchFamily="49" charset="-122"/>
              </a:rPr>
              <a:t>海信</a:t>
            </a:r>
            <a:endParaRPr lang="zh-CN" altLang="en-US" sz="1600">
              <a:solidFill>
                <a:schemeClr val="tx1">
                  <a:lumMod val="50000"/>
                </a:schemeClr>
              </a:solidFill>
              <a:latin typeface="微软雅黑" panose="020B0503020204020204" charset="-122"/>
              <a:ea typeface="微软雅黑" panose="020B0503020204020204" charset="-122"/>
            </a:endParaRPr>
          </a:p>
        </p:txBody>
      </p:sp>
      <p:sp>
        <p:nvSpPr>
          <p:cNvPr id="13" name="矩形 12"/>
          <p:cNvSpPr/>
          <p:nvPr/>
        </p:nvSpPr>
        <p:spPr>
          <a:xfrm>
            <a:off x="9356348" y="6025065"/>
            <a:ext cx="2646878" cy="338554"/>
          </a:xfrm>
          <a:prstGeom prst="rect">
            <a:avLst/>
          </a:prstGeom>
        </p:spPr>
        <p:txBody>
          <a:bodyPr wrap="none">
            <a:spAutoFit/>
          </a:bodyPr>
          <a:lstStyle/>
          <a:p>
            <a:r>
              <a:rPr lang="zh-CN" altLang="en-US" sz="1600" dirty="0">
                <a:solidFill>
                  <a:schemeClr val="tx1">
                    <a:lumMod val="50000"/>
                  </a:schemeClr>
                </a:solidFill>
                <a:latin typeface="微软雅黑" panose="020B0503020204020204" charset="-122"/>
                <a:ea typeface="微软雅黑" panose="020B0503020204020204" charset="-122"/>
              </a:rPr>
              <a:t>激光产业园珠西智谷启动区</a:t>
            </a:r>
            <a:endParaRPr lang="zh-CN" altLang="en-US" sz="1600" dirty="0">
              <a:solidFill>
                <a:schemeClr val="tx1">
                  <a:lumMod val="50000"/>
                </a:schemeClr>
              </a:solidFill>
              <a:latin typeface="微软雅黑" panose="020B0503020204020204" charset="-122"/>
              <a:ea typeface="微软雅黑" panose="020B0503020204020204" charset="-122"/>
            </a:endParaRPr>
          </a:p>
        </p:txBody>
      </p:sp>
      <p:pic>
        <p:nvPicPr>
          <p:cNvPr id="14" name="图片 13"/>
          <p:cNvPicPr>
            <a:picLocks noChangeAspect="1"/>
          </p:cNvPicPr>
          <p:nvPr/>
        </p:nvPicPr>
        <p:blipFill>
          <a:blip r:embed="rId3"/>
          <a:stretch>
            <a:fillRect/>
          </a:stretch>
        </p:blipFill>
        <p:spPr>
          <a:xfrm>
            <a:off x="3451085" y="4288210"/>
            <a:ext cx="2459996" cy="1677717"/>
          </a:xfrm>
          <a:prstGeom prst="roundRect">
            <a:avLst>
              <a:gd name="adj" fmla="val 8594"/>
            </a:avLst>
          </a:prstGeom>
          <a:solidFill>
            <a:srgbClr val="FFFFFF">
              <a:shade val="85000"/>
            </a:srgbClr>
          </a:solidFill>
          <a:ln>
            <a:noFill/>
          </a:ln>
          <a:effec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0928" y="4370599"/>
            <a:ext cx="2776082" cy="1540725"/>
          </a:xfrm>
          <a:prstGeom prst="roundRect">
            <a:avLst>
              <a:gd name="adj" fmla="val 8594"/>
            </a:avLst>
          </a:prstGeom>
          <a:solidFill>
            <a:srgbClr val="FFFFFF">
              <a:shade val="85000"/>
            </a:srgbClr>
          </a:solidFill>
          <a:ln>
            <a:noFill/>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81074" y="1342058"/>
            <a:ext cx="5136716" cy="2400657"/>
          </a:xfrm>
          <a:prstGeom prst="rect">
            <a:avLst/>
          </a:prstGeom>
        </p:spPr>
        <p:txBody>
          <a:bodyPr wrap="square">
            <a:spAutoFit/>
          </a:bodyPr>
          <a:lstStyle/>
          <a:p>
            <a:pPr>
              <a:lnSpc>
                <a:spcPct val="150000"/>
              </a:lnSpc>
            </a:pPr>
            <a:r>
              <a:rPr lang="zh-CN" altLang="en-US" sz="2000" dirty="0">
                <a:solidFill>
                  <a:schemeClr val="accent3"/>
                </a:solidFill>
                <a:latin typeface="微软雅黑" panose="020B0503020204020204" charset="-122"/>
                <a:ea typeface="微软雅黑" panose="020B0503020204020204" charset="-122"/>
              </a:rPr>
              <a:t>教育装备产业</a:t>
            </a:r>
            <a:endParaRPr lang="zh-CN" altLang="en-US" sz="2000" dirty="0">
              <a:solidFill>
                <a:schemeClr val="accent3"/>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微软雅黑" panose="020B0503020204020204" charset="-122"/>
                <a:ea typeface="微软雅黑" panose="020B0503020204020204" charset="-122"/>
              </a:rPr>
              <a:t>打造“教育装备之城、教育培训之都”</a:t>
            </a:r>
            <a:r>
              <a:rPr lang="en-US" altLang="zh-CN" sz="2000" dirty="0">
                <a:solidFill>
                  <a:schemeClr val="accent1">
                    <a:lumMod val="75000"/>
                  </a:schemeClr>
                </a:solidFill>
                <a:latin typeface="微软雅黑" panose="020B0503020204020204" charset="-122"/>
                <a:ea typeface="微软雅黑" panose="020B0503020204020204" charset="-122"/>
              </a:rPr>
              <a:t>;</a:t>
            </a:r>
            <a:endParaRPr lang="en-US" altLang="zh-CN" sz="2000" dirty="0">
              <a:solidFill>
                <a:schemeClr val="accent1">
                  <a:lumMod val="7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微软雅黑" panose="020B0503020204020204" charset="-122"/>
                <a:ea typeface="微软雅黑" panose="020B0503020204020204" charset="-122"/>
              </a:rPr>
              <a:t>得到了国家、省教育部门及教育装备中心的鼎力支持与指导；</a:t>
            </a:r>
            <a:endParaRPr lang="zh-CN" altLang="en-US" sz="2000" dirty="0">
              <a:solidFill>
                <a:schemeClr val="accent1">
                  <a:lumMod val="7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微软雅黑" panose="020B0503020204020204" charset="-122"/>
                <a:ea typeface="微软雅黑" panose="020B0503020204020204" charset="-122"/>
              </a:rPr>
              <a:t>未来5－10年带动产值超1000亿元。</a:t>
            </a:r>
            <a:endParaRPr lang="zh-CN" altLang="en-US" sz="2000" dirty="0">
              <a:solidFill>
                <a:schemeClr val="accent1">
                  <a:lumMod val="75000"/>
                </a:schemeClr>
              </a:solidFill>
              <a:latin typeface="微软雅黑" panose="020B0503020204020204" charset="-122"/>
              <a:ea typeface="微软雅黑" panose="020B0503020204020204" charset="-122"/>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5737"/>
          <a:stretch>
            <a:fillRect/>
          </a:stretch>
        </p:blipFill>
        <p:spPr>
          <a:xfrm>
            <a:off x="5557679" y="4804129"/>
            <a:ext cx="3116807" cy="185990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8958" y="4804129"/>
            <a:ext cx="2998550" cy="185990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r="15669"/>
          <a:stretch>
            <a:fillRect/>
          </a:stretch>
        </p:blipFill>
        <p:spPr>
          <a:xfrm>
            <a:off x="5557680" y="2536584"/>
            <a:ext cx="3116807" cy="207896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461" y="3833004"/>
            <a:ext cx="5032945" cy="283103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958" y="2536584"/>
            <a:ext cx="2987995" cy="207992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517735" y="1495118"/>
            <a:ext cx="9364837" cy="1938992"/>
          </a:xfrm>
          <a:prstGeom prst="rect">
            <a:avLst/>
          </a:prstGeom>
        </p:spPr>
        <p:txBody>
          <a:bodyPr wrap="square">
            <a:spAutoFit/>
          </a:bodyPr>
          <a:lstStyle/>
          <a:p>
            <a:pPr>
              <a:lnSpc>
                <a:spcPct val="150000"/>
              </a:lnSpc>
            </a:pPr>
            <a:r>
              <a:rPr lang="zh-CN" altLang="en-US" sz="2000" dirty="0">
                <a:solidFill>
                  <a:schemeClr val="accent3"/>
                </a:solidFill>
                <a:latin typeface="微软雅黑" panose="020B0503020204020204" charset="-122"/>
                <a:ea typeface="微软雅黑" panose="020B0503020204020204" charset="-122"/>
              </a:rPr>
              <a:t>大健康产业</a:t>
            </a:r>
            <a:endParaRPr lang="zh-CN" altLang="en-US" sz="2000" dirty="0">
              <a:solidFill>
                <a:schemeClr val="accent3"/>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微软雅黑" panose="020B0503020204020204" charset="-122"/>
                <a:ea typeface="微软雅黑" panose="020B0503020204020204" charset="-122"/>
              </a:rPr>
              <a:t>国家级新型工业化产业示范基地（食品）；</a:t>
            </a:r>
            <a:endParaRPr lang="en-US" altLang="zh-CN" sz="2000" dirty="0">
              <a:solidFill>
                <a:schemeClr val="accent1">
                  <a:lumMod val="7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微软雅黑" panose="020B0503020204020204" charset="-122"/>
                <a:ea typeface="微软雅黑" panose="020B0503020204020204" charset="-122"/>
              </a:rPr>
              <a:t>已引进康师傅、天地壹号、滨崎食品、香港美心、澳门东望洋等</a:t>
            </a:r>
            <a:r>
              <a:rPr lang="en-US" altLang="zh-CN" sz="2000" dirty="0">
                <a:solidFill>
                  <a:schemeClr val="accent1">
                    <a:lumMod val="75000"/>
                  </a:schemeClr>
                </a:solidFill>
                <a:latin typeface="微软雅黑" panose="020B0503020204020204" charset="-122"/>
                <a:ea typeface="微软雅黑" panose="020B0503020204020204" charset="-122"/>
              </a:rPr>
              <a:t>10</a:t>
            </a:r>
            <a:r>
              <a:rPr lang="zh-CN" altLang="en-US" sz="2000" dirty="0">
                <a:solidFill>
                  <a:schemeClr val="accent1">
                    <a:lumMod val="75000"/>
                  </a:schemeClr>
                </a:solidFill>
                <a:latin typeface="微软雅黑" panose="020B0503020204020204" charset="-122"/>
                <a:ea typeface="微软雅黑" panose="020B0503020204020204" charset="-122"/>
              </a:rPr>
              <a:t>多家企业；</a:t>
            </a:r>
            <a:endParaRPr lang="en-US" altLang="zh-CN" sz="2000" dirty="0">
              <a:solidFill>
                <a:schemeClr val="accent1">
                  <a:lumMod val="75000"/>
                </a:schemeClr>
              </a:solidFill>
              <a:latin typeface="微软雅黑" panose="020B0503020204020204" charset="-122"/>
              <a:ea typeface="微软雅黑" panose="020B0503020204020204" charset="-122"/>
            </a:endParaRPr>
          </a:p>
          <a:p>
            <a:pPr marL="285750" indent="-285750">
              <a:lnSpc>
                <a:spcPct val="150000"/>
              </a:lnSpc>
              <a:buFont typeface="Wingdings" panose="05000000000000000000" pitchFamily="2" charset="2"/>
              <a:buChar char="n"/>
            </a:pPr>
            <a:r>
              <a:rPr lang="zh-CN" altLang="en-US" sz="2000" dirty="0">
                <a:solidFill>
                  <a:schemeClr val="accent1">
                    <a:lumMod val="75000"/>
                  </a:schemeClr>
                </a:solidFill>
                <a:latin typeface="微软雅黑" panose="020B0503020204020204" charset="-122"/>
                <a:ea typeface="微软雅黑" panose="020B0503020204020204" charset="-122"/>
              </a:rPr>
              <a:t>2020年产值达</a:t>
            </a:r>
            <a:r>
              <a:rPr lang="en-US" altLang="zh-CN" sz="2000" dirty="0">
                <a:solidFill>
                  <a:schemeClr val="accent1">
                    <a:lumMod val="75000"/>
                  </a:schemeClr>
                </a:solidFill>
                <a:latin typeface="微软雅黑" panose="020B0503020204020204" charset="-122"/>
                <a:ea typeface="微软雅黑" panose="020B0503020204020204" charset="-122"/>
              </a:rPr>
              <a:t>1000</a:t>
            </a:r>
            <a:r>
              <a:rPr lang="zh-CN" altLang="en-US" sz="2000" dirty="0">
                <a:solidFill>
                  <a:schemeClr val="accent1">
                    <a:lumMod val="75000"/>
                  </a:schemeClr>
                </a:solidFill>
                <a:latin typeface="微软雅黑" panose="020B0503020204020204" charset="-122"/>
                <a:ea typeface="微软雅黑" panose="020B0503020204020204" charset="-122"/>
              </a:rPr>
              <a:t>亿元。</a:t>
            </a:r>
            <a:endParaRPr lang="zh-CN" altLang="en-US" sz="2000" dirty="0">
              <a:solidFill>
                <a:schemeClr val="accent1">
                  <a:lumMod val="75000"/>
                </a:schemeClr>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8125688" y="5120350"/>
            <a:ext cx="3513768" cy="1324526"/>
          </a:xfrm>
          <a:prstGeom prst="rect">
            <a:avLst/>
          </a:prstGeom>
        </p:spPr>
      </p:pic>
      <p:pic>
        <p:nvPicPr>
          <p:cNvPr id="3" name="图片 2"/>
          <p:cNvPicPr>
            <a:picLocks noChangeAspect="1"/>
          </p:cNvPicPr>
          <p:nvPr/>
        </p:nvPicPr>
        <p:blipFill rotWithShape="1">
          <a:blip r:embed="rId2"/>
          <a:srcRect t="1735" b="10992"/>
          <a:stretch>
            <a:fillRect/>
          </a:stretch>
        </p:blipFill>
        <p:spPr>
          <a:xfrm>
            <a:off x="8125688" y="3194220"/>
            <a:ext cx="2259523" cy="1807618"/>
          </a:xfrm>
          <a:prstGeom prst="rect">
            <a:avLst/>
          </a:prstGeom>
        </p:spPr>
      </p:pic>
      <p:pic>
        <p:nvPicPr>
          <p:cNvPr id="4" name="图片 3"/>
          <p:cNvPicPr>
            <a:picLocks noChangeAspect="1"/>
          </p:cNvPicPr>
          <p:nvPr/>
        </p:nvPicPr>
        <p:blipFill>
          <a:blip r:embed="rId3"/>
          <a:stretch>
            <a:fillRect/>
          </a:stretch>
        </p:blipFill>
        <p:spPr>
          <a:xfrm>
            <a:off x="5784514" y="3558800"/>
            <a:ext cx="2076450" cy="2886075"/>
          </a:xfrm>
          <a:prstGeom prst="rect">
            <a:avLst/>
          </a:prstGeom>
        </p:spPr>
      </p:pic>
      <p:pic>
        <p:nvPicPr>
          <p:cNvPr id="5" name="图片 4"/>
          <p:cNvPicPr>
            <a:picLocks noChangeAspect="1"/>
          </p:cNvPicPr>
          <p:nvPr/>
        </p:nvPicPr>
        <p:blipFill>
          <a:blip r:embed="rId4"/>
          <a:stretch>
            <a:fillRect/>
          </a:stretch>
        </p:blipFill>
        <p:spPr>
          <a:xfrm>
            <a:off x="557266" y="3558801"/>
            <a:ext cx="4962525" cy="31908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6868080" y="3130800"/>
            <a:ext cx="2445224" cy="1638300"/>
            <a:chOff x="576508" y="3928938"/>
            <a:chExt cx="2445224" cy="1638300"/>
          </a:xfrm>
        </p:grpSpPr>
        <p:sp>
          <p:nvSpPr>
            <p:cNvPr id="18" name="流程图: 决策 17"/>
            <p:cNvSpPr/>
            <p:nvPr/>
          </p:nvSpPr>
          <p:spPr>
            <a:xfrm>
              <a:off x="576508" y="3928938"/>
              <a:ext cx="2445224" cy="1638300"/>
            </a:xfrm>
            <a:prstGeom prst="flowChartDecision">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918820" y="4441770"/>
              <a:ext cx="1770592" cy="646331"/>
            </a:xfrm>
            <a:prstGeom prst="rect">
              <a:avLst/>
            </a:prstGeom>
          </p:spPr>
          <p:txBody>
            <a:bodyPr vert="horz" wrap="square">
              <a:spAutoFit/>
            </a:bodyPr>
            <a:lstStyle/>
            <a:p>
              <a:pPr algn="ctr"/>
              <a:r>
                <a:rPr lang="zh-CN" altLang="en-US" b="1" dirty="0">
                  <a:solidFill>
                    <a:prstClr val="white"/>
                  </a:solidFill>
                  <a:latin typeface="微软雅黑" panose="020B0503020204020204" charset="-122"/>
                  <a:ea typeface="微软雅黑" panose="020B0503020204020204" charset="-122"/>
                </a:rPr>
                <a:t>打造珠西金融商贸会展中心</a:t>
              </a:r>
              <a:endParaRPr lang="zh-CN" altLang="en-US" b="1" dirty="0">
                <a:solidFill>
                  <a:prstClr val="white"/>
                </a:solidFill>
                <a:latin typeface="微软雅黑" panose="020B0503020204020204" charset="-122"/>
                <a:ea typeface="微软雅黑" panose="020B0503020204020204" charset="-122"/>
              </a:endParaRPr>
            </a:p>
          </p:txBody>
        </p:sp>
      </p:grpSp>
      <p:pic>
        <p:nvPicPr>
          <p:cNvPr id="20" name="图片 19"/>
          <p:cNvPicPr>
            <a:picLocks noChangeAspect="1"/>
          </p:cNvPicPr>
          <p:nvPr/>
        </p:nvPicPr>
        <p:blipFill rotWithShape="1">
          <a:blip r:embed="rId1" cstate="print">
            <a:extLst>
              <a:ext uri="{28A0092B-C50C-407E-A947-70E740481C1C}">
                <a14:useLocalDpi xmlns:a14="http://schemas.microsoft.com/office/drawing/2010/main" val="0"/>
              </a:ext>
            </a:extLst>
          </a:blip>
          <a:srcRect l="8100" t="28233" r="10051" b="8157"/>
          <a:stretch>
            <a:fillRect/>
          </a:stretch>
        </p:blipFill>
        <p:spPr>
          <a:xfrm>
            <a:off x="4657869" y="2159432"/>
            <a:ext cx="2371548" cy="1509220"/>
          </a:xfrm>
          <a:prstGeom prst="roundRect">
            <a:avLst>
              <a:gd name="adj" fmla="val 8594"/>
            </a:avLst>
          </a:prstGeom>
          <a:solidFill>
            <a:srgbClr val="FFFFFF">
              <a:shade val="85000"/>
            </a:srgbClr>
          </a:solidFill>
          <a:ln>
            <a:noFill/>
          </a:ln>
          <a:effectLst/>
        </p:spPr>
      </p:pic>
      <p:sp>
        <p:nvSpPr>
          <p:cNvPr id="21" name="矩形 20"/>
          <p:cNvSpPr/>
          <p:nvPr/>
        </p:nvSpPr>
        <p:spPr>
          <a:xfrm>
            <a:off x="9698292" y="3720394"/>
            <a:ext cx="1107997" cy="369332"/>
          </a:xfrm>
          <a:prstGeom prst="rect">
            <a:avLst/>
          </a:prstGeom>
        </p:spPr>
        <p:txBody>
          <a:bodyPr wrap="none">
            <a:spAutoFit/>
          </a:bodyPr>
          <a:lstStyle/>
          <a:p>
            <a:pPr algn="ctr"/>
            <a:r>
              <a:rPr lang="zh-CN" altLang="en-US">
                <a:solidFill>
                  <a:schemeClr val="tx1">
                    <a:lumMod val="50000"/>
                  </a:schemeClr>
                </a:solidFill>
                <a:latin typeface="微软雅黑" panose="020B0503020204020204" charset="-122"/>
                <a:ea typeface="微软雅黑" panose="020B0503020204020204" charset="-122"/>
              </a:rPr>
              <a:t>金融中心</a:t>
            </a:r>
            <a:endParaRPr lang="zh-CN" altLang="en-US">
              <a:solidFill>
                <a:schemeClr val="tx1">
                  <a:lumMod val="50000"/>
                </a:schemeClr>
              </a:solidFill>
              <a:latin typeface="微软雅黑" panose="020B0503020204020204" charset="-122"/>
              <a:ea typeface="微软雅黑" panose="020B0503020204020204" charset="-122"/>
            </a:endParaRPr>
          </a:p>
        </p:txBody>
      </p:sp>
      <p:sp>
        <p:nvSpPr>
          <p:cNvPr id="22" name="矩形 21"/>
          <p:cNvSpPr/>
          <p:nvPr/>
        </p:nvSpPr>
        <p:spPr>
          <a:xfrm>
            <a:off x="5265779" y="3724626"/>
            <a:ext cx="1107997" cy="369332"/>
          </a:xfrm>
          <a:prstGeom prst="rect">
            <a:avLst/>
          </a:prstGeom>
        </p:spPr>
        <p:txBody>
          <a:bodyPr wrap="none">
            <a:spAutoFit/>
          </a:bodyPr>
          <a:lstStyle/>
          <a:p>
            <a:pPr algn="ctr"/>
            <a:r>
              <a:rPr lang="zh-CN" altLang="en-US">
                <a:solidFill>
                  <a:schemeClr val="tx1">
                    <a:lumMod val="50000"/>
                  </a:schemeClr>
                </a:solidFill>
                <a:latin typeface="微软雅黑" panose="020B0503020204020204" charset="-122"/>
                <a:ea typeface="微软雅黑" panose="020B0503020204020204" charset="-122"/>
              </a:rPr>
              <a:t>体育中心</a:t>
            </a:r>
            <a:endParaRPr lang="zh-CN" altLang="en-US">
              <a:solidFill>
                <a:schemeClr val="tx1">
                  <a:lumMod val="50000"/>
                </a:schemeClr>
              </a:solidFill>
              <a:latin typeface="微软雅黑" panose="020B0503020204020204" charset="-122"/>
              <a:ea typeface="微软雅黑" panose="020B0503020204020204" charset="-122"/>
            </a:endParaRPr>
          </a:p>
        </p:txBody>
      </p:sp>
      <p:sp>
        <p:nvSpPr>
          <p:cNvPr id="23" name="矩形 22"/>
          <p:cNvSpPr/>
          <p:nvPr/>
        </p:nvSpPr>
        <p:spPr>
          <a:xfrm>
            <a:off x="9698292" y="5813880"/>
            <a:ext cx="1107997" cy="369332"/>
          </a:xfrm>
          <a:prstGeom prst="rect">
            <a:avLst/>
          </a:prstGeom>
        </p:spPr>
        <p:txBody>
          <a:bodyPr wrap="none">
            <a:spAutoFit/>
          </a:bodyPr>
          <a:lstStyle/>
          <a:p>
            <a:pPr algn="ctr"/>
            <a:r>
              <a:rPr lang="zh-CN" altLang="en-US" dirty="0">
                <a:solidFill>
                  <a:schemeClr val="tx1">
                    <a:lumMod val="50000"/>
                  </a:schemeClr>
                </a:solidFill>
                <a:latin typeface="微软雅黑" panose="020B0503020204020204" charset="-122"/>
                <a:ea typeface="微软雅黑" panose="020B0503020204020204" charset="-122"/>
              </a:rPr>
              <a:t>万达广场</a:t>
            </a:r>
            <a:endParaRPr lang="zh-CN" altLang="en-US" dirty="0">
              <a:solidFill>
                <a:schemeClr val="tx1">
                  <a:lumMod val="50000"/>
                </a:schemeClr>
              </a:solidFill>
              <a:latin typeface="微软雅黑" panose="020B0503020204020204" charset="-122"/>
              <a:ea typeface="微软雅黑" panose="020B0503020204020204" charset="-122"/>
            </a:endParaRPr>
          </a:p>
        </p:txBody>
      </p:sp>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t="6121" b="11046"/>
          <a:stretch>
            <a:fillRect/>
          </a:stretch>
        </p:blipFill>
        <p:spPr>
          <a:xfrm>
            <a:off x="9036621" y="4245773"/>
            <a:ext cx="2431336" cy="1568107"/>
          </a:xfrm>
          <a:prstGeom prst="roundRect">
            <a:avLst>
              <a:gd name="adj" fmla="val 8594"/>
            </a:avLst>
          </a:prstGeom>
          <a:solidFill>
            <a:srgbClr val="FFFFFF">
              <a:shade val="85000"/>
            </a:srgbClr>
          </a:solidFill>
          <a:ln>
            <a:noFill/>
          </a:ln>
          <a:effectLst/>
        </p:spPr>
      </p:pic>
      <p:sp>
        <p:nvSpPr>
          <p:cNvPr id="25" name="矩形 24"/>
          <p:cNvSpPr/>
          <p:nvPr/>
        </p:nvSpPr>
        <p:spPr>
          <a:xfrm>
            <a:off x="5265779" y="5813880"/>
            <a:ext cx="1107997" cy="369332"/>
          </a:xfrm>
          <a:prstGeom prst="rect">
            <a:avLst/>
          </a:prstGeom>
        </p:spPr>
        <p:txBody>
          <a:bodyPr wrap="none">
            <a:spAutoFit/>
          </a:bodyPr>
          <a:lstStyle/>
          <a:p>
            <a:pPr algn="ctr"/>
            <a:r>
              <a:rPr lang="zh-CN" altLang="en-US" dirty="0">
                <a:solidFill>
                  <a:schemeClr val="tx1">
                    <a:lumMod val="50000"/>
                  </a:schemeClr>
                </a:solidFill>
                <a:latin typeface="微软雅黑" panose="020B0503020204020204" charset="-122"/>
                <a:ea typeface="微软雅黑" panose="020B0503020204020204" charset="-122"/>
              </a:rPr>
              <a:t>会展中心</a:t>
            </a:r>
            <a:endParaRPr lang="zh-CN" altLang="en-US" dirty="0">
              <a:solidFill>
                <a:schemeClr val="tx1">
                  <a:lumMod val="50000"/>
                </a:schemeClr>
              </a:solidFill>
              <a:latin typeface="微软雅黑" panose="020B0503020204020204" charset="-122"/>
              <a:ea typeface="微软雅黑" panose="020B0503020204020204" charset="-122"/>
            </a:endParaRPr>
          </a:p>
        </p:txBody>
      </p: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6622" y="2120575"/>
            <a:ext cx="2431335" cy="1548077"/>
          </a:xfrm>
          <a:prstGeom prst="roundRect">
            <a:avLst>
              <a:gd name="adj" fmla="val 8594"/>
            </a:avLst>
          </a:prstGeom>
          <a:solidFill>
            <a:srgbClr val="FFFFFF">
              <a:shade val="85000"/>
            </a:srgbClr>
          </a:solidFill>
          <a:ln>
            <a:noFill/>
          </a:ln>
          <a:effectLst/>
        </p:spPr>
      </p:pic>
      <p:sp>
        <p:nvSpPr>
          <p:cNvPr id="27" name="矩形 26"/>
          <p:cNvSpPr/>
          <p:nvPr/>
        </p:nvSpPr>
        <p:spPr>
          <a:xfrm>
            <a:off x="5362466" y="1437372"/>
            <a:ext cx="1467068" cy="400110"/>
          </a:xfrm>
          <a:prstGeom prst="rect">
            <a:avLst/>
          </a:prstGeom>
        </p:spPr>
        <p:txBody>
          <a:bodyPr wrap="none">
            <a:spAutoFit/>
          </a:bodyPr>
          <a:lstStyle/>
          <a:p>
            <a:r>
              <a:rPr lang="zh-CN" altLang="en-US" sz="2000" dirty="0">
                <a:solidFill>
                  <a:schemeClr val="accent3"/>
                </a:solidFill>
                <a:latin typeface="微软雅黑" panose="020B0503020204020204" charset="-122"/>
                <a:ea typeface="微软雅黑" panose="020B0503020204020204" charset="-122"/>
              </a:rPr>
              <a:t>现代服务业</a:t>
            </a:r>
            <a:endParaRPr lang="zh-CN" altLang="en-US" dirty="0">
              <a:solidFill>
                <a:schemeClr val="accent3"/>
              </a:solidFill>
              <a:latin typeface="微软雅黑" panose="020B0503020204020204" charset="-122"/>
              <a:ea typeface="微软雅黑" panose="020B0503020204020204" charset="-122"/>
            </a:endParaRPr>
          </a:p>
        </p:txBody>
      </p:sp>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7869" y="4228620"/>
            <a:ext cx="2371548" cy="1581823"/>
          </a:xfrm>
          <a:prstGeom prst="roundRect">
            <a:avLst>
              <a:gd name="adj" fmla="val 8594"/>
            </a:avLst>
          </a:prstGeom>
          <a:solidFill>
            <a:srgbClr val="FFFFFF">
              <a:shade val="85000"/>
            </a:srgbClr>
          </a:solidFill>
          <a:ln>
            <a:noFill/>
          </a:ln>
          <a:effectLst/>
        </p:spPr>
      </p:pic>
      <p:graphicFrame>
        <p:nvGraphicFramePr>
          <p:cNvPr id="29" name="图示 28"/>
          <p:cNvGraphicFramePr/>
          <p:nvPr/>
        </p:nvGraphicFramePr>
        <p:xfrm>
          <a:off x="-938065" y="1985979"/>
          <a:ext cx="6872139" cy="40506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20698" y="1484313"/>
            <a:ext cx="8665779" cy="49962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rPr>
              <a:t>广东省枢纽型城市，是深港澳连接珠西和大西南地区交通枢纽。</a:t>
            </a:r>
            <a:endParaRPr kumimoji="0" lang="en-US" altLang="zh-CN"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25545" y="4053228"/>
            <a:ext cx="3721867" cy="2104087"/>
          </a:xfrm>
          <a:prstGeom prst="rect">
            <a:avLst/>
          </a:prstGeom>
          <a:ln w="57150">
            <a:noFill/>
            <a:miter lim="800000"/>
            <a:headEnd/>
            <a:tailEnd/>
          </a:ln>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 t="2720" r="1034"/>
          <a:stretch>
            <a:fillRect/>
          </a:stretch>
        </p:blipFill>
        <p:spPr>
          <a:xfrm>
            <a:off x="7325544" y="2304407"/>
            <a:ext cx="3721867" cy="1654129"/>
          </a:xfrm>
          <a:prstGeom prst="rect">
            <a:avLst/>
          </a:prstGeom>
          <a:ln w="57150">
            <a:noFill/>
            <a:miter lim="800000"/>
            <a:headEnd/>
            <a:tailEnd/>
          </a:ln>
        </p:spPr>
      </p:pic>
      <p:pic>
        <p:nvPicPr>
          <p:cNvPr id="8" name="Picture 4" descr="C:\Users\qiuqi\Desktop\放射性距离图(铁路、港口、机场).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52"/>
          <a:stretch>
            <a:fillRect/>
          </a:stretch>
        </p:blipFill>
        <p:spPr bwMode="auto">
          <a:xfrm>
            <a:off x="633143" y="2304407"/>
            <a:ext cx="5982216" cy="3863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4551" y="1428035"/>
            <a:ext cx="8665779" cy="49962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2000" b="1" dirty="0">
                <a:solidFill>
                  <a:schemeClr val="accent3"/>
                </a:solidFill>
                <a:latin typeface="微软雅黑" panose="020B0503020204020204" charset="-122"/>
                <a:ea typeface="微软雅黑" panose="020B0503020204020204" charset="-122"/>
              </a:rPr>
              <a:t>便捷的轨道交通</a:t>
            </a:r>
            <a:endParaRPr lang="en-US" altLang="zh-CN" sz="2000" b="1" dirty="0">
              <a:solidFill>
                <a:schemeClr val="accent3"/>
              </a:solidFill>
              <a:latin typeface="微软雅黑" panose="020B0503020204020204" charset="-122"/>
              <a:ea typeface="微软雅黑" panose="020B0503020204020204" charset="-122"/>
            </a:endParaRPr>
          </a:p>
        </p:txBody>
      </p:sp>
      <p:sp>
        <p:nvSpPr>
          <p:cNvPr id="3" name="矩形 2"/>
          <p:cNvSpPr/>
          <p:nvPr/>
        </p:nvSpPr>
        <p:spPr>
          <a:xfrm>
            <a:off x="534552" y="1927659"/>
            <a:ext cx="8665779" cy="1477328"/>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u"/>
              <a:defRPr/>
            </a:pPr>
            <a:r>
              <a:rPr kumimoji="0" lang="zh-CN" altLang="en-US"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rPr>
              <a:t>广佛江珠轻轨：江门→广州 </a:t>
            </a:r>
            <a:r>
              <a:rPr kumimoji="0" lang="en-US" altLang="zh-CN" sz="200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30</a:t>
            </a:r>
            <a:r>
              <a:rPr kumimoji="0" lang="zh-CN" altLang="en-US" sz="200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分钟  </a:t>
            </a:r>
            <a:endParaRPr kumimoji="0" lang="en-US" altLang="zh-CN" sz="200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u"/>
              <a:defRPr/>
            </a:pPr>
            <a:r>
              <a:rPr lang="zh-CN" altLang="en-US" sz="2000" dirty="0">
                <a:solidFill>
                  <a:schemeClr val="accent1">
                    <a:lumMod val="75000"/>
                  </a:schemeClr>
                </a:solidFill>
                <a:latin typeface="微软雅黑" panose="020B0503020204020204" charset="-122"/>
                <a:ea typeface="微软雅黑" panose="020B0503020204020204" charset="-122"/>
              </a:rPr>
              <a:t>深茂铁路：客运设计时速</a:t>
            </a:r>
            <a:r>
              <a:rPr lang="en-US" altLang="zh-CN" sz="2000" dirty="0">
                <a:solidFill>
                  <a:schemeClr val="accent1">
                    <a:lumMod val="75000"/>
                  </a:schemeClr>
                </a:solidFill>
                <a:latin typeface="微软雅黑" panose="020B0503020204020204" charset="-122"/>
                <a:ea typeface="微软雅黑" panose="020B0503020204020204" charset="-122"/>
              </a:rPr>
              <a:t>250</a:t>
            </a:r>
            <a:r>
              <a:rPr lang="zh-CN" altLang="en-US" sz="2000" dirty="0">
                <a:solidFill>
                  <a:schemeClr val="accent1">
                    <a:lumMod val="75000"/>
                  </a:schemeClr>
                </a:solidFill>
                <a:latin typeface="微软雅黑" panose="020B0503020204020204" charset="-122"/>
                <a:ea typeface="微软雅黑" panose="020B0503020204020204" charset="-122"/>
              </a:rPr>
              <a:t>公里，江门→深圳</a:t>
            </a:r>
            <a:r>
              <a:rPr lang="en-US" altLang="zh-CN" sz="2000" dirty="0">
                <a:solidFill>
                  <a:srgbClr val="C00000"/>
                </a:solidFill>
                <a:latin typeface="微软雅黑" panose="020B0503020204020204" charset="-122"/>
                <a:ea typeface="微软雅黑" panose="020B0503020204020204" charset="-122"/>
              </a:rPr>
              <a:t>1</a:t>
            </a:r>
            <a:r>
              <a:rPr lang="zh-CN" altLang="en-US" sz="2000" dirty="0">
                <a:solidFill>
                  <a:srgbClr val="C00000"/>
                </a:solidFill>
                <a:latin typeface="微软雅黑" panose="020B0503020204020204" charset="-122"/>
                <a:ea typeface="微软雅黑" panose="020B0503020204020204" charset="-122"/>
              </a:rPr>
              <a:t>小时</a:t>
            </a:r>
            <a:endParaRPr lang="en-US" altLang="zh-CN" sz="2000" dirty="0">
              <a:solidFill>
                <a:srgbClr val="C00000"/>
              </a:solidFill>
              <a:latin typeface="微软雅黑" panose="020B0503020204020204" charset="-122"/>
              <a:ea typeface="微软雅黑" panose="020B0503020204020204" charset="-122"/>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u"/>
              <a:defRPr/>
            </a:pPr>
            <a:endParaRPr lang="en-US" altLang="zh-CN" sz="2000" dirty="0">
              <a:solidFill>
                <a:schemeClr val="accent1">
                  <a:lumMod val="75000"/>
                </a:schemeClr>
              </a:solidFill>
              <a:latin typeface="微软雅黑" panose="020B0503020204020204" charset="-122"/>
              <a:ea typeface="微软雅黑" panose="020B0503020204020204" charset="-122"/>
            </a:endParaRPr>
          </a:p>
        </p:txBody>
      </p:sp>
      <p:pic>
        <p:nvPicPr>
          <p:cNvPr id="4" name="图片 3"/>
          <p:cNvPicPr>
            <a:picLocks noChangeAspect="1"/>
          </p:cNvPicPr>
          <p:nvPr/>
        </p:nvPicPr>
        <p:blipFill rotWithShape="1">
          <a:blip r:embed="rId1"/>
          <a:srcRect l="10516" t="10061" b="15168"/>
          <a:stretch>
            <a:fillRect/>
          </a:stretch>
        </p:blipFill>
        <p:spPr>
          <a:xfrm>
            <a:off x="1027711" y="3117273"/>
            <a:ext cx="5298210" cy="2940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2"/>
          <a:stretch>
            <a:fillRect/>
          </a:stretch>
        </p:blipFill>
        <p:spPr>
          <a:xfrm>
            <a:off x="6819080" y="1927659"/>
            <a:ext cx="4762500" cy="44005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
          <p:cNvSpPr>
            <a:spLocks noChangeArrowheads="1"/>
          </p:cNvSpPr>
          <p:nvPr/>
        </p:nvSpPr>
        <p:spPr bwMode="auto">
          <a:xfrm>
            <a:off x="1435100" y="1415151"/>
            <a:ext cx="894881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50000"/>
              </a:lnSpc>
            </a:pPr>
            <a:r>
              <a:rPr lang="zh-CN" altLang="en-US" sz="2000" dirty="0">
                <a:solidFill>
                  <a:schemeClr val="accent1">
                    <a:lumMod val="75000"/>
                  </a:schemeClr>
                </a:solidFill>
                <a:latin typeface="+mn-ea"/>
                <a:ea typeface="+mn-ea"/>
                <a:cs typeface="Arial" panose="020B0604020202020204" pitchFamily="34" charset="0"/>
              </a:rPr>
              <a:t>港珠澳大桥、深中通道</a:t>
            </a:r>
            <a:r>
              <a:rPr lang="en-US" altLang="zh-CN" sz="2000" dirty="0">
                <a:solidFill>
                  <a:schemeClr val="accent1">
                    <a:lumMod val="75000"/>
                  </a:schemeClr>
                </a:solidFill>
                <a:latin typeface="+mn-ea"/>
                <a:ea typeface="+mn-ea"/>
                <a:cs typeface="Arial" panose="020B0604020202020204" pitchFamily="34" charset="0"/>
              </a:rPr>
              <a:t> —— </a:t>
            </a:r>
            <a:r>
              <a:rPr lang="zh-CN" altLang="en-US" sz="2000" dirty="0">
                <a:solidFill>
                  <a:schemeClr val="accent1">
                    <a:lumMod val="75000"/>
                  </a:schemeClr>
                </a:solidFill>
                <a:latin typeface="+mn-ea"/>
                <a:ea typeface="+mn-ea"/>
                <a:cs typeface="Arial" panose="020B0604020202020204" pitchFamily="34" charset="0"/>
              </a:rPr>
              <a:t>缔造深</a:t>
            </a:r>
            <a:r>
              <a:rPr lang="zh-TW" altLang="en-US" sz="2000" dirty="0">
                <a:solidFill>
                  <a:schemeClr val="accent1">
                    <a:lumMod val="75000"/>
                  </a:schemeClr>
                </a:solidFill>
                <a:latin typeface="+mn-ea"/>
                <a:ea typeface="+mn-ea"/>
                <a:cs typeface="Arial" panose="020B0604020202020204" pitchFamily="34" charset="0"/>
              </a:rPr>
              <a:t>港澳</a:t>
            </a:r>
            <a:r>
              <a:rPr lang="zh-CN" altLang="en-US" sz="2000" dirty="0">
                <a:solidFill>
                  <a:schemeClr val="accent1">
                    <a:lumMod val="75000"/>
                  </a:schemeClr>
                </a:solidFill>
                <a:latin typeface="+mn-ea"/>
                <a:ea typeface="+mn-ea"/>
                <a:cs typeface="Arial" panose="020B0604020202020204" pitchFamily="34" charset="0"/>
              </a:rPr>
              <a:t>、</a:t>
            </a:r>
            <a:r>
              <a:rPr lang="zh-TW" altLang="en-US" sz="2000" dirty="0">
                <a:solidFill>
                  <a:schemeClr val="accent1">
                    <a:lumMod val="75000"/>
                  </a:schemeClr>
                </a:solidFill>
                <a:latin typeface="+mn-ea"/>
                <a:ea typeface="+mn-ea"/>
                <a:cs typeface="Arial" panose="020B0604020202020204" pitchFamily="34" charset="0"/>
              </a:rPr>
              <a:t>珠中江</a:t>
            </a:r>
            <a:r>
              <a:rPr lang="en-US" altLang="zh-TW" sz="2000" dirty="0">
                <a:solidFill>
                  <a:srgbClr val="C00000"/>
                </a:solidFill>
                <a:latin typeface="+mn-ea"/>
                <a:ea typeface="+mn-ea"/>
                <a:cs typeface="Arial" panose="020B0604020202020204" pitchFamily="34" charset="0"/>
              </a:rPr>
              <a:t>1.5</a:t>
            </a:r>
            <a:r>
              <a:rPr lang="zh-TW" altLang="en-US" sz="2000" dirty="0">
                <a:solidFill>
                  <a:srgbClr val="C00000"/>
                </a:solidFill>
                <a:latin typeface="+mn-ea"/>
                <a:ea typeface="+mn-ea"/>
                <a:cs typeface="Arial" panose="020B0604020202020204" pitchFamily="34" charset="0"/>
              </a:rPr>
              <a:t>小</a:t>
            </a:r>
            <a:r>
              <a:rPr lang="zh-CN" altLang="en-US" sz="2000" dirty="0">
                <a:solidFill>
                  <a:srgbClr val="C00000"/>
                </a:solidFill>
                <a:latin typeface="+mn-ea"/>
                <a:ea typeface="+mn-ea"/>
                <a:cs typeface="Arial" panose="020B0604020202020204" pitchFamily="34" charset="0"/>
              </a:rPr>
              <a:t>时</a:t>
            </a:r>
            <a:r>
              <a:rPr lang="zh-CN" altLang="en-US" sz="2000" dirty="0">
                <a:solidFill>
                  <a:schemeClr val="accent1">
                    <a:lumMod val="75000"/>
                  </a:schemeClr>
                </a:solidFill>
                <a:latin typeface="+mn-ea"/>
                <a:ea typeface="+mn-ea"/>
                <a:cs typeface="Arial" panose="020B0604020202020204" pitchFamily="34" charset="0"/>
              </a:rPr>
              <a:t>经济圈和生活圈。</a:t>
            </a:r>
            <a:endParaRPr lang="zh-CN" altLang="en-US" sz="2000" dirty="0">
              <a:solidFill>
                <a:schemeClr val="accent1">
                  <a:lumMod val="75000"/>
                </a:schemeClr>
              </a:solidFill>
              <a:latin typeface="+mn-ea"/>
              <a:ea typeface="+mn-ea"/>
              <a:cs typeface="Arial" panose="020B0604020202020204" pitchFamily="34" charset="0"/>
            </a:endParaRPr>
          </a:p>
        </p:txBody>
      </p:sp>
      <p:sp>
        <p:nvSpPr>
          <p:cNvPr id="6" name="矩形 5"/>
          <p:cNvSpPr/>
          <p:nvPr/>
        </p:nvSpPr>
        <p:spPr>
          <a:xfrm>
            <a:off x="6096000" y="5093661"/>
            <a:ext cx="6096000" cy="369332"/>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0070C0"/>
                </a:solidFill>
                <a:effectLst/>
                <a:uLnTx/>
                <a:uFillTx/>
                <a:latin typeface="微软雅黑" panose="020B0503020204020204" charset="-122"/>
                <a:ea typeface="微软雅黑" panose="020B0503020204020204" charset="-122"/>
              </a:rPr>
              <a:t> </a:t>
            </a:r>
            <a:endParaRPr kumimoji="0" lang="zh-CN" altLang="en-US" sz="1800" b="0" i="0" u="none" strike="noStrike" kern="0" cap="none" spc="0" normalizeH="0" baseline="0" noProof="0" dirty="0">
              <a:ln>
                <a:noFill/>
              </a:ln>
              <a:solidFill>
                <a:sysClr val="windowText" lastClr="000000"/>
              </a:solidFill>
              <a:effectLst/>
              <a:uLnTx/>
              <a:uFillTx/>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62598" y="2326451"/>
            <a:ext cx="4895852" cy="3742530"/>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432" y="4487673"/>
            <a:ext cx="3388517" cy="1581308"/>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t="393"/>
          <a:stretch>
            <a:fillRect/>
          </a:stretch>
        </p:blipFill>
        <p:spPr>
          <a:xfrm>
            <a:off x="1545432" y="2332508"/>
            <a:ext cx="3388517" cy="1617980"/>
          </a:xfrm>
          <a:prstGeom prst="rect">
            <a:avLst/>
          </a:prstGeom>
        </p:spPr>
      </p:pic>
      <p:sp>
        <p:nvSpPr>
          <p:cNvPr id="13" name="矩形 12"/>
          <p:cNvSpPr/>
          <p:nvPr/>
        </p:nvSpPr>
        <p:spPr>
          <a:xfrm>
            <a:off x="2569641" y="3950114"/>
            <a:ext cx="1338828" cy="369332"/>
          </a:xfrm>
          <a:prstGeom prst="rect">
            <a:avLst/>
          </a:prstGeom>
        </p:spPr>
        <p:txBody>
          <a:bodyPr wrap="none">
            <a:spAutoFit/>
          </a:bodyPr>
          <a:lstStyle/>
          <a:p>
            <a:r>
              <a:rPr lang="zh-CN" altLang="en-US" dirty="0">
                <a:solidFill>
                  <a:schemeClr val="accent1">
                    <a:lumMod val="75000"/>
                  </a:schemeClr>
                </a:solidFill>
                <a:latin typeface="+mn-ea"/>
                <a:ea typeface="+mn-ea"/>
                <a:cs typeface="Arial" panose="020B0604020202020204" pitchFamily="34" charset="0"/>
              </a:rPr>
              <a:t>港珠澳大桥</a:t>
            </a:r>
            <a:endParaRPr lang="zh-CN" altLang="en-US" dirty="0">
              <a:latin typeface="+mn-ea"/>
              <a:ea typeface="+mn-ea"/>
            </a:endParaRPr>
          </a:p>
        </p:txBody>
      </p:sp>
      <p:sp>
        <p:nvSpPr>
          <p:cNvPr id="14" name="矩形 13"/>
          <p:cNvSpPr/>
          <p:nvPr/>
        </p:nvSpPr>
        <p:spPr>
          <a:xfrm>
            <a:off x="2651228" y="6092309"/>
            <a:ext cx="1176925" cy="369332"/>
          </a:xfrm>
          <a:prstGeom prst="rect">
            <a:avLst/>
          </a:prstGeom>
        </p:spPr>
        <p:txBody>
          <a:bodyPr wrap="none">
            <a:spAutoFit/>
          </a:bodyPr>
          <a:lstStyle/>
          <a:p>
            <a:r>
              <a:rPr lang="zh-CN" altLang="en-US" dirty="0">
                <a:solidFill>
                  <a:schemeClr val="accent1">
                    <a:lumMod val="75000"/>
                  </a:schemeClr>
                </a:solidFill>
                <a:latin typeface="+mn-ea"/>
                <a:ea typeface="+mn-ea"/>
                <a:cs typeface="Arial" panose="020B0604020202020204" pitchFamily="34" charset="0"/>
              </a:rPr>
              <a:t>深中通道</a:t>
            </a:r>
            <a:r>
              <a:rPr lang="en-US" altLang="zh-CN" dirty="0">
                <a:solidFill>
                  <a:schemeClr val="accent1">
                    <a:lumMod val="75000"/>
                  </a:schemeClr>
                </a:solidFill>
                <a:latin typeface="+mn-ea"/>
                <a:ea typeface="+mn-ea"/>
                <a:cs typeface="Arial" panose="020B0604020202020204" pitchFamily="34" charset="0"/>
              </a:rPr>
              <a:t> </a:t>
            </a:r>
            <a:endParaRPr lang="zh-CN" altLang="en-US" dirty="0">
              <a:latin typeface="+mn-ea"/>
              <a:ea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20253" y="1466279"/>
            <a:ext cx="5563363" cy="4172522"/>
          </a:xfrm>
          <a:prstGeom prst="roundRect">
            <a:avLst>
              <a:gd name="adj" fmla="val 8594"/>
            </a:avLst>
          </a:prstGeom>
          <a:solidFill>
            <a:srgbClr val="FFFFFF">
              <a:shade val="85000"/>
            </a:srgbClr>
          </a:solidFill>
          <a:ln>
            <a:noFill/>
          </a:ln>
          <a:effectLst/>
        </p:spPr>
      </p:pic>
      <p:sp>
        <p:nvSpPr>
          <p:cNvPr id="5" name="文本框 4"/>
          <p:cNvSpPr txBox="1"/>
          <p:nvPr/>
        </p:nvSpPr>
        <p:spPr>
          <a:xfrm>
            <a:off x="1991879" y="5795859"/>
            <a:ext cx="2420110" cy="338554"/>
          </a:xfrm>
          <a:prstGeom prst="rect">
            <a:avLst/>
          </a:prstGeom>
          <a:noFill/>
        </p:spPr>
        <p:txBody>
          <a:bodyPr vert="horz" wrap="square" rtlCol="0">
            <a:spAutoFit/>
          </a:bodyPr>
          <a:lstStyle/>
          <a:p>
            <a:pPr algn="ctr"/>
            <a:r>
              <a:rPr lang="zh-CN" altLang="en-US" sz="1600" dirty="0">
                <a:solidFill>
                  <a:schemeClr val="accent1">
                    <a:lumMod val="75000"/>
                  </a:schemeClr>
                </a:solidFill>
                <a:latin typeface="+mn-ea"/>
                <a:ea typeface="+mn-ea"/>
              </a:rPr>
              <a:t>世界文化遗产</a:t>
            </a:r>
            <a:r>
              <a:rPr lang="en-US" altLang="zh-CN" sz="1600" dirty="0">
                <a:solidFill>
                  <a:schemeClr val="accent1">
                    <a:lumMod val="75000"/>
                  </a:schemeClr>
                </a:solidFill>
                <a:latin typeface="+mn-ea"/>
                <a:ea typeface="+mn-ea"/>
              </a:rPr>
              <a:t>-</a:t>
            </a:r>
            <a:r>
              <a:rPr lang="zh-CN" altLang="en-US" sz="1600" dirty="0">
                <a:solidFill>
                  <a:schemeClr val="accent1">
                    <a:lumMod val="75000"/>
                  </a:schemeClr>
                </a:solidFill>
                <a:latin typeface="+mn-ea"/>
                <a:ea typeface="+mn-ea"/>
              </a:rPr>
              <a:t>开平碉楼</a:t>
            </a:r>
            <a:endParaRPr lang="zh-CN" altLang="en-US" sz="1600" dirty="0">
              <a:solidFill>
                <a:schemeClr val="accent1">
                  <a:lumMod val="75000"/>
                </a:schemeClr>
              </a:solidFill>
              <a:latin typeface="+mn-ea"/>
              <a:ea typeface="+mn-ea"/>
            </a:endParaRPr>
          </a:p>
        </p:txBody>
      </p:sp>
      <p:pic>
        <p:nvPicPr>
          <p:cNvPr id="6" name="图片 5"/>
          <p:cNvPicPr>
            <a:picLocks noChangeAspect="1"/>
          </p:cNvPicPr>
          <p:nvPr/>
        </p:nvPicPr>
        <p:blipFill>
          <a:blip r:embed="rId2"/>
          <a:stretch>
            <a:fillRect/>
          </a:stretch>
        </p:blipFill>
        <p:spPr>
          <a:xfrm>
            <a:off x="6220692" y="1466279"/>
            <a:ext cx="5563362" cy="4172522"/>
          </a:xfrm>
          <a:prstGeom prst="roundRect">
            <a:avLst>
              <a:gd name="adj" fmla="val 8594"/>
            </a:avLst>
          </a:prstGeom>
          <a:solidFill>
            <a:srgbClr val="FFFFFF">
              <a:shade val="85000"/>
            </a:srgbClr>
          </a:solidFill>
          <a:ln>
            <a:noFill/>
          </a:ln>
          <a:effectLst/>
        </p:spPr>
      </p:pic>
      <p:sp>
        <p:nvSpPr>
          <p:cNvPr id="7" name="文本框 6"/>
          <p:cNvSpPr txBox="1"/>
          <p:nvPr/>
        </p:nvSpPr>
        <p:spPr>
          <a:xfrm>
            <a:off x="7792318" y="5715755"/>
            <a:ext cx="2420110" cy="338554"/>
          </a:xfrm>
          <a:prstGeom prst="rect">
            <a:avLst/>
          </a:prstGeom>
          <a:noFill/>
        </p:spPr>
        <p:txBody>
          <a:bodyPr vert="horz" wrap="square" rtlCol="0">
            <a:spAutoFit/>
          </a:bodyPr>
          <a:lstStyle/>
          <a:p>
            <a:pPr algn="ctr"/>
            <a:r>
              <a:rPr lang="zh-CN" altLang="en-US" sz="1600" dirty="0">
                <a:solidFill>
                  <a:schemeClr val="accent1">
                    <a:lumMod val="75000"/>
                  </a:schemeClr>
                </a:solidFill>
                <a:latin typeface="+mn-ea"/>
                <a:ea typeface="+mn-ea"/>
              </a:rPr>
              <a:t>五邑华人华侨博物馆</a:t>
            </a:r>
            <a:endParaRPr lang="zh-CN" altLang="en-US" sz="1600" dirty="0">
              <a:solidFill>
                <a:schemeClr val="accent1">
                  <a:lumMod val="75000"/>
                </a:schemeClr>
              </a:solidFill>
              <a:latin typeface="+mn-ea"/>
              <a:ea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929505" y="1799590"/>
            <a:ext cx="2341880" cy="49974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accent3"/>
                </a:solidFill>
                <a:effectLst/>
                <a:uLnTx/>
                <a:uFillTx/>
                <a:latin typeface="微软雅黑" panose="020B0503020204020204" charset="-122"/>
                <a:ea typeface="微软雅黑" panose="020B0503020204020204" charset="-122"/>
                <a:cs typeface="+mn-cs"/>
              </a:rPr>
              <a:t>江门五邑人杰地灵</a:t>
            </a:r>
            <a:endParaRPr kumimoji="0" lang="zh-CN" altLang="en-US" sz="2000" b="1" i="0" u="none" strike="noStrike" kern="1200" cap="none" spc="0" normalizeH="0" baseline="0" noProof="0" dirty="0">
              <a:ln>
                <a:noFill/>
              </a:ln>
              <a:solidFill>
                <a:schemeClr val="accent3"/>
              </a:solidFill>
              <a:effectLst/>
              <a:uLnTx/>
              <a:uFillTx/>
              <a:latin typeface="微软雅黑" panose="020B0503020204020204" charset="-122"/>
              <a:ea typeface="微软雅黑" panose="020B0503020204020204" charset="-122"/>
              <a:cs typeface="+mn-cs"/>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1690" y="2768600"/>
            <a:ext cx="1913890" cy="2581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文本框 5"/>
          <p:cNvSpPr txBox="1"/>
          <p:nvPr/>
        </p:nvSpPr>
        <p:spPr>
          <a:xfrm>
            <a:off x="894715" y="5948045"/>
            <a:ext cx="1767840" cy="338455"/>
          </a:xfrm>
          <a:prstGeom prst="rect">
            <a:avLst/>
          </a:prstGeom>
          <a:noFill/>
        </p:spPr>
        <p:txBody>
          <a:bodyPr vert="horz" wrap="square" rtlCol="0">
            <a:spAutoFit/>
          </a:bodyPr>
          <a:lstStyle/>
          <a:p>
            <a:pPr algn="ctr"/>
            <a:r>
              <a:rPr lang="zh-CN" altLang="en-US" sz="1600" dirty="0">
                <a:solidFill>
                  <a:schemeClr val="accent1">
                    <a:lumMod val="75000"/>
                  </a:schemeClr>
                </a:solidFill>
                <a:latin typeface="+mn-ea"/>
                <a:ea typeface="+mn-ea"/>
              </a:rPr>
              <a:t>明代大儒陈白沙</a:t>
            </a:r>
            <a:endParaRPr lang="zh-CN" altLang="en-US" sz="1600" dirty="0">
              <a:solidFill>
                <a:schemeClr val="accent1">
                  <a:lumMod val="75000"/>
                </a:schemeClr>
              </a:solidFill>
              <a:latin typeface="+mn-ea"/>
              <a:ea typeface="+mn-ea"/>
            </a:endParaRPr>
          </a:p>
        </p:txBody>
      </p:sp>
      <p:pic>
        <p:nvPicPr>
          <p:cNvPr id="7" name="Picture 10"/>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4106" t="2604" r="2727"/>
          <a:stretch>
            <a:fillRect/>
          </a:stretch>
        </p:blipFill>
        <p:spPr bwMode="auto">
          <a:xfrm>
            <a:off x="5232400" y="2768600"/>
            <a:ext cx="1924050" cy="2581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preferRelativeResize="0">
            <a:picLocks noChangeArrowheads="1"/>
          </p:cNvPicPr>
          <p:nvPr/>
        </p:nvPicPr>
        <p:blipFill rotWithShape="1">
          <a:blip r:embed="rId3">
            <a:extLst>
              <a:ext uri="{28A0092B-C50C-407E-A947-70E740481C1C}">
                <a14:useLocalDpi xmlns:a14="http://schemas.microsoft.com/office/drawing/2010/main" val="0"/>
              </a:ext>
            </a:extLst>
          </a:blip>
          <a:srcRect r="9382" b="6925"/>
          <a:stretch>
            <a:fillRect/>
          </a:stretch>
        </p:blipFill>
        <p:spPr bwMode="auto">
          <a:xfrm>
            <a:off x="3017520" y="2768600"/>
            <a:ext cx="1800225" cy="2567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9" name="TextBox 5"/>
          <p:cNvSpPr>
            <a:spLocks noChangeArrowheads="1"/>
          </p:cNvSpPr>
          <p:nvPr/>
        </p:nvSpPr>
        <p:spPr bwMode="auto">
          <a:xfrm>
            <a:off x="3250565" y="5948045"/>
            <a:ext cx="1462405" cy="33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zh-CN" altLang="en-US" sz="1600" dirty="0">
                <a:solidFill>
                  <a:schemeClr val="accent1">
                    <a:lumMod val="75000"/>
                  </a:schemeClr>
                </a:solidFill>
                <a:latin typeface="+mn-ea"/>
                <a:ea typeface="+mn-ea"/>
                <a:sym typeface="黑体" panose="02010609060101010101" pitchFamily="49" charset="-122"/>
              </a:rPr>
              <a:t>思想家梁启超</a:t>
            </a:r>
            <a:endParaRPr lang="zh-CN" altLang="en-US" sz="1600" dirty="0">
              <a:solidFill>
                <a:schemeClr val="accent1">
                  <a:lumMod val="75000"/>
                </a:schemeClr>
              </a:solidFill>
              <a:latin typeface="+mn-ea"/>
              <a:ea typeface="+mn-ea"/>
              <a:sym typeface="黑体" panose="02010609060101010101" pitchFamily="49" charset="-122"/>
            </a:endParaRPr>
          </a:p>
        </p:txBody>
      </p:sp>
      <p:sp>
        <p:nvSpPr>
          <p:cNvPr id="10" name="TextBox 6"/>
          <p:cNvSpPr>
            <a:spLocks noChangeArrowheads="1"/>
          </p:cNvSpPr>
          <p:nvPr/>
        </p:nvSpPr>
        <p:spPr bwMode="auto">
          <a:xfrm>
            <a:off x="5499735" y="5948045"/>
            <a:ext cx="1388745" cy="33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zh-CN" altLang="en-US" sz="1600" dirty="0">
                <a:solidFill>
                  <a:schemeClr val="accent1">
                    <a:lumMod val="75000"/>
                  </a:schemeClr>
                </a:solidFill>
                <a:latin typeface="+mn-ea"/>
                <a:ea typeface="+mn-ea"/>
                <a:sym typeface="黑体" panose="02010609060101010101" pitchFamily="49" charset="-122"/>
              </a:rPr>
              <a:t>教育家陈垣</a:t>
            </a:r>
            <a:endParaRPr lang="zh-CN" altLang="en-US" sz="1600" dirty="0">
              <a:solidFill>
                <a:schemeClr val="accent1">
                  <a:lumMod val="75000"/>
                </a:schemeClr>
              </a:solidFill>
              <a:latin typeface="+mn-ea"/>
              <a:ea typeface="+mn-ea"/>
              <a:sym typeface="黑体" panose="02010609060101010101" pitchFamily="49" charset="-122"/>
            </a:endParaRP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0610" y="2768600"/>
            <a:ext cx="1824990" cy="2567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文本框 11"/>
          <p:cNvSpPr txBox="1"/>
          <p:nvPr/>
        </p:nvSpPr>
        <p:spPr>
          <a:xfrm>
            <a:off x="7741285" y="5948045"/>
            <a:ext cx="1183005" cy="584835"/>
          </a:xfrm>
          <a:prstGeom prst="rect">
            <a:avLst/>
          </a:prstGeom>
          <a:noFill/>
        </p:spPr>
        <p:txBody>
          <a:bodyPr vert="horz" wrap="square" rtlCol="0">
            <a:spAutoFit/>
          </a:bodyPr>
          <a:lstStyle/>
          <a:p>
            <a:pPr algn="ctr"/>
            <a:r>
              <a:rPr lang="zh-CN" altLang="en-US" sz="1600" dirty="0">
                <a:solidFill>
                  <a:schemeClr val="accent1">
                    <a:lumMod val="75000"/>
                  </a:schemeClr>
                </a:solidFill>
                <a:latin typeface="+mn-ea"/>
                <a:ea typeface="+mn-ea"/>
              </a:rPr>
              <a:t>爱国侨领司徒美堂</a:t>
            </a:r>
            <a:endParaRPr lang="zh-CN" altLang="en-US" sz="1600" dirty="0">
              <a:solidFill>
                <a:schemeClr val="accent1">
                  <a:lumMod val="75000"/>
                </a:schemeClr>
              </a:solidFill>
              <a:latin typeface="+mn-ea"/>
              <a:ea typeface="+mn-ea"/>
            </a:endParaRPr>
          </a:p>
        </p:txBody>
      </p:sp>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1040" y="2768600"/>
            <a:ext cx="1707515" cy="2567305"/>
          </a:xfrm>
          <a:prstGeom prst="roundRect">
            <a:avLst>
              <a:gd name="adj" fmla="val 8594"/>
            </a:avLst>
          </a:prstGeom>
          <a:solidFill>
            <a:srgbClr val="FFFFFF">
              <a:shade val="85000"/>
            </a:srgbClr>
          </a:solidFill>
          <a:ln>
            <a:noFill/>
          </a:ln>
          <a:effectLst/>
        </p:spPr>
      </p:pic>
      <p:sp>
        <p:nvSpPr>
          <p:cNvPr id="16" name="TextBox 5"/>
          <p:cNvSpPr>
            <a:spLocks noChangeArrowheads="1"/>
          </p:cNvSpPr>
          <p:nvPr/>
        </p:nvSpPr>
        <p:spPr bwMode="auto">
          <a:xfrm>
            <a:off x="9667240" y="5948045"/>
            <a:ext cx="1555115" cy="52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zh-CN" altLang="en-US" sz="1400" dirty="0">
                <a:solidFill>
                  <a:schemeClr val="accent1">
                    <a:lumMod val="75000"/>
                  </a:schemeClr>
                </a:solidFill>
                <a:latin typeface="+mn-ea"/>
                <a:ea typeface="+mn-ea"/>
              </a:rPr>
              <a:t>著名舞蹈艺术家</a:t>
            </a:r>
            <a:br>
              <a:rPr lang="en-US" altLang="zh-CN" sz="1400" dirty="0">
                <a:solidFill>
                  <a:schemeClr val="accent1">
                    <a:lumMod val="75000"/>
                  </a:schemeClr>
                </a:solidFill>
                <a:latin typeface="+mn-ea"/>
                <a:ea typeface="+mn-ea"/>
              </a:rPr>
            </a:br>
            <a:r>
              <a:rPr lang="zh-CN" altLang="en-US" sz="1400" dirty="0">
                <a:solidFill>
                  <a:schemeClr val="accent1">
                    <a:lumMod val="75000"/>
                  </a:schemeClr>
                </a:solidFill>
                <a:latin typeface="+mn-ea"/>
                <a:ea typeface="+mn-ea"/>
                <a:sym typeface="黑体" panose="02010609060101010101" pitchFamily="49" charset="-122"/>
              </a:rPr>
              <a:t>戴爱莲</a:t>
            </a:r>
            <a:endParaRPr lang="zh-CN" altLang="en-US" sz="1400" dirty="0">
              <a:solidFill>
                <a:schemeClr val="accent1">
                  <a:lumMod val="75000"/>
                </a:schemeClr>
              </a:solidFill>
              <a:latin typeface="+mn-ea"/>
              <a:ea typeface="+mn-ea"/>
              <a:sym typeface="黑体" panose="02010609060101010101" pitchFamily="49"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4"/>
          <p:cNvSpPr txBox="1">
            <a:spLocks noChangeArrowheads="1"/>
          </p:cNvSpPr>
          <p:nvPr/>
        </p:nvSpPr>
        <p:spPr bwMode="auto">
          <a:xfrm>
            <a:off x="2719666" y="1215836"/>
            <a:ext cx="2979737"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ct val="50000"/>
              </a:spcBef>
              <a:buClr>
                <a:srgbClr val="376092"/>
              </a:buClr>
              <a:buFont typeface="Wingdings" panose="05000000000000000000" pitchFamily="2" charset="2"/>
              <a:buChar char="u"/>
            </a:pPr>
            <a:r>
              <a:rPr lang="zh-CN" altLang="en-US" dirty="0">
                <a:solidFill>
                  <a:srgbClr val="404040"/>
                </a:solidFill>
                <a:latin typeface="微软雅黑" panose="020B0503020204020204" charset="-122"/>
                <a:ea typeface="微软雅黑" panose="020B0503020204020204" charset="-122"/>
              </a:rPr>
              <a:t>中国第一侨乡</a:t>
            </a:r>
            <a:endParaRPr lang="zh-CN" altLang="en-US" dirty="0">
              <a:solidFill>
                <a:srgbClr val="404040"/>
              </a:solidFill>
              <a:latin typeface="微软雅黑" panose="020B0503020204020204" charset="-122"/>
              <a:ea typeface="微软雅黑" panose="020B0503020204020204" charset="-122"/>
            </a:endParaRPr>
          </a:p>
          <a:p>
            <a:pPr>
              <a:spcBef>
                <a:spcPct val="50000"/>
              </a:spcBef>
              <a:buClr>
                <a:srgbClr val="376092"/>
              </a:buClr>
              <a:buFont typeface="Wingdings" panose="05000000000000000000" pitchFamily="2" charset="2"/>
              <a:buChar char="u"/>
            </a:pPr>
            <a:r>
              <a:rPr lang="zh-CN" altLang="en-US" dirty="0">
                <a:solidFill>
                  <a:srgbClr val="404040"/>
                </a:solidFill>
                <a:latin typeface="微软雅黑" panose="020B0503020204020204" charset="-122"/>
                <a:ea typeface="微软雅黑" panose="020B0503020204020204" charset="-122"/>
              </a:rPr>
              <a:t>中国优秀旅游城市</a:t>
            </a:r>
            <a:endParaRPr lang="zh-CN" altLang="en-US" dirty="0">
              <a:solidFill>
                <a:srgbClr val="404040"/>
              </a:solidFill>
              <a:latin typeface="微软雅黑" panose="020B0503020204020204" charset="-122"/>
              <a:ea typeface="微软雅黑" panose="020B0503020204020204" charset="-122"/>
            </a:endParaRPr>
          </a:p>
          <a:p>
            <a:pPr>
              <a:spcBef>
                <a:spcPct val="50000"/>
              </a:spcBef>
              <a:buClr>
                <a:srgbClr val="376092"/>
              </a:buClr>
              <a:buFont typeface="Wingdings" panose="05000000000000000000" pitchFamily="2" charset="2"/>
              <a:buChar char="u"/>
            </a:pPr>
            <a:r>
              <a:rPr lang="zh-CN" altLang="en-US" dirty="0">
                <a:solidFill>
                  <a:srgbClr val="404040"/>
                </a:solidFill>
                <a:latin typeface="微软雅黑" panose="020B0503020204020204" charset="-122"/>
                <a:ea typeface="微软雅黑" panose="020B0503020204020204" charset="-122"/>
              </a:rPr>
              <a:t>全国文明城市</a:t>
            </a:r>
            <a:endParaRPr lang="zh-CN" altLang="en-US" dirty="0">
              <a:solidFill>
                <a:srgbClr val="404040"/>
              </a:solidFill>
              <a:latin typeface="微软雅黑" panose="020B0503020204020204" charset="-122"/>
              <a:ea typeface="微软雅黑" panose="020B0503020204020204" charset="-122"/>
            </a:endParaRPr>
          </a:p>
          <a:p>
            <a:pPr>
              <a:spcBef>
                <a:spcPct val="50000"/>
              </a:spcBef>
              <a:buClr>
                <a:srgbClr val="376092"/>
              </a:buClr>
              <a:buFont typeface="Wingdings" panose="05000000000000000000" pitchFamily="2" charset="2"/>
              <a:buChar char="u"/>
            </a:pPr>
            <a:r>
              <a:rPr lang="zh-CN" altLang="en-US" dirty="0">
                <a:solidFill>
                  <a:srgbClr val="404040"/>
                </a:solidFill>
                <a:latin typeface="微软雅黑" panose="020B0503020204020204" charset="-122"/>
                <a:ea typeface="微软雅黑" panose="020B0503020204020204" charset="-122"/>
              </a:rPr>
              <a:t>中国曲艺之乡（粤剧）</a:t>
            </a:r>
            <a:endParaRPr lang="zh-CN" altLang="en-US" dirty="0">
              <a:solidFill>
                <a:srgbClr val="404040"/>
              </a:solidFill>
              <a:latin typeface="微软雅黑" panose="020B0503020204020204" charset="-122"/>
              <a:ea typeface="微软雅黑" panose="020B0503020204020204" charset="-122"/>
            </a:endParaRPr>
          </a:p>
          <a:p>
            <a:pPr>
              <a:spcBef>
                <a:spcPct val="50000"/>
              </a:spcBef>
              <a:buClr>
                <a:srgbClr val="376092"/>
              </a:buClr>
              <a:buFont typeface="Wingdings" panose="05000000000000000000" pitchFamily="2" charset="2"/>
              <a:buChar char="u"/>
            </a:pPr>
            <a:r>
              <a:rPr lang="zh-CN" altLang="en-US" dirty="0">
                <a:solidFill>
                  <a:srgbClr val="404040"/>
                </a:solidFill>
                <a:latin typeface="微软雅黑" panose="020B0503020204020204" charset="-122"/>
                <a:ea typeface="微软雅黑" panose="020B0503020204020204" charset="-122"/>
              </a:rPr>
              <a:t>中国舞蹈之城</a:t>
            </a:r>
            <a:endParaRPr lang="zh-CN" altLang="en-US" dirty="0">
              <a:solidFill>
                <a:srgbClr val="404040"/>
              </a:solidFill>
              <a:latin typeface="微软雅黑" panose="020B0503020204020204" charset="-122"/>
              <a:ea typeface="微软雅黑" panose="020B0503020204020204" charset="-122"/>
            </a:endParaRPr>
          </a:p>
          <a:p>
            <a:pPr>
              <a:spcBef>
                <a:spcPct val="50000"/>
              </a:spcBef>
              <a:buClr>
                <a:srgbClr val="376092"/>
              </a:buClr>
              <a:buFont typeface="Wingdings" panose="05000000000000000000" pitchFamily="2" charset="2"/>
              <a:buChar char="u"/>
            </a:pPr>
            <a:r>
              <a:rPr lang="zh-CN" altLang="en-US" dirty="0">
                <a:solidFill>
                  <a:srgbClr val="404040"/>
                </a:solidFill>
                <a:latin typeface="微软雅黑" panose="020B0503020204020204" charset="-122"/>
                <a:ea typeface="微软雅黑" panose="020B0503020204020204" charset="-122"/>
              </a:rPr>
              <a:t>中国明星之乡</a:t>
            </a:r>
            <a:endParaRPr lang="zh-CN" altLang="en-US" dirty="0">
              <a:solidFill>
                <a:srgbClr val="404040"/>
              </a:solidFill>
              <a:latin typeface="微软雅黑" panose="020B0503020204020204" charset="-122"/>
              <a:ea typeface="微软雅黑" panose="020B0503020204020204" charset="-122"/>
            </a:endParaRPr>
          </a:p>
        </p:txBody>
      </p:sp>
      <p:pic>
        <p:nvPicPr>
          <p:cNvPr id="15" name="Picture 5"/>
          <p:cNvPicPr>
            <a:picLocks noChangeAspect="1" noChangeArrowheads="1"/>
          </p:cNvPicPr>
          <p:nvPr/>
        </p:nvPicPr>
        <p:blipFill rotWithShape="1">
          <a:blip r:embed="rId1">
            <a:extLst>
              <a:ext uri="{28A0092B-C50C-407E-A947-70E740481C1C}">
                <a14:useLocalDpi xmlns:a14="http://schemas.microsoft.com/office/drawing/2010/main" val="0"/>
              </a:ext>
            </a:extLst>
          </a:blip>
          <a:srcRect l="1789" t="4100" r="7840" b="7648"/>
          <a:stretch>
            <a:fillRect/>
          </a:stretch>
        </p:blipFill>
        <p:spPr bwMode="auto">
          <a:xfrm>
            <a:off x="2719666" y="4212724"/>
            <a:ext cx="1972163" cy="1680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3566" t="4078" r="4889" b="6141"/>
          <a:stretch>
            <a:fillRect/>
          </a:stretch>
        </p:blipFill>
        <p:spPr bwMode="auto">
          <a:xfrm>
            <a:off x="5220089" y="4223729"/>
            <a:ext cx="1956472" cy="1677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07" t="3974" r="8006" b="7529"/>
          <a:stretch>
            <a:fillRect/>
          </a:stretch>
        </p:blipFill>
        <p:spPr bwMode="auto">
          <a:xfrm>
            <a:off x="7405551" y="4223729"/>
            <a:ext cx="1848617" cy="1680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0540" y="1228450"/>
            <a:ext cx="3809038" cy="2362476"/>
          </a:xfrm>
          <a:prstGeom prst="roundRect">
            <a:avLst>
              <a:gd name="adj" fmla="val 8594"/>
            </a:avLst>
          </a:prstGeom>
          <a:solidFill>
            <a:srgbClr val="FFFFFF">
              <a:shade val="85000"/>
            </a:srgbClr>
          </a:solidFill>
          <a:ln>
            <a:noFill/>
          </a:ln>
          <a:effectLst/>
        </p:spPr>
      </p:pic>
      <p:pic>
        <p:nvPicPr>
          <p:cNvPr id="20" name="图片 19"/>
          <p:cNvPicPr>
            <a:picLocks noChangeAspect="1"/>
          </p:cNvPicPr>
          <p:nvPr/>
        </p:nvPicPr>
        <p:blipFill rotWithShape="1">
          <a:blip r:embed="rId5">
            <a:extLst>
              <a:ext uri="{28A0092B-C50C-407E-A947-70E740481C1C}">
                <a14:useLocalDpi xmlns:a14="http://schemas.microsoft.com/office/drawing/2010/main" val="0"/>
              </a:ext>
            </a:extLst>
          </a:blip>
          <a:srcRect r="31054"/>
          <a:stretch>
            <a:fillRect/>
          </a:stretch>
        </p:blipFill>
        <p:spPr>
          <a:xfrm>
            <a:off x="9483158" y="4212724"/>
            <a:ext cx="1746420" cy="1688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50412" y="1627951"/>
            <a:ext cx="4801314" cy="499624"/>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rPr>
              <a:t>广东省的传统工业大市，产业基础扎实。</a:t>
            </a:r>
            <a:endParaRPr kumimoji="0" lang="en-US" altLang="zh-CN" sz="2000" i="0" u="none" strike="noStrike" kern="1200" cap="none" spc="0" normalizeH="0" baseline="0" noProof="0" dirty="0">
              <a:ln>
                <a:noFill/>
              </a:ln>
              <a:solidFill>
                <a:schemeClr val="accent1">
                  <a:lumMod val="75000"/>
                </a:schemeClr>
              </a:solidFill>
              <a:effectLst/>
              <a:uLnTx/>
              <a:uFillTx/>
              <a:latin typeface="微软雅黑" panose="020B0503020204020204" charset="-122"/>
              <a:ea typeface="微软雅黑" panose="020B0503020204020204" charset="-122"/>
              <a:cs typeface="+mn-cs"/>
            </a:endParaRPr>
          </a:p>
        </p:txBody>
      </p:sp>
      <p:grpSp>
        <p:nvGrpSpPr>
          <p:cNvPr id="2" name="组合 1"/>
          <p:cNvGrpSpPr/>
          <p:nvPr/>
        </p:nvGrpSpPr>
        <p:grpSpPr>
          <a:xfrm>
            <a:off x="588010" y="2984500"/>
            <a:ext cx="10979150" cy="2672715"/>
            <a:chOff x="926" y="4700"/>
            <a:chExt cx="17290" cy="4209"/>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b="9197"/>
            <a:stretch>
              <a:fillRect/>
            </a:stretch>
          </p:blipFill>
          <p:spPr>
            <a:xfrm>
              <a:off x="926" y="4700"/>
              <a:ext cx="4946" cy="2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9" y="4731"/>
              <a:ext cx="5318" cy="2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00" y="4700"/>
              <a:ext cx="5917" cy="3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4"/>
            <p:cNvSpPr txBox="1"/>
            <p:nvPr/>
          </p:nvSpPr>
          <p:spPr>
            <a:xfrm>
              <a:off x="2345" y="8327"/>
              <a:ext cx="2108" cy="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i="0" u="none" strike="noStrike" kern="1200" cap="none" spc="0" normalizeH="0" baseline="0" noProof="0" dirty="0">
                  <a:ln>
                    <a:noFill/>
                  </a:ln>
                  <a:solidFill>
                    <a:schemeClr val="accent1">
                      <a:lumMod val="75000"/>
                    </a:schemeClr>
                  </a:solidFill>
                  <a:effectLst/>
                  <a:uLnTx/>
                  <a:uFillTx/>
                  <a:latin typeface="+mn-ea"/>
                  <a:ea typeface="+mn-ea"/>
                  <a:cs typeface="+mn-cs"/>
                </a:rPr>
                <a:t>台山核电站</a:t>
              </a:r>
              <a:endParaRPr kumimoji="0" lang="zh-CN" altLang="en-US" sz="1800" i="0" u="none" strike="noStrike" kern="1200" cap="none" spc="0" normalizeH="0" baseline="0" noProof="0" dirty="0">
                <a:ln>
                  <a:noFill/>
                </a:ln>
                <a:solidFill>
                  <a:schemeClr val="accent1">
                    <a:lumMod val="75000"/>
                  </a:schemeClr>
                </a:solidFill>
                <a:effectLst/>
                <a:uLnTx/>
                <a:uFillTx/>
                <a:latin typeface="+mn-ea"/>
                <a:ea typeface="+mn-ea"/>
                <a:cs typeface="+mn-cs"/>
              </a:endParaRPr>
            </a:p>
          </p:txBody>
        </p:sp>
        <p:sp>
          <p:nvSpPr>
            <p:cNvPr id="8" name="TextBox 6"/>
            <p:cNvSpPr txBox="1"/>
            <p:nvPr/>
          </p:nvSpPr>
          <p:spPr>
            <a:xfrm>
              <a:off x="8295" y="8327"/>
              <a:ext cx="1745" cy="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i="0" u="none" strike="noStrike" kern="1200" cap="none" spc="0" normalizeH="0" baseline="0" noProof="0" dirty="0">
                  <a:ln>
                    <a:noFill/>
                  </a:ln>
                  <a:solidFill>
                    <a:schemeClr val="accent1">
                      <a:lumMod val="75000"/>
                    </a:schemeClr>
                  </a:solidFill>
                  <a:effectLst/>
                  <a:uLnTx/>
                  <a:uFillTx/>
                  <a:latin typeface="+mn-ea"/>
                  <a:ea typeface="+mn-ea"/>
                  <a:cs typeface="+mn-cs"/>
                </a:rPr>
                <a:t>广东南车</a:t>
              </a:r>
              <a:endParaRPr kumimoji="0" lang="zh-CN" altLang="en-US" sz="1800" i="0" u="none" strike="noStrike" kern="1200" cap="none" spc="0" normalizeH="0" baseline="0" noProof="0" dirty="0">
                <a:ln>
                  <a:noFill/>
                </a:ln>
                <a:solidFill>
                  <a:schemeClr val="accent1">
                    <a:lumMod val="75000"/>
                  </a:schemeClr>
                </a:solidFill>
                <a:effectLst/>
                <a:uLnTx/>
                <a:uFillTx/>
                <a:latin typeface="+mn-ea"/>
                <a:ea typeface="+mn-ea"/>
                <a:cs typeface="+mn-cs"/>
              </a:endParaRPr>
            </a:p>
          </p:txBody>
        </p:sp>
        <p:sp>
          <p:nvSpPr>
            <p:cNvPr id="10" name="TextBox 9"/>
            <p:cNvSpPr txBox="1"/>
            <p:nvPr/>
          </p:nvSpPr>
          <p:spPr>
            <a:xfrm>
              <a:off x="13813" y="8327"/>
              <a:ext cx="3219" cy="5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i="0" u="none" strike="noStrike" kern="1200" cap="none" spc="0" normalizeH="0" baseline="0" noProof="0" dirty="0">
                  <a:ln>
                    <a:noFill/>
                  </a:ln>
                  <a:solidFill>
                    <a:schemeClr val="accent1">
                      <a:lumMod val="75000"/>
                    </a:schemeClr>
                  </a:solidFill>
                  <a:effectLst/>
                  <a:uLnTx/>
                  <a:uFillTx/>
                  <a:latin typeface="+mn-ea"/>
                  <a:ea typeface="+mn-ea"/>
                  <a:cs typeface="+mn-cs"/>
                </a:rPr>
                <a:t>豪爵摩托研发中心</a:t>
              </a:r>
              <a:endParaRPr kumimoji="0" lang="zh-CN" altLang="en-US" sz="1800" i="0" u="none" strike="noStrike" kern="1200" cap="none" spc="0" normalizeH="0" baseline="0" noProof="0" dirty="0">
                <a:ln>
                  <a:noFill/>
                </a:ln>
                <a:solidFill>
                  <a:schemeClr val="accent1">
                    <a:lumMod val="75000"/>
                  </a:schemeClr>
                </a:solidFill>
                <a:effectLst/>
                <a:uLnTx/>
                <a:uFillTx/>
                <a:latin typeface="+mn-ea"/>
                <a:ea typeface="+mn-ea"/>
                <a:cs typeface="+mn-cs"/>
              </a:endParaRPr>
            </a:p>
          </p:txBody>
        </p:sp>
      </p:gr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1583</Words>
  <Application>WPS 演示</Application>
  <PresentationFormat>宽屏</PresentationFormat>
  <Paragraphs>258</Paragraphs>
  <Slides>28</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28</vt:i4>
      </vt:variant>
    </vt:vector>
  </HeadingPairs>
  <TitlesOfParts>
    <vt:vector size="43" baseType="lpstr">
      <vt:lpstr>Arial</vt:lpstr>
      <vt:lpstr>宋体</vt:lpstr>
      <vt:lpstr>Wingdings</vt:lpstr>
      <vt:lpstr>微软雅黑 Light</vt:lpstr>
      <vt:lpstr>微软雅黑</vt:lpstr>
      <vt:lpstr>Calibri</vt:lpstr>
      <vt:lpstr>黑体</vt:lpstr>
      <vt:lpstr>Calibri</vt:lpstr>
      <vt:lpstr>Arial Unicode MS</vt:lpstr>
      <vt:lpstr>Calibri Light</vt:lpstr>
      <vt:lpstr>Times New Roman</vt:lpstr>
      <vt:lpstr>仿宋_GB2312</vt:lpstr>
      <vt:lpstr>PMingLiU</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Jenny Ou </cp:lastModifiedBy>
  <cp:revision>2</cp:revision>
  <dcterms:created xsi:type="dcterms:W3CDTF">2017-11-17T01:39:00Z</dcterms:created>
  <dcterms:modified xsi:type="dcterms:W3CDTF">2017-11-20T03:58:45Z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