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46" r:id="rId3"/>
  </p:sldIdLst>
  <p:sldSz cx="12192000" cy="6858000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234" autoAdjust="0"/>
    <p:restoredTop sz="93203" autoAdjust="0"/>
  </p:normalViewPr>
  <p:slideViewPr>
    <p:cSldViewPr snapToGrid="0" showGuides="1">
      <p:cViewPr varScale="1">
        <p:scale>
          <a:sx n="52" d="100"/>
          <a:sy n="52" d="100"/>
        </p:scale>
        <p:origin x="-6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4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2.jpeg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1355"/>
            <a:ext cx="8242300" cy="10969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678331" y="1789708"/>
            <a:ext cx="3579813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硕士：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药学（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专硕）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/>
        </p:nvSpPr>
        <p:spPr bwMode="auto">
          <a:xfrm>
            <a:off x="330200" y="4103224"/>
            <a:ext cx="1920875" cy="7550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Tel: 13630120017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Email: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lypanxx@scut.edu.cn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57646" y="1765636"/>
            <a:ext cx="4630879" cy="3438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临床药学、临床试验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GCP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、影像组学、大数据分析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以第一作者在《Breast》、《Journal of Gynecologic Oncology》等杂志发表SCI论文</a:t>
            </a:r>
            <a:r>
              <a:rPr lang="en-US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</a:t>
            </a:r>
            <a:r>
              <a:rPr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篇</a:t>
            </a:r>
            <a:r>
              <a:rPr lang="zh-CN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，中文论文</a:t>
            </a:r>
            <a:r>
              <a:rPr lang="en-US" altLang="zh-CN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10</a:t>
            </a:r>
            <a:r>
              <a:rPr lang="zh-CN" altLang="en-US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余篇</a:t>
            </a:r>
            <a:r>
              <a:rPr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。获得佛山市科学技术奖二等奖。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endParaRPr kumimoji="0" lang="en-US" altLang="zh-CN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en-US" altLang="zh-CN" sz="12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主持</a:t>
            </a:r>
            <a:r>
              <a:rPr kumimoji="0" lang="zh-CN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包括</a:t>
            </a:r>
            <a:r>
              <a:rPr kumimoji="0" lang="en-US" altLang="zh-CN" sz="12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中国临床肿瘤学会（CSCO）青年课题</a:t>
            </a:r>
            <a:r>
              <a:rPr kumimoji="0" lang="zh-CN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多项。</a:t>
            </a:r>
            <a:endParaRPr kumimoji="0" lang="en-US" altLang="zh-CN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200" b="1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84425" y="6556375"/>
            <a:ext cx="9232900" cy="18256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潘兴喜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330" y="519430"/>
            <a:ext cx="6670040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主任医师</a:t>
            </a:r>
            <a:r>
              <a:rPr kumimoji="0" lang="zh-CN" altLang="en-US" sz="1400" b="1" i="0" u="none" strike="noStrike" kern="1200" cap="none" spc="12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华南理工大学附属第六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医院（佛山市南海区人民医院）肿瘤三</a:t>
            </a:r>
            <a:r>
              <a:rPr kumimoji="0" lang="zh-CN" altLang="en-US" sz="1400" b="1" i="0" u="none" strike="noStrike" kern="1200" cap="none" spc="12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区副主</a:t>
            </a:r>
            <a:r>
              <a:rPr kumimoji="0" lang="zh-CN" altLang="en-US" sz="1400" b="1" i="0" u="none" strike="noStrike" kern="1200" cap="none" spc="12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6088" y="0"/>
            <a:ext cx="1804987" cy="11017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08288" y="1300163"/>
            <a:ext cx="14274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25713" y="2358809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08288" y="2384209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7" name="图片 24"/>
          <p:cNvPicPr>
            <a:picLocks noChangeAspect="1"/>
          </p:cNvPicPr>
          <p:nvPr/>
        </p:nvPicPr>
        <p:blipFill>
          <a:blip r:embed="rId2" cstate="print"/>
          <a:srcRect l="9991" r="8128"/>
          <a:stretch>
            <a:fillRect/>
          </a:stretch>
        </p:blipFill>
        <p:spPr bwMode="auto">
          <a:xfrm>
            <a:off x="10810875" y="85725"/>
            <a:ext cx="112395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79503" y="3705702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62078" y="3731102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677696" y="2747923"/>
            <a:ext cx="3579813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lvl="0" eaLnBrk="1" hangingPunct="1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2001.9-2008.6 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吉林大学临床医学七年制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(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本硕连读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2008.7- 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至今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华南理工大学附属第六医院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（佛山市南海区人民医院）            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678430" y="4316095"/>
            <a:ext cx="4178935" cy="175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lvl="0" eaLnBrk="1" hangingPunct="1">
              <a:defRPr/>
            </a:pPr>
            <a:r>
              <a:rPr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广东省医师协会放射治疗医师分会委员腹部肿瘤组副组长</a:t>
            </a:r>
            <a:endParaRPr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中国老年保健医学研究会肿瘤防治分会放疗专委会常委</a:t>
            </a:r>
            <a:endParaRPr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中国抗癌协会近距离放射治疗委员会青年委员</a:t>
            </a:r>
            <a:endParaRPr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广东省基层医药学会放射肿瘤专委会常委</a:t>
            </a:r>
            <a:endParaRPr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广东省肝脏病学会肿瘤康复委员会常委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佛山市医学会放射肿瘤分会常委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>
              <a:defRPr/>
            </a:pP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78790" y="1300480"/>
            <a:ext cx="1645920" cy="2350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PP_MARK_KEY" val="7ffe774e-ed87-4136-bb26-8adcf94deb44"/>
  <p:tag name="COMMONDATA" val="eyJoZGlkIjoiYzZjZTY5NzdmMmNkYjQzOTMyNGMzMzcyYmMwNWIwMDQifQ==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598</Words>
  <Application>WPS 演示</Application>
  <PresentationFormat>自定义</PresentationFormat>
  <Paragraphs>52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Calibri</vt:lpstr>
      <vt:lpstr>Calibri Light</vt:lpstr>
      <vt:lpstr>Calibri</vt:lpstr>
      <vt:lpstr>微软雅黑</vt:lpstr>
      <vt:lpstr>Arial Unicode MS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Robee</cp:lastModifiedBy>
  <cp:revision>381</cp:revision>
  <dcterms:created xsi:type="dcterms:W3CDTF">2015-05-04T02:17:00Z</dcterms:created>
  <dcterms:modified xsi:type="dcterms:W3CDTF">2023-03-30T11:13:09Z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9EF9F675EB044742AD6B5D307301DC91</vt:lpwstr>
  </property>
  <property fmtid="{D5CDD505-2E9C-101B-9397-08002B2CF9AE}" pid="3" name="KSOProductBuildVer">
    <vt:lpwstr>2052-11.1.0.13703</vt:lpwstr>
  </property>
</Properties>
</file>