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89" d="100"/>
          <a:sy n="89" d="100"/>
        </p:scale>
        <p:origin x="56" y="2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临床医学（  心血管内科  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9593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Tel: (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010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66951408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Email: shixm301cardiac@hotmail.com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4929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心律失常发病机制及治疗的基础和临床研究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希浦氏系统起搏治疗心力衰竭的基础和临床研究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2012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年以来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第一作者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和通讯作者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在核心期刊发表论文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25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篇，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SCI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论文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篇，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发明专利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项，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主编专著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部，副主编专著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部，参编专著</a:t>
            </a:r>
            <a:r>
              <a:rPr lang="en-US" altLang="zh-CN" sz="1200" kern="1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部</a:t>
            </a:r>
            <a:r>
              <a:rPr lang="zh-CN" altLang="en-US" sz="1200" kern="1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，先后获得全军医疗成果二等奖，三等奖，解放军总医院医疗成果一等奖，二等奖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承担国家自然科学基金，北京科委重大攻关项目，全军十一五，十二五重点课题，军队保健专项重点课题子课题，国防科技创新课题等，目前在研经费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时向民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中国人民解放军总医院第六医学中心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心血管病医学部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仅填写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年招生专业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15152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16866" y="2157690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47944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986232" y="4833746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8486289" y="4782749"/>
            <a:ext cx="1920875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此处可放团队照片或实验室照片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404754B-161F-4C81-A855-1A4BE62F00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64" y="0"/>
            <a:ext cx="1787708" cy="247099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8263E02-D323-4327-823B-82BBD785AA7C}"/>
              </a:ext>
            </a:extLst>
          </p:cNvPr>
          <p:cNvSpPr txBox="1"/>
          <p:nvPr/>
        </p:nvSpPr>
        <p:spPr>
          <a:xfrm>
            <a:off x="2704958" y="2498219"/>
            <a:ext cx="43340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1988-1994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第三军医大学 临床医学系       学士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1998-2001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解放军医学院 心血管内科       硕士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2001-2004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解放军医学院 心血管内科       博士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2010-2011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墨西哥国立心脏病研究所        访问学者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1994-1998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解放军总医院心血管内科        医师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2004-2006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解放军总医院心血管内科       主治医师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2006-2015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解放军总医院心血管内科       副主任医师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2015-2020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解放军总医院心血管内科       主任医师  副教授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2020-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解放军总医院第六医学中心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心血管病医学部心律失常科     副主任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主任医师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副教授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C5E8E9B-A898-40A5-B19C-AC6265C451C8}"/>
              </a:ext>
            </a:extLst>
          </p:cNvPr>
          <p:cNvSpPr txBox="1"/>
          <p:nvPr/>
        </p:nvSpPr>
        <p:spPr>
          <a:xfrm>
            <a:off x="2710028" y="5151212"/>
            <a:ext cx="4849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中华医学会心血管病学分会心律失常学组委员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全军心血管内科专业委员会电生理学组委员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中国医师协会心血管内科医师分会心律失常学组委员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中国房颤中心联盟第一届委员会委员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全军心血管病介入诊疗质量控制委员会心律失常学组副组长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中国老年保健医学研究会老年心血管病分会副主任委员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8223B13-5D07-4D07-9DA5-EF32CC506B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459" y="4677704"/>
            <a:ext cx="2502168" cy="18766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306</Words>
  <Application>Microsoft Office PowerPoint</Application>
  <PresentationFormat>宽屏</PresentationFormat>
  <Paragraphs>37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微软雅黑</vt:lpstr>
      <vt:lpstr>Arial</vt:lpstr>
      <vt:lpstr>Calibri</vt:lpstr>
      <vt:lpstr>Calibri Light</vt:lpstr>
      <vt:lpstr>Times New Roman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shixm301cardiac@outlook.com</cp:lastModifiedBy>
  <cp:revision>403</cp:revision>
  <dcterms:created xsi:type="dcterms:W3CDTF">2015-05-04T02:17:00Z</dcterms:created>
  <dcterms:modified xsi:type="dcterms:W3CDTF">2023-03-24T07:27:20Z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