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86" d="100"/>
          <a:sy n="86" d="100"/>
        </p:scale>
        <p:origin x="41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2023-3-24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91157" y="1844053"/>
            <a:ext cx="3579813" cy="33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学术型硕士：临床医学（神经病学）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199" y="4103224"/>
            <a:ext cx="2348131" cy="118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Tel: 010-66957598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18600310183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Office: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解放军总医院第六医学中心内科楼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层高压氧科</a:t>
            </a:r>
            <a:b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Email:psy9992011@163.com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2662" y="1722159"/>
            <a:ext cx="4630879" cy="511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研究方向</a:t>
            </a:r>
            <a:r>
              <a:rPr lang="en-US" altLang="zh-CN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: </a:t>
            </a:r>
          </a:p>
          <a:p>
            <a:pPr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从事神经科学及高气压医学的医疗、教学和科研工作近三十年，关注神经损伤的治疗，特别是颅脑损伤、脊柱损伤、脑血管意外、各种原因缺血缺氧性脑病、神经脱髓鞘疾病、周围神经损伤等的高压氧综合治疗。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获军队科技进步奖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项，出版专著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部，发表论文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余篇；近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年指导研究在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Experimental Molecular Medicine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等国际权威杂志发表论文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余篇。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研究资助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作为课题负责人承担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863</a:t>
            </a:r>
            <a:r>
              <a:rPr lang="zh-CN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、首都医学发展基金、全军医学创新工程等科研项目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</a:t>
            </a:r>
            <a:r>
              <a:rPr lang="zh-CN" altLang="en-US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在研科研经费</a:t>
            </a:r>
            <a:r>
              <a:rPr lang="en-US" altLang="zh-CN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万元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，累计课题经费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3000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万元。</a:t>
            </a:r>
            <a:endParaRPr lang="en-US" altLang="zh-CN" sz="12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35225" y="76940"/>
            <a:ext cx="3579812" cy="43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潘树义 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41125" y="162883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主任医师、教授，博士生导师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53160" y="269213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21114" y="2703638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框 11">
            <a:extLst>
              <a:ext uri="{FF2B5EF4-FFF2-40B4-BE49-F238E27FC236}">
                <a16:creationId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5153" y="3136745"/>
            <a:ext cx="438567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1996.09-1999.06    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第一军医大学   硕士（导师钟世镇院士）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1999.09-2002.06    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第一军医大学   硕士（导师钟世镇院士）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2018.09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至今             华南理工大学医学院    教授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87949" y="458580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837898" y="4589842"/>
            <a:ext cx="9028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招生要求</a:t>
            </a:r>
          </a:p>
        </p:txBody>
      </p:sp>
      <p:sp>
        <p:nvSpPr>
          <p:cNvPr id="29" name="文本框 11">
            <a:extLst>
              <a:ext uri="{FF2B5EF4-FFF2-40B4-BE49-F238E27FC236}">
                <a16:creationId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5119" y="5011676"/>
            <a:ext cx="38890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热爱临床医学及科研工作，踏实勤奋，有进取心，有创新精神，有团队精神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501075" y="43624"/>
            <a:ext cx="1707356" cy="95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工作单位：华南理工大学医学院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华南理工大学医学院附属解放军总医院第六医学中心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41125" y="614098"/>
            <a:ext cx="718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学术任职：高压氧及康复二科科室主任、中国康复医学会高压氧康复专业委员会主任委员、北京医学会高压氧分会主任委员、全军高压氧医学专业委员会主任委员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EC4DFA19-97AA-4EB2-87CA-FECAA8FB8C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4" t="-366" r="18814" b="366"/>
          <a:stretch/>
        </p:blipFill>
        <p:spPr>
          <a:xfrm>
            <a:off x="213206" y="1486807"/>
            <a:ext cx="2090885" cy="2410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27101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254</Words>
  <Application>Microsoft Office PowerPoint</Application>
  <PresentationFormat>宽屏</PresentationFormat>
  <Paragraphs>21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李 航</cp:lastModifiedBy>
  <cp:revision>389</cp:revision>
  <dcterms:created xsi:type="dcterms:W3CDTF">2015-05-04T02:17:26Z</dcterms:created>
  <dcterms:modified xsi:type="dcterms:W3CDTF">2023-03-24T14:15:36Z</dcterms:modified>
</cp:coreProperties>
</file>