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113" d="100"/>
          <a:sy n="113" d="100"/>
        </p:scale>
        <p:origin x="-372" y="-96"/>
      </p:cViewPr>
      <p:guideLst>
        <p:guide orient="horz" pos="2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771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学术硕士：临床医学</a:t>
            </a:r>
            <a:endParaRPr lang="en-US" altLang="zh-CN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195513" cy="9787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Tel:010-66957651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lang="en-US" altLang="zh-CN" sz="12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3313400243@qq.com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2808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1200" dirty="0" smtClean="0"/>
              <a:t>辅助</a:t>
            </a:r>
            <a:r>
              <a:rPr lang="zh-CN" altLang="en-US" sz="1200" smtClean="0"/>
              <a:t>生殖</a:t>
            </a:r>
            <a:r>
              <a:rPr lang="zh-CN" altLang="en-US" sz="1200" smtClean="0"/>
              <a:t>、围产医学</a:t>
            </a:r>
            <a:r>
              <a:rPr lang="zh-CN" altLang="zh-CN" sz="1200" smtClean="0"/>
              <a:t>及</a:t>
            </a:r>
            <a:r>
              <a:rPr lang="zh-CN" altLang="zh-CN" sz="1200" dirty="0" smtClean="0"/>
              <a:t>内分泌</a:t>
            </a:r>
            <a:endParaRPr lang="en-US" altLang="zh-CN" sz="1200" dirty="0"/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zh-CN" sz="1200" dirty="0" smtClean="0"/>
              <a:t>承担国家自然科学基金、中国博士后基金、首都发展基金、“</a:t>
            </a:r>
            <a:r>
              <a:rPr lang="en-US" altLang="zh-CN" sz="1200" dirty="0" smtClean="0"/>
              <a:t>863</a:t>
            </a:r>
            <a:r>
              <a:rPr lang="zh-CN" altLang="zh-CN" sz="1200" dirty="0" smtClean="0"/>
              <a:t>”课题及军队“十</a:t>
            </a:r>
            <a:r>
              <a:rPr lang="zh-CN" altLang="en-US" sz="1200" dirty="0" smtClean="0"/>
              <a:t>二</a:t>
            </a:r>
            <a:r>
              <a:rPr lang="zh-CN" altLang="zh-CN" sz="1200" dirty="0" smtClean="0"/>
              <a:t>五”、“十</a:t>
            </a:r>
            <a:r>
              <a:rPr lang="zh-CN" altLang="en-US" sz="1200" dirty="0" smtClean="0"/>
              <a:t>三</a:t>
            </a:r>
            <a:r>
              <a:rPr lang="zh-CN" altLang="zh-CN" sz="1200" dirty="0" smtClean="0"/>
              <a:t>五”及 全军计生重大专项及科技部重点研发项目等。荣获国家自然科学二等奖及军队医疗成果二等奖等。在国内外发表学术论文约</a:t>
            </a:r>
            <a:r>
              <a:rPr lang="en-US" altLang="zh-CN" sz="1200" dirty="0" smtClean="0"/>
              <a:t>70</a:t>
            </a:r>
            <a:r>
              <a:rPr lang="zh-CN" altLang="zh-CN" sz="1200" dirty="0" smtClean="0"/>
              <a:t>余篇，第一及通讯作者发表</a:t>
            </a:r>
            <a:r>
              <a:rPr lang="en-US" altLang="zh-CN" sz="1200" dirty="0" smtClean="0"/>
              <a:t>SCI20</a:t>
            </a:r>
            <a:r>
              <a:rPr lang="zh-CN" altLang="zh-CN" sz="1200" dirty="0" smtClean="0"/>
              <a:t>余篇，出版专著</a:t>
            </a:r>
            <a:r>
              <a:rPr lang="en-US" altLang="zh-CN" sz="1200" dirty="0" smtClean="0"/>
              <a:t>3</a:t>
            </a:r>
            <a:r>
              <a:rPr lang="zh-CN" altLang="zh-CN" sz="1200" dirty="0" smtClean="0"/>
              <a:t>部。曾多次代表军队赴海外执行军事医疗任务。</a:t>
            </a:r>
            <a:r>
              <a:rPr lang="en-US" altLang="zh-CN" sz="1200" dirty="0" smtClean="0"/>
              <a:t>2015</a:t>
            </a:r>
            <a:r>
              <a:rPr lang="zh-CN" altLang="zh-CN" sz="1200" dirty="0" smtClean="0"/>
              <a:t>年获京城好医生称号。</a:t>
            </a:r>
            <a:r>
              <a:rPr lang="en-US" altLang="zh-CN" sz="1200" dirty="0" smtClean="0"/>
              <a:t>2018</a:t>
            </a:r>
            <a:r>
              <a:rPr lang="zh-CN" altLang="en-US" sz="1200" dirty="0" smtClean="0"/>
              <a:t>年获得联勤保障部队个人三等功，</a:t>
            </a:r>
            <a:r>
              <a:rPr lang="en-US" altLang="zh-CN" sz="1200" dirty="0" smtClean="0"/>
              <a:t>2020</a:t>
            </a:r>
            <a:r>
              <a:rPr lang="zh-CN" altLang="en-US" sz="1200" dirty="0" smtClean="0"/>
              <a:t>年荣获解放军总医院个人嘉奖，</a:t>
            </a:r>
            <a:r>
              <a:rPr lang="en-US" altLang="zh-CN" sz="1200" dirty="0" smtClean="0"/>
              <a:t>2021</a:t>
            </a:r>
            <a:r>
              <a:rPr lang="zh-CN" altLang="en-US" sz="1200" dirty="0" smtClean="0"/>
              <a:t>年、</a:t>
            </a:r>
            <a:r>
              <a:rPr lang="en-US" altLang="zh-CN" sz="1200" dirty="0" smtClean="0"/>
              <a:t>2022</a:t>
            </a:r>
            <a:r>
              <a:rPr lang="zh-CN" altLang="en-US" sz="1200" dirty="0" smtClean="0"/>
              <a:t>年分别荣获解放军总医院“杰出贡献奖”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 smtClean="0"/>
              <a:t>目前主持国家自然科学基金课题</a:t>
            </a:r>
            <a:r>
              <a:rPr lang="en-US" altLang="zh-CN" sz="1200" dirty="0" smtClean="0"/>
              <a:t>2</a:t>
            </a:r>
            <a:r>
              <a:rPr lang="zh-CN" altLang="en-US" sz="1200" dirty="0" smtClean="0"/>
              <a:t>项、</a:t>
            </a:r>
            <a:r>
              <a:rPr lang="zh-CN" altLang="zh-CN" sz="1200" dirty="0" smtClean="0"/>
              <a:t>首都卫生发展</a:t>
            </a:r>
            <a:r>
              <a:rPr lang="zh-CN" altLang="en-US" sz="1200" dirty="0" smtClean="0"/>
              <a:t>重大专项</a:t>
            </a:r>
            <a:r>
              <a:rPr lang="en-US" altLang="zh-CN" sz="1200" dirty="0" smtClean="0"/>
              <a:t>1</a:t>
            </a:r>
            <a:r>
              <a:rPr lang="zh-CN" altLang="en-US" sz="1200" dirty="0" smtClean="0"/>
              <a:t>项、军队课题 </a:t>
            </a:r>
            <a:r>
              <a:rPr lang="en-US" altLang="zh-CN" sz="1200" dirty="0" smtClean="0"/>
              <a:t>4</a:t>
            </a:r>
            <a:r>
              <a:rPr lang="zh-CN" altLang="en-US" sz="1200" dirty="0" smtClean="0"/>
              <a:t>项。</a:t>
            </a:r>
            <a:endParaRPr lang="en-US" altLang="zh-CN" sz="1200" dirty="0" smtClean="0"/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85725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陈蕾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授 </a:t>
            </a:r>
            <a:r>
              <a:rPr lang="zh-CN" altLang="en-US" sz="1400" b="1" spc="12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解放军总医院第六医学中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心妇产科、生殖医学科行政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09070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辅助生殖、</a:t>
            </a:r>
            <a:r>
              <a:rPr lang="zh-CN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妇科肿瘤及内分泌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017936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39776" y="4032185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86289" y="4782749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78430" y="4326255"/>
            <a:ext cx="3046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北京妇产学会内分泌分会 副主任委员；北京妇产科学会生殖医学分会 常委</a:t>
            </a:r>
            <a:endParaRPr lang="en-US" altLang="zh-CN" sz="1200" kern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中国医药教育协会生殖内分泌专业委员会 副主任委员；</a:t>
            </a:r>
            <a:endParaRPr lang="zh-CN" altLang="zh-CN" sz="12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北京医学会计划生育专业委员会 </a:t>
            </a:r>
            <a:r>
              <a:rPr lang="zh-CN" altLang="zh-CN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委员；</a:t>
            </a:r>
            <a:endParaRPr lang="zh-CN" altLang="zh-CN" sz="12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zh-CN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全军计划生育优生优育专业委员会 常委。</a:t>
            </a:r>
            <a:r>
              <a:rPr lang="zh-CN" altLang="zh-CN" sz="12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华全科医学杂志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09024" y="2703051"/>
            <a:ext cx="4291547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1984-1989  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石河子大学临床医学专业    学士（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1996-1999  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第四军医大学妇产科专业    硕士（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年）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1999-2002  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第四军医大学胚胎学专业    博士（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年）</a:t>
            </a:r>
          </a:p>
          <a:p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2002-2004  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清华大学分子生物学专业   博士后（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年）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今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，中国人民解放军总医院第六医学中心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(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原海军总医院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，妇产科主任医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，教授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</a:p>
        </p:txBody>
      </p:sp>
      <p:pic>
        <p:nvPicPr>
          <p:cNvPr id="1027" name="Picture 3" descr="H:\2018.4.24日拍照\陈主任\IMGL1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0791" y="4423623"/>
            <a:ext cx="3590925" cy="2197100"/>
          </a:xfrm>
          <a:prstGeom prst="rect">
            <a:avLst/>
          </a:prstGeom>
          <a:noFill/>
        </p:spPr>
      </p:pic>
      <p:pic>
        <p:nvPicPr>
          <p:cNvPr id="26" name="Picture 4" descr="I:\4.1妇产科照片\AH6I08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09717" y="4423730"/>
            <a:ext cx="2553631" cy="2196791"/>
          </a:xfrm>
          <a:prstGeom prst="rect">
            <a:avLst/>
          </a:prstGeom>
          <a:noFill/>
        </p:spPr>
      </p:pic>
      <p:pic>
        <p:nvPicPr>
          <p:cNvPr id="28" name="图片 1" descr="陈蕾-便装照片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3333" y="1628775"/>
            <a:ext cx="1744134" cy="2392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302</Words>
  <Application>WPS 演示</Application>
  <PresentationFormat>自定义</PresentationFormat>
  <Paragraphs>24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赵魁珍</cp:lastModifiedBy>
  <cp:revision>394</cp:revision>
  <dcterms:created xsi:type="dcterms:W3CDTF">2015-05-04T02:17:00Z</dcterms:created>
  <dcterms:modified xsi:type="dcterms:W3CDTF">2023-03-23T09:20:31Z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E3628843365B43A3ACB2D5BC501B6968</vt:lpwstr>
  </property>
  <property fmtid="{D5CDD505-2E9C-101B-9397-08002B2CF9AE}" pid="3" name="KSOProductBuildVer">
    <vt:lpwstr>2052-11.1.0.10356</vt:lpwstr>
  </property>
</Properties>
</file>