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6" autoAdjust="0"/>
    <p:restoredTop sz="93203" autoAdjust="0"/>
  </p:normalViewPr>
  <p:slideViewPr>
    <p:cSldViewPr snapToGrid="0">
      <p:cViewPr varScale="1">
        <p:scale>
          <a:sx n="93" d="100"/>
          <a:sy n="93" d="100"/>
        </p:scale>
        <p:origin x="63" y="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1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11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4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6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35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58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19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72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11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08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6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71725" y="902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05457" y="1640853"/>
            <a:ext cx="3579813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学术型硕士：临床医学，基础医学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23144" y="4476273"/>
            <a:ext cx="2714753" cy="84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    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Tel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18600310135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Office</a:t>
            </a:r>
            <a:r>
              <a:rPr lang="zh-CN" alt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010-66957581</a:t>
            </a:r>
            <a:b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</a:b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Email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：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hanzhihai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@</a:t>
            </a:r>
            <a:r>
              <a:rPr lang="en-US" altLang="zh-CN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sohu.com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781801" y="1625103"/>
            <a:ext cx="3476488" cy="555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研究方向</a:t>
            </a:r>
            <a:r>
              <a:rPr lang="en-US" altLang="zh-CN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2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）脓毒症、急性呼吸窘迫综合征的基础与救治；（</a:t>
            </a: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）肺癌免疫治疗</a:t>
            </a:r>
            <a:endParaRPr lang="en-US" altLang="zh-CN" sz="1200" b="1" dirty="0">
              <a:solidFill>
                <a:prstClr val="black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主要业绩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：从事呼吸病专业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29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年；以第一作者（通讯作者）在国内统计源期刊发表论著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100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余篇，在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Cell Proliferation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等杂志发表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SCI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论文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23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篇，主编、副主编教材专著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8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部；先后获得中国人民解放军科技进步二等奖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项，医疗成果二等奖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项，医疗成果三等奖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项，科技进步三等奖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项。 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: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主持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在研课题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5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项：军队后勤科研计划重点项目：舰船烟雾吸入性急性呼吸窘迫综合征的防治规范研究（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763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万元）；军队面上课题：重症低体温性急性呼吸窘迫综合征救治规范的研究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60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万元）；战伤用便携式集成可供氧经鼻高流量氧疗设备的设计研究（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50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万元）；北京市自然科学基金：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NO-VASP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通路调控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LPS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致急性肺损伤小鼠巨噬细胞极化的机制研究（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万元）。完成军队面上、青年项目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6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项，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国家自然科学基金青年项目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项。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教学荣誉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：担任医院住培基地主任。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2017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年度安徽医科大学优秀研究生导师，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2019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年度解放军医学院优秀研究生导师。</a:t>
            </a: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462212" y="266700"/>
            <a:ext cx="3941409" cy="43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韩志海 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30024" y="99383"/>
            <a:ext cx="62743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呼吸与危重症医学科主任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主任医师、教授，博士生导师</a:t>
            </a:r>
          </a:p>
        </p:txBody>
      </p:sp>
      <p:sp>
        <p:nvSpPr>
          <p:cNvPr id="24" name="矩形 23"/>
          <p:cNvSpPr/>
          <p:nvPr/>
        </p:nvSpPr>
        <p:spPr>
          <a:xfrm>
            <a:off x="446088" y="10160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1879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7760" y="220953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33814" y="2208338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框 11">
            <a:extLst>
              <a:ext uri="{FF2B5EF4-FFF2-40B4-BE49-F238E27FC236}">
                <a16:creationId xmlns:a16="http://schemas.microsoft.com/office/drawing/2014/main" id="{A1B9F211-1506-4F82-B8E7-F240B2343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841" y="2473655"/>
            <a:ext cx="4112573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1988.09-1994.06</a:t>
            </a:r>
            <a:r>
              <a:rPr lang="zh-CN" alt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      第二军医大学  学士</a:t>
            </a:r>
            <a:endParaRPr lang="en-US" altLang="zh-CN" sz="1400" dirty="0">
              <a:solidFill>
                <a:prstClr val="black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2000.09-2003.06 </a:t>
            </a:r>
            <a:r>
              <a:rPr lang="zh-CN" alt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     第二军医大学  硕士</a:t>
            </a:r>
            <a:endParaRPr lang="en-US" altLang="zh-CN" sz="1400" dirty="0">
              <a:solidFill>
                <a:prstClr val="black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2004.09-2007.06</a:t>
            </a:r>
            <a:r>
              <a:rPr lang="zh-CN" alt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      军事医学科学院  博士</a:t>
            </a:r>
            <a:endParaRPr lang="en-US" altLang="zh-CN" sz="1400" dirty="0">
              <a:solidFill>
                <a:prstClr val="black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2007.09-2009.06      </a:t>
            </a:r>
            <a:r>
              <a:rPr lang="zh-CN" alt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第二军医大学  博士后</a:t>
            </a:r>
            <a:endParaRPr lang="en-US" altLang="zh-CN" sz="1400" dirty="0">
              <a:solidFill>
                <a:prstClr val="black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2011.11-2012.10      </a:t>
            </a:r>
            <a:r>
              <a:rPr lang="zh-CN" alt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美国费城  访问学者</a:t>
            </a: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2018.09 </a:t>
            </a:r>
            <a:r>
              <a:rPr lang="zh-CN" alt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至今           </a:t>
            </a: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华南理工大学医学院  教授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493570" y="454324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853933" y="4566535"/>
            <a:ext cx="9028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招生要求</a:t>
            </a:r>
          </a:p>
        </p:txBody>
      </p:sp>
      <p:sp>
        <p:nvSpPr>
          <p:cNvPr id="29" name="文本框 11">
            <a:extLst>
              <a:ext uri="{FF2B5EF4-FFF2-40B4-BE49-F238E27FC236}">
                <a16:creationId xmlns:a16="http://schemas.microsoft.com/office/drawing/2014/main" id="{A1B9F211-1506-4F82-B8E7-F240B2343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841" y="4833365"/>
            <a:ext cx="39849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志存高远，有志于站立呼吸危重症科研潮头；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敢于迎接挑战，博学而笃志，切问而近思；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身体健康，性格开朗，喜欢运动；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熟练医学英文文献阅读及撰写英文论著。</a:t>
            </a:r>
            <a:endParaRPr lang="en-US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547511" y="156070"/>
            <a:ext cx="1703564" cy="95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工作单位：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华南理工大学医学院附属解放军总医院第六医学中心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530024" y="347398"/>
            <a:ext cx="70617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学术任职：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医学会航海医学分会委员，中国医师协会呼吸医师分会委员，中华预防医学会呼吸病预防与控制专业委员会委员，中国康复医学会呼吸康复专委会委员，中华医学会呼吸病学分会呼吸与危重症学组委员，国际呼吸杂志等编委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B2031D2-FF8A-6C48-BC0D-A3234E0D3F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00" y="1439890"/>
            <a:ext cx="1821562" cy="273149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17480E63-673D-B341-8083-744D99E692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665" y="2490931"/>
            <a:ext cx="1627286" cy="1131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" name="图片 3">
            <a:extLst>
              <a:ext uri="{FF2B5EF4-FFF2-40B4-BE49-F238E27FC236}">
                <a16:creationId xmlns:a16="http://schemas.microsoft.com/office/drawing/2014/main" id="{A0397D06-7958-1348-A71F-7084F1405C7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17355" r="8203" b="6125"/>
          <a:stretch/>
        </p:blipFill>
        <p:spPr bwMode="auto">
          <a:xfrm>
            <a:off x="10355665" y="3699399"/>
            <a:ext cx="1636458" cy="109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6387653A-BEFC-944D-9645-A0664ED653A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117" y="1325025"/>
            <a:ext cx="1840382" cy="1219196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BFAB4977-DD0E-D424-BDD4-FF3A3A2FEE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75233" y="4903183"/>
            <a:ext cx="1636458" cy="1430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927101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3453</TotalTime>
  <Words>423</Words>
  <Application>Microsoft Office PowerPoint</Application>
  <PresentationFormat>宽屏</PresentationFormat>
  <Paragraphs>26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微软雅黑</vt:lpstr>
      <vt:lpstr>Arial</vt:lpstr>
      <vt:lpstr>Calibri</vt:lpstr>
      <vt:lpstr>Calibri Light</vt:lpstr>
      <vt:lpstr>Times New Roman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Han Zhihai</cp:lastModifiedBy>
  <cp:revision>398</cp:revision>
  <dcterms:created xsi:type="dcterms:W3CDTF">2015-05-04T02:17:26Z</dcterms:created>
  <dcterms:modified xsi:type="dcterms:W3CDTF">2023-03-23T10:39:42Z</dcterms:modified>
</cp:coreProperties>
</file>