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4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56CB77-3050-D231-6F32-9EBBD30B5C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5FCA9D3-A332-AAA7-5987-F38015FF5C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237EF09-4E78-6C85-0AB3-7B67FAB23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38DA-3EBF-438D-8F04-71C7C75E44CD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3084DAA-2F70-209C-68BD-F2D9BF05B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9299B84-FE59-FAF4-6DB9-C8E004B1A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BEB-D96D-46E0-9DFC-D32B1AE5BB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660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9521B4-EF23-C258-CAF8-A0184580E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8B3FC28-08BF-D9E4-DE82-ECC9784D85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8DDBB98-0156-51A5-649D-A87376DAB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38DA-3EBF-438D-8F04-71C7C75E44CD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E9A30A8-EDE7-4D29-C6C4-214E05972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310D0DB-DF76-BB9D-BD1E-E3D10EB5D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BEB-D96D-46E0-9DFC-D32B1AE5BB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842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D6D548E-E4F8-B48F-98FB-4E2D06F5D8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EE46A62-C333-D3BD-3B19-5CEC66BEE4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0B38365-66E6-1830-3F5A-26ACEFD9E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38DA-3EBF-438D-8F04-71C7C75E44CD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3845F3E-B054-2738-64D1-6513F6D8A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D4997E9-3C38-2218-E7D5-EF0BDA0AE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BEB-D96D-46E0-9DFC-D32B1AE5BB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982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A04B73-EC2C-E0B8-9A42-32AE48177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F90598A-370A-C812-17AA-217625CAC4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4934163-2B76-EC6A-0B49-097D48436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38DA-3EBF-438D-8F04-71C7C75E44CD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0A1C68E-9FA3-4405-64BF-41909FB30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B68508D-E5AB-EA40-8474-20F976345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BEB-D96D-46E0-9DFC-D32B1AE5BB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00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C1C1DD-4C80-8545-600C-F86222F57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8BE3855-9C12-B4CC-8DC1-C9218FB93F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37083C3-0F0F-EF72-71B8-95E4CF681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38DA-3EBF-438D-8F04-71C7C75E44CD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4B9293B-49E3-4312-1548-6D5A6246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C096FEC-8145-18C3-25D2-53155E47D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BEB-D96D-46E0-9DFC-D32B1AE5BB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636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92FCC1C-A1DC-9C50-007C-DD884A39B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32FC135-151A-5894-7D40-74E33E5644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063F086-82DC-6D88-5BC1-F64C187EA4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3C6A431-AE98-1353-B060-0E9D640DB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38DA-3EBF-438D-8F04-71C7C75E44CD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3F77887-BE05-63F8-C305-7FFC57D61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980753F-2EB7-CAA2-82CF-B7A8AF8B9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BEB-D96D-46E0-9DFC-D32B1AE5BB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104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0559E6-0A69-4EE4-26BF-CC88F7164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5A52412-A1DC-9475-5D3B-DED68F6EC0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8CE45AC-345A-A610-4CA3-62CC94ECBC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AF30E9A-FB4C-C017-307F-386FE25D29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4CB6654-03C5-8940-2E20-B48D1900E6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D4629D0-4476-CD5C-047C-924DD0663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38DA-3EBF-438D-8F04-71C7C75E44CD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E4FD429-BBB8-A6D6-A508-8A0320B54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B2E4B4B-F7D8-5B55-7265-FF080B2DF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BEB-D96D-46E0-9DFC-D32B1AE5BB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150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B86D63-AF3C-FACA-AC06-923486244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1DAB660-7454-ADD1-A331-EE952DBBC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38DA-3EBF-438D-8F04-71C7C75E44CD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758820A-D7DE-3350-B498-1CF51DA99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4187E04-8754-658D-CB35-E8E7786C7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BEB-D96D-46E0-9DFC-D32B1AE5BB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945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6281E7F-5343-08F0-CB39-AE3271E80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38DA-3EBF-438D-8F04-71C7C75E44CD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6BF4FAB-9C96-C998-6461-CFF167A9C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FF9F393-9E28-EBB3-42E7-0F1BD57CD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BEB-D96D-46E0-9DFC-D32B1AE5BB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2861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F276F3-2406-4203-F591-3914438E2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58D4464-6959-DEF1-B3FB-D5C0CC21F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9423459-5A18-46C3-1A2E-D1410B8067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3F83426-F468-5BD1-B24B-CEBDDE16A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38DA-3EBF-438D-8F04-71C7C75E44CD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5B299ED-43E1-78B7-BF9C-4983F3321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5F07E62-9A91-2195-A778-44CDB7747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BEB-D96D-46E0-9DFC-D32B1AE5BB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300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1187EE-9A62-CCFA-7273-3D90AFDF1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C550A4C-6923-0360-0737-EA7001CE15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986C483-AA92-5A01-5AE5-10A690C4B1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D22EE01-4977-5D33-7207-A82ADB11E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C38DA-3EBF-438D-8F04-71C7C75E44CD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6F26BB1-EB70-2E6A-2BD1-34C667628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2951619-BF67-AA21-8E38-27BC40473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BEB-D96D-46E0-9DFC-D32B1AE5BB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671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66B64B6-5865-3682-972F-8BB2499CA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FB02A7A-B7D6-880F-E54E-67B02F31B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686FAE3-D193-3251-A003-423621F7EA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C38DA-3EBF-438D-8F04-71C7C75E44CD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081FB41-7C85-A4CB-0487-020CA4543E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3F78C8E-0FE9-4ECF-E16C-8B92DD9FF6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BEBEB-D96D-46E0-9DFC-D32B1AE5BB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3108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91157" y="1799628"/>
            <a:ext cx="357981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学术型硕士：内科学（传染病）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199" y="4336349"/>
            <a:ext cx="2348131" cy="741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Tel:  010-66939157</a:t>
            </a:r>
          </a:p>
          <a:p>
            <a:pPr eaLnBrk="1" hangingPunct="1">
              <a:lnSpc>
                <a:spcPct val="120000"/>
              </a:lnSpc>
              <a:defRPr/>
            </a:pPr>
            <a:b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Email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: mahui-28@163.com</a:t>
            </a: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1398" y="1598158"/>
            <a:ext cx="4630879" cy="5053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研究方向：</a:t>
            </a:r>
            <a:endParaRPr lang="en-US" altLang="zh-CN" sz="12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呼吸系统、肠道系统传染病的病原检测和临床防治；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临床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感染性疾病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监测和院内感染监测；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公共卫生管理；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基于大数据的医院生物安全管理。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主要业绩</a:t>
            </a:r>
            <a:r>
              <a:rPr lang="zh-CN" altLang="en-US" sz="12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发表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SCI</a:t>
            </a:r>
            <a:r>
              <a:rPr lang="zh-CN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论文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篇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，中文核心期刊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余篇；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主编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军事实用救护技术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等专著两部，主译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人类基因组编辑 科学、伦理和监管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著作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部，参编专著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部；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获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军队科学技术进步</a:t>
            </a:r>
            <a:r>
              <a:rPr lang="zh-CN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二等奖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项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；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组建全军呼吸道传染病、肠道传染病病原监测网络、提前预警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61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起聚集性发热、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余起重大疫情；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5.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开展基于医防融合的医院传染病监测预警研究，建立海外、重点方向传染病病原监测体系。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6.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开展呼吸道、肠道核酸快速检测能力以及临床救治研究，建立四级一体精准化防控技术和策略。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研究资助</a:t>
            </a:r>
            <a:r>
              <a:rPr lang="zh-CN" altLang="en-US" sz="12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主持国家级课题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项，其中国家自然科学基金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项；省部级重大或重点课题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项，支持经费共计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500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余万；子课题负责省部级课题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项，支持经费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余万。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78330" y="170639"/>
            <a:ext cx="3579812" cy="430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马慧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370473" y="242059"/>
            <a:ext cx="525145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主任医师、副教授，</a:t>
            </a: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生导师</a:t>
            </a: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31879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招生专业与类型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3549" y="2444531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33111" y="2461973"/>
            <a:ext cx="1441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文本框 11">
            <a:extLst>
              <a:ext uri="{FF2B5EF4-FFF2-40B4-BE49-F238E27FC236}">
                <a16:creationId xmlns:a16="http://schemas.microsoft.com/office/drawing/2014/main" id="{A1B9F211-1506-4F82-B8E7-F240B2343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9729" y="2803306"/>
            <a:ext cx="4151669" cy="172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just" eaLnBrk="1" hangingPunct="1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1999.08-2002.06   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第四军医大学       医学学士</a:t>
            </a:r>
          </a:p>
          <a:p>
            <a:pPr lvl="0" algn="just" eaLnBrk="1" hangingPunct="1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2002.08-2005.06   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第二军医大学       医学硕士</a:t>
            </a:r>
          </a:p>
          <a:p>
            <a:pPr lvl="0" algn="just" eaLnBrk="1" hangingPunct="1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2005.08-2008.06   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第二军医大学       医学博士</a:t>
            </a:r>
          </a:p>
          <a:p>
            <a:pPr lvl="0" algn="just" eaLnBrk="1" hangingPunct="1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2008.07-2018.10   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总后勤部卫生部    助理员</a:t>
            </a:r>
          </a:p>
          <a:p>
            <a:pPr lvl="0" algn="just" eaLnBrk="1" hangingPunct="1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2018.11-2021.04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 解放军总医院六中心  副主任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just" eaLnBrk="1" hangingPunct="1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2021.05-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今            解放军总医院       主任医师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44948" y="4496208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文本框 25"/>
          <p:cNvSpPr txBox="1">
            <a:spLocks noChangeArrowheads="1"/>
          </p:cNvSpPr>
          <p:nvPr/>
        </p:nvSpPr>
        <p:spPr bwMode="auto">
          <a:xfrm>
            <a:off x="2819229" y="4514972"/>
            <a:ext cx="90281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招生要求</a:t>
            </a:r>
          </a:p>
        </p:txBody>
      </p:sp>
      <p:sp>
        <p:nvSpPr>
          <p:cNvPr id="29" name="文本框 11">
            <a:extLst>
              <a:ext uri="{FF2B5EF4-FFF2-40B4-BE49-F238E27FC236}">
                <a16:creationId xmlns:a16="http://schemas.microsoft.com/office/drawing/2014/main" id="{A1B9F211-1506-4F82-B8E7-F240B2343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8330" y="4858808"/>
            <a:ext cx="39967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性格开朗，思想端正，肯吃苦，热爱专业，喜欢科研工作。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640013" y="680942"/>
            <a:ext cx="67696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原中国人民解放军总医院第六医学中心副主任（副院长）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30F56CA2-A2FA-4811-99DE-FCBEBDBF37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30" y="1484389"/>
            <a:ext cx="1781605" cy="246589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5ADDF8EB-89A0-49D4-B30C-E481B978F5A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5" t="34871" r="10729" b="5202"/>
          <a:stretch/>
        </p:blipFill>
        <p:spPr>
          <a:xfrm>
            <a:off x="2914470" y="5195621"/>
            <a:ext cx="3356500" cy="132469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6720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320</Words>
  <Application>Microsoft Office PowerPoint</Application>
  <PresentationFormat>宽屏</PresentationFormat>
  <Paragraphs>28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微软雅黑</vt:lpstr>
      <vt:lpstr>Arial</vt:lpstr>
      <vt:lpstr>Calibri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米 业</dc:creator>
  <cp:lastModifiedBy>米 业</cp:lastModifiedBy>
  <cp:revision>3</cp:revision>
  <dcterms:created xsi:type="dcterms:W3CDTF">2023-03-23T08:37:17Z</dcterms:created>
  <dcterms:modified xsi:type="dcterms:W3CDTF">2023-03-23T09:14:01Z</dcterms:modified>
</cp:coreProperties>
</file>