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>
      <p:cViewPr varScale="1">
        <p:scale>
          <a:sx n="69" d="100"/>
          <a:sy n="69" d="100"/>
        </p:scale>
        <p:origin x="70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学术硕士：临床医学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1920875" cy="9599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18600310596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leihan999@sina.com </a:t>
            </a: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韩  磊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北京市 中国人民解放军总医院第六医学中心特勤科 主任</a:t>
            </a: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3585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仅填写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2022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年招生专业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供学生参</a:t>
            </a: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1937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2191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7493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773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46201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464550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1E8F0447-5B24-9EC7-FF91-19F28FED5B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17" y="1274763"/>
            <a:ext cx="1804585" cy="2552198"/>
          </a:xfrm>
          <a:prstGeom prst="rect">
            <a:avLst/>
          </a:prstGeom>
        </p:spPr>
      </p:pic>
      <p:sp>
        <p:nvSpPr>
          <p:cNvPr id="4" name="文本框 11">
            <a:extLst>
              <a:ext uri="{FF2B5EF4-FFF2-40B4-BE49-F238E27FC236}">
                <a16:creationId xmlns:a16="http://schemas.microsoft.com/office/drawing/2014/main" id="{54372F9D-1A14-9410-923A-F5295BBF01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5369" y="4953279"/>
            <a:ext cx="4817631" cy="5386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spcAft>
                <a:spcPts val="60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中华医学会航海医学分会海上航空医学专业委员会   副主任委员；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中华医学会航空航天医学分会   委员；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11">
            <a:extLst>
              <a:ext uri="{FF2B5EF4-FFF2-40B4-BE49-F238E27FC236}">
                <a16:creationId xmlns:a16="http://schemas.microsoft.com/office/drawing/2014/main" id="{D046D520-4275-1382-BBDB-D1AAD1098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5369" y="2501684"/>
            <a:ext cx="5133249" cy="2062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spcAft>
                <a:spcPts val="300"/>
              </a:spcAft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1993.08-1998.07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第四军医大学航空航天医学系  学士</a:t>
            </a:r>
          </a:p>
          <a:p>
            <a:pPr lvl="0" eaLnBrk="1" hangingPunct="1">
              <a:spcAft>
                <a:spcPts val="300"/>
              </a:spcAft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1998.07-2001.06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第四军医大学航空航天医学系  硕士</a:t>
            </a:r>
          </a:p>
          <a:p>
            <a:pPr lvl="0" eaLnBrk="1" hangingPunct="1">
              <a:spcAft>
                <a:spcPts val="300"/>
              </a:spcAft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2006.08-2009.07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解放军总医院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军医进修学院老年医学 博士</a:t>
            </a:r>
          </a:p>
          <a:p>
            <a:pPr lvl="0" eaLnBrk="1" hangingPunct="1">
              <a:spcAft>
                <a:spcPts val="300"/>
              </a:spcAft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2001.07-2003.11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海军总医院航空潜水医学专科中心  医师</a:t>
            </a:r>
          </a:p>
          <a:p>
            <a:pPr lvl="0" eaLnBrk="1" hangingPunct="1">
              <a:spcAft>
                <a:spcPts val="300"/>
              </a:spcAft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2003.12-2012.12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海军总医院航空潜水医学专科中心  主治医师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spcAft>
                <a:spcPts val="300"/>
              </a:spcAft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2012.12-2012.06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海军总医院航空潜水医学专科中心  副主任，主治医师</a:t>
            </a:r>
          </a:p>
          <a:p>
            <a:pPr lvl="0" eaLnBrk="1" hangingPunct="1">
              <a:spcAft>
                <a:spcPts val="300"/>
              </a:spcAft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2013.07-2020.06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海军总医院航空潜水医学专科中心  主任，副主任医师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spcAft>
                <a:spcPts val="300"/>
              </a:spcAft>
              <a:defRPr/>
            </a:pPr>
            <a:r>
              <a:rPr lang="en-US" altLang="zh-CN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2020.07-2022.11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解放军总医院第六医学中心特勤科  主任，副主任医师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spcAft>
                <a:spcPts val="300"/>
              </a:spcAft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2022.12-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       解放军总医院第六医学中心特勤科  主任，主任医师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13">
            <a:extLst>
              <a:ext uri="{FF2B5EF4-FFF2-40B4-BE49-F238E27FC236}">
                <a16:creationId xmlns:a16="http://schemas.microsoft.com/office/drawing/2014/main" id="{1DE36433-0F85-0EA4-425E-2C3BF1CBF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9647" y="1664036"/>
            <a:ext cx="4124336" cy="4793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marL="228600" lvl="0" indent="-228600" eaLnBrk="1" hangingPunct="1">
              <a:lnSpc>
                <a:spcPct val="120000"/>
              </a:lnSpc>
              <a:spcBef>
                <a:spcPts val="300"/>
              </a:spcBef>
              <a:buAutoNum type="arabicPeriod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PPAR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与心血管疾病；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lvl="0" indent="-228600" eaLnBrk="1" hangingPunct="1">
              <a:lnSpc>
                <a:spcPct val="120000"/>
              </a:lnSpc>
              <a:spcBef>
                <a:spcPts val="300"/>
              </a:spcBef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心脏衰老的机理；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lvl="0" indent="-228600" eaLnBrk="1" hangingPunct="1">
              <a:lnSpc>
                <a:spcPct val="120000"/>
              </a:lnSpc>
              <a:spcBef>
                <a:spcPts val="300"/>
              </a:spcBef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脂质代谢异常；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lvl="0" indent="-228600" eaLnBrk="1" hangingPunct="1">
              <a:lnSpc>
                <a:spcPct val="120000"/>
              </a:lnSpc>
              <a:spcBef>
                <a:spcPts val="300"/>
              </a:spcBef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他汀的非调脂作用；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30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军队科技进步一等奖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项；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30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北京市科技进步二等奖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项；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30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军队医疗成果三等奖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项；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3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军队科技进步三等奖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项；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30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授权专利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项；发表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SCI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论文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9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篇；统计源论著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余篇；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3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起飞对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的影响及防护关键技术研究 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1317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3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条件下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身心减压与放松技术研究 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3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飞行作业负荷评价与恢复关键技术研究 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3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空气净化装备及关键技术论证研究 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3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海上遇险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生存与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物品需求研究 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3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条件下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脑力负荷测评技术研究 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万元；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310</Words>
  <Application>Microsoft Office PowerPoint</Application>
  <PresentationFormat>宽屏</PresentationFormat>
  <Paragraphs>42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</vt:lpstr>
      <vt:lpstr>Arial</vt:lpstr>
      <vt:lpstr>Calibri</vt:lpstr>
      <vt:lpstr>Calibri Light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everfly</cp:lastModifiedBy>
  <cp:revision>381</cp:revision>
  <dcterms:created xsi:type="dcterms:W3CDTF">2015-05-04T02:17:00Z</dcterms:created>
  <dcterms:modified xsi:type="dcterms:W3CDTF">2023-03-24T13:23:32Z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