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 Id="rId4" Type="http://schemas.openxmlformats.org/officeDocument/2006/relationships/custom-properties" Target="docProps/custom.xml"/></Relationships>
</file>

<file path=ppt/presentation.xml><?xml version="1.0" encoding="utf-8"?>
<p:presentation xmlns:p="http://schemas.openxmlformats.org/presentationml/2006/main" xmlns:r="http://schemas.openxmlformats.org/officeDocument/2006/relationships" xmlns:a="http://schemas.openxmlformats.org/drawingml/2006/main">
  <p:sldMasterIdLst>
    <p:sldMasterId id="2147483648" r:id="rId1"/>
  </p:sldMasterIdLst>
  <p:notesMasterIdLst>
    <p:notesMasterId r:id="rId2"/>
  </p:notesMasterIdLst>
  <p:sldIdLst>
    <p:sldId id="257" r:id="rId3"/>
  </p:sldIdLst>
  <p:sldSz type="screen16x9" cy="6858000" cx="12192000"/>
  <p:notesSz cx="6858000" cy="9144000"/>
  <p:defaultTextStyle>
    <a:defPPr>
      <a:defRPr lang="zh-CN"/>
    </a:defPPr>
    <a:lvl1pPr algn="l" eaLnBrk="0" fontAlgn="base" hangingPunct="0" rtl="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algn="l" eaLnBrk="0" fontAlgn="base" hangingPunct="0" marL="457200" rtl="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algn="l" eaLnBrk="0" fontAlgn="base" hangingPunct="0" marL="914400" rtl="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algn="l" eaLnBrk="0" fontAlgn="base" hangingPunct="0" marL="1371600" rtl="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algn="l" eaLnBrk="0" fontAlgn="base" hangingPunct="0" marL="1828800" rtl="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algn="l" defTabSz="914400" eaLnBrk="1" hangingPunct="1" latinLnBrk="0" marL="2286000" rtl="0">
      <a:defRPr kern="1200">
        <a:solidFill>
          <a:schemeClr val="tx1"/>
        </a:solidFill>
        <a:latin typeface="Calibri" panose="020F0502020204030204" pitchFamily="34" charset="0"/>
        <a:ea typeface="宋体" panose="02010600030101010101" pitchFamily="2" charset="-122"/>
        <a:cs typeface="+mn-cs"/>
      </a:defRPr>
    </a:lvl6pPr>
    <a:lvl7pPr algn="l" defTabSz="914400" eaLnBrk="1" hangingPunct="1" latinLnBrk="0" marL="2743200" rtl="0">
      <a:defRPr kern="1200">
        <a:solidFill>
          <a:schemeClr val="tx1"/>
        </a:solidFill>
        <a:latin typeface="Calibri" panose="020F0502020204030204" pitchFamily="34" charset="0"/>
        <a:ea typeface="宋体" panose="02010600030101010101" pitchFamily="2" charset="-122"/>
        <a:cs typeface="+mn-cs"/>
      </a:defRPr>
    </a:lvl7pPr>
    <a:lvl8pPr algn="l" defTabSz="914400" eaLnBrk="1" hangingPunct="1" latinLnBrk="0" marL="3200400" rtl="0">
      <a:defRPr kern="1200">
        <a:solidFill>
          <a:schemeClr val="tx1"/>
        </a:solidFill>
        <a:latin typeface="Calibri" panose="020F0502020204030204" pitchFamily="34" charset="0"/>
        <a:ea typeface="宋体" panose="02010600030101010101" pitchFamily="2" charset="-122"/>
        <a:cs typeface="+mn-cs"/>
      </a:defRPr>
    </a:lvl8pPr>
    <a:lvl9pPr algn="l" defTabSz="914400" eaLnBrk="1" hangingPunct="1" latinLnBrk="0" marL="3657600" rtl="0">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p="http://schemas.openxmlformats.org/presentationml/2006/main" xmlns:r="http://schemas.openxmlformats.org/officeDocument/2006/relationships" xmlns:a="http://schemas.openxmlformats.org/drawingml/2006/main">
  <p:showPr>
    <p:present/>
    <p:sldAll/>
    <p:penClr>
      <a:prstClr val="red"/>
    </p:penClr>
  </p:showPr>
  <p:clrMru>
    <a:srgbClr val="FFC000"/>
    <a:srgbClr val="E46D0A"/>
    <a:srgbClr val="C0504E"/>
    <a:srgbClr val="FBCB29"/>
    <a:srgbClr val="14007C"/>
    <a:srgbClr val="44546A"/>
    <a:srgbClr val="130179"/>
    <a:srgbClr val="00B0F0"/>
    <a:srgbClr val="376092"/>
    <a:srgbClr val="082C3E"/>
  </p:clrMru>
</p:presentationPr>
</file>

<file path=ppt/tableStyles.xml><?xml version="1.0" encoding="utf-8"?>
<a:tblStyleLst xmlns:a="http://schemas.openxmlformats.org/drawingml/2006/main" def="{5C22544A-7EE6-4342-B048-85BDC9FD1C3A}"/>
</file>

<file path=ppt/viewProps.xml><?xml version="1.0" encoding="utf-8"?>
<p:viewPr xmlns:p="http://schemas.openxmlformats.org/presentationml/2006/main" xmlns:r="http://schemas.openxmlformats.org/officeDocument/2006/relationships" xmlns:a="http://schemas.openxmlformats.org/drawingml/2006/main">
  <p:normalViewPr showOutlineIcons="0" horzBarState="maximized">
    <p:restoredLeft sz="18234" autoAdjust="0"/>
    <p:restoredTop sz="93203" autoAdjust="0"/>
  </p:normalViewPr>
  <p:slideViewPr>
    <p:cSldViewPr snapToGrid="0">
      <p:cViewPr varScale="1">
        <p:scale>
          <a:sx n="52" d="100"/>
          <a:sy n="52" d="100"/>
        </p:scale>
        <p:origin x="-686" y="-96"/>
      </p:cViewPr>
      <p:guideLst>
        <p:guide orient="horz" pos="2096"/>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notesMaster" Target="notesMasters/notesMaster1.xml"/><Relationship Id="rId3" Type="http://schemas.openxmlformats.org/officeDocument/2006/relationships/slide" Target="slides/slide1.xml"/><Relationship Id="rId4" Type="http://schemas.openxmlformats.org/officeDocument/2006/relationships/tableStyles" Target="tableStyles.xml"/><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27" name=""/>
        <p:cNvGrpSpPr/>
        <p:nvPr/>
      </p:nvGrpSpPr>
      <p:grpSpPr>
        <a:xfrm>
          <a:off x="0" y="0"/>
          <a:ext cx="0" cy="0"/>
          <a:chOff x="0" y="0"/>
          <a:chExt cx="0" cy="0"/>
        </a:xfrm>
      </p:grpSpPr>
      <p:sp>
        <p:nvSpPr>
          <p:cNvPr id="1048652" name="页眉占位符 1"/>
          <p:cNvSpPr>
            <a:spLocks noGrp="1"/>
          </p:cNvSpPr>
          <p:nvPr>
            <p:ph type="hdr" sz="quarter"/>
          </p:nvPr>
        </p:nvSpPr>
        <p:spPr>
          <a:xfrm>
            <a:off x="0" y="0"/>
            <a:ext cx="2971800" cy="458788"/>
          </a:xfrm>
          <a:prstGeom prst="rect"/>
        </p:spPr>
        <p:txBody>
          <a:bodyPr bIns="45720" lIns="91440" rIns="91440" rtlCol="0" tIns="45720" vert="horz"/>
          <a:lstStyle>
            <a:lvl1pPr algn="l" eaLnBrk="1" fontAlgn="auto" hangingPunct="1">
              <a:spcBef>
                <a:spcPts val="0"/>
              </a:spcBef>
              <a:spcAft>
                <a:spcPts val="0"/>
              </a:spcAft>
              <a:defRPr sz="1200">
                <a:latin typeface="+mn-lt"/>
                <a:ea typeface="+mn-ea"/>
              </a:defRPr>
            </a:lvl1pPr>
          </a:lstStyle>
          <a:p>
            <a:endParaRPr altLang="en-US" lang="zh-CN"/>
          </a:p>
        </p:txBody>
      </p:sp>
      <p:sp>
        <p:nvSpPr>
          <p:cNvPr id="1048653" name="日期占位符 2"/>
          <p:cNvSpPr>
            <a:spLocks noGrp="1"/>
          </p:cNvSpPr>
          <p:nvPr>
            <p:ph type="dt" idx="1"/>
          </p:nvPr>
        </p:nvSpPr>
        <p:spPr>
          <a:xfrm>
            <a:off x="3884613" y="0"/>
            <a:ext cx="2971800" cy="458788"/>
          </a:xfrm>
          <a:prstGeom prst="rect"/>
        </p:spPr>
        <p:txBody>
          <a:bodyPr bIns="45720" lIns="91440" rIns="91440" rtlCol="0" tIns="45720" vert="horz"/>
          <a:lstStyle>
            <a:lvl1pPr algn="r" eaLnBrk="1" fontAlgn="auto" hangingPunct="1">
              <a:spcBef>
                <a:spcPts val="0"/>
              </a:spcBef>
              <a:spcAft>
                <a:spcPts val="0"/>
              </a:spcAft>
              <a:defRPr sz="1200">
                <a:latin typeface="+mn-lt"/>
                <a:ea typeface="+mn-ea"/>
              </a:defRPr>
            </a:lvl1pPr>
          </a:lstStyle>
          <a:p>
            <a:fld id="{DA1E5227-7275-4FAD-8045-5E43A9DEFCA5}" type="datetimeFigureOut">
              <a:rPr altLang="en-US" lang="zh-CN"/>
            </a:fld>
            <a:endParaRPr altLang="en-US" lang="zh-CN"/>
          </a:p>
        </p:txBody>
      </p:sp>
      <p:sp>
        <p:nvSpPr>
          <p:cNvPr id="1048654" name="幻灯片图像占位符 3"/>
          <p:cNvSpPr>
            <a:spLocks noChangeAspect="1" noRot="1" noGrp="1"/>
          </p:cNvSpPr>
          <p:nvPr>
            <p:ph type="sldImg" idx="2"/>
          </p:nvPr>
        </p:nvSpPr>
        <p:spPr>
          <a:xfrm>
            <a:off x="685800" y="1143000"/>
            <a:ext cx="5486400" cy="3086100"/>
          </a:xfrm>
          <a:prstGeom prst="rect"/>
          <a:noFill/>
          <a:ln w="12700">
            <a:solidFill>
              <a:prstClr val="black"/>
            </a:solidFill>
          </a:ln>
        </p:spPr>
        <p:txBody>
          <a:bodyPr anchor="ctr" bIns="45720" lIns="91440" rIns="91440" rtlCol="0" tIns="45720" vert="horz"/>
          <a:p>
            <a:pPr lvl="0"/>
            <a:endParaRPr altLang="en-US" lang="zh-CN" noProof="0"/>
          </a:p>
        </p:txBody>
      </p:sp>
      <p:sp>
        <p:nvSpPr>
          <p:cNvPr id="1048655" name="备注占位符 4"/>
          <p:cNvSpPr>
            <a:spLocks noGrp="1"/>
          </p:cNvSpPr>
          <p:nvPr>
            <p:ph type="body" sz="quarter" idx="3"/>
          </p:nvPr>
        </p:nvSpPr>
        <p:spPr>
          <a:xfrm>
            <a:off x="685800" y="4400550"/>
            <a:ext cx="5486400" cy="3600450"/>
          </a:xfrm>
          <a:prstGeom prst="rect"/>
        </p:spPr>
        <p:txBody>
          <a:bodyPr bIns="45720" lIns="91440" rIns="91440" rtlCol="0" tIns="45720" vert="horz"/>
          <a:p>
            <a:pPr lvl="0"/>
            <a:r>
              <a:rPr altLang="en-US" lang="zh-CN" noProof="0"/>
              <a:t>单击此处编辑母版文本样式</a:t>
            </a:r>
            <a:endParaRPr altLang="en-US" lang="zh-CN" noProof="0"/>
          </a:p>
          <a:p>
            <a:pPr lvl="1"/>
            <a:r>
              <a:rPr altLang="en-US" lang="zh-CN" noProof="0"/>
              <a:t>第二级</a:t>
            </a:r>
            <a:endParaRPr altLang="en-US" lang="zh-CN" noProof="0"/>
          </a:p>
          <a:p>
            <a:pPr lvl="2"/>
            <a:r>
              <a:rPr altLang="en-US" lang="zh-CN" noProof="0"/>
              <a:t>第三级</a:t>
            </a:r>
            <a:endParaRPr altLang="en-US" lang="zh-CN" noProof="0"/>
          </a:p>
          <a:p>
            <a:pPr lvl="3"/>
            <a:r>
              <a:rPr altLang="en-US" lang="zh-CN" noProof="0"/>
              <a:t>第四级</a:t>
            </a:r>
            <a:endParaRPr altLang="en-US" lang="zh-CN" noProof="0"/>
          </a:p>
          <a:p>
            <a:pPr lvl="4"/>
            <a:r>
              <a:rPr altLang="en-US" lang="zh-CN" noProof="0"/>
              <a:t>第五级</a:t>
            </a:r>
            <a:endParaRPr altLang="en-US" lang="zh-CN" noProof="0"/>
          </a:p>
        </p:txBody>
      </p:sp>
      <p:sp>
        <p:nvSpPr>
          <p:cNvPr id="1048656" name="页脚占位符 5"/>
          <p:cNvSpPr>
            <a:spLocks noGrp="1"/>
          </p:cNvSpPr>
          <p:nvPr>
            <p:ph type="ftr" sz="quarter" idx="4"/>
          </p:nvPr>
        </p:nvSpPr>
        <p:spPr>
          <a:xfrm>
            <a:off x="0" y="8685213"/>
            <a:ext cx="2971800" cy="458787"/>
          </a:xfrm>
          <a:prstGeom prst="rect"/>
        </p:spPr>
        <p:txBody>
          <a:bodyPr anchor="b" bIns="45720" lIns="91440" rIns="91440" rtlCol="0" tIns="45720" vert="horz"/>
          <a:lstStyle>
            <a:lvl1pPr algn="l" eaLnBrk="1" fontAlgn="auto" hangingPunct="1">
              <a:spcBef>
                <a:spcPts val="0"/>
              </a:spcBef>
              <a:spcAft>
                <a:spcPts val="0"/>
              </a:spcAft>
              <a:defRPr sz="1200">
                <a:latin typeface="+mn-lt"/>
                <a:ea typeface="+mn-ea"/>
              </a:defRPr>
            </a:lvl1pPr>
          </a:lstStyle>
          <a:p>
            <a:endParaRPr altLang="en-US" lang="zh-CN"/>
          </a:p>
        </p:txBody>
      </p:sp>
      <p:sp>
        <p:nvSpPr>
          <p:cNvPr id="1048657" name="灯片编号占位符 6"/>
          <p:cNvSpPr>
            <a:spLocks noGrp="1"/>
          </p:cNvSpPr>
          <p:nvPr>
            <p:ph type="sldNum" sz="quarter" idx="5"/>
          </p:nvPr>
        </p:nvSpPr>
        <p:spPr>
          <a:xfrm>
            <a:off x="3884613" y="8685213"/>
            <a:ext cx="2971800" cy="458787"/>
          </a:xfrm>
          <a:prstGeom prst="rect"/>
        </p:spPr>
        <p:txBody>
          <a:bodyPr anchor="b" anchorCtr="0" bIns="45720" compatLnSpc="1" lIns="91440" numCol="1" rIns="91440" tIns="45720" vert="horz" wrap="square"/>
          <a:lstStyle>
            <a:lvl1pPr algn="r" eaLnBrk="1" hangingPunct="1">
              <a:defRPr sz="1200"/>
            </a:lvl1pPr>
          </a:lstStyle>
          <a:p>
            <a:fld id="{86E862D0-2B7E-4F25-9618-F4C0670918B0}" type="slidenum">
              <a:rPr altLang="en-US" lang="zh-CN"/>
            </a:fld>
            <a:endParaRPr altLang="en-US" lang="zh-CN"/>
          </a:p>
        </p:txBody>
      </p:sp>
    </p:spTree>
  </p:cSld>
  <p:clrMap accent1="accent1" accent2="accent2" accent3="accent3" accent4="accent4" accent5="accent5" accent6="accent6" bg1="lt1" bg2="lt2" tx1="dk1" tx2="dk2" hlink="hlink" folHlink="folHlink"/>
  <p:notesStyle>
    <a:lvl1pPr algn="l" eaLnBrk="0" fontAlgn="base" hangingPunct="0" rtl="0">
      <a:spcBef>
        <a:spcPct val="30000"/>
      </a:spcBef>
      <a:spcAft>
        <a:spcPct val="0"/>
      </a:spcAft>
      <a:defRPr sz="1200" kern="1200">
        <a:solidFill>
          <a:schemeClr val="tx1"/>
        </a:solidFill>
        <a:latin typeface="+mn-lt"/>
        <a:ea typeface="+mn-ea"/>
        <a:cs typeface="+mn-cs"/>
      </a:defRPr>
    </a:lvl1pPr>
    <a:lvl2pPr algn="l" eaLnBrk="0" fontAlgn="base" hangingPunct="0" marL="457200" rtl="0">
      <a:spcBef>
        <a:spcPct val="30000"/>
      </a:spcBef>
      <a:spcAft>
        <a:spcPct val="0"/>
      </a:spcAft>
      <a:defRPr sz="1200" kern="1200">
        <a:solidFill>
          <a:schemeClr val="tx1"/>
        </a:solidFill>
        <a:latin typeface="+mn-lt"/>
        <a:ea typeface="+mn-ea"/>
        <a:cs typeface="+mn-cs"/>
      </a:defRPr>
    </a:lvl2pPr>
    <a:lvl3pPr algn="l" eaLnBrk="0" fontAlgn="base" hangingPunct="0" marL="914400" rtl="0">
      <a:spcBef>
        <a:spcPct val="30000"/>
      </a:spcBef>
      <a:spcAft>
        <a:spcPct val="0"/>
      </a:spcAft>
      <a:defRPr sz="1200" kern="1200">
        <a:solidFill>
          <a:schemeClr val="tx1"/>
        </a:solidFill>
        <a:latin typeface="+mn-lt"/>
        <a:ea typeface="+mn-ea"/>
        <a:cs typeface="+mn-cs"/>
      </a:defRPr>
    </a:lvl3pPr>
    <a:lvl4pPr algn="l" eaLnBrk="0" fontAlgn="base" hangingPunct="0" marL="1371600" rtl="0">
      <a:spcBef>
        <a:spcPct val="30000"/>
      </a:spcBef>
      <a:spcAft>
        <a:spcPct val="0"/>
      </a:spcAft>
      <a:defRPr sz="1200" kern="1200">
        <a:solidFill>
          <a:schemeClr val="tx1"/>
        </a:solidFill>
        <a:latin typeface="+mn-lt"/>
        <a:ea typeface="+mn-ea"/>
        <a:cs typeface="+mn-cs"/>
      </a:defRPr>
    </a:lvl4pPr>
    <a:lvl5pPr algn="l" eaLnBrk="0" fontAlgn="base" hangingPunct="0" marL="1828800" rtl="0">
      <a:spcBef>
        <a:spcPct val="30000"/>
      </a:spcBef>
      <a:spcAft>
        <a:spcPct val="0"/>
      </a:spcAft>
      <a:defRPr sz="1200" kern="1200">
        <a:solidFill>
          <a:schemeClr val="tx1"/>
        </a:solidFill>
        <a:latin typeface="+mn-lt"/>
        <a:ea typeface="+mn-ea"/>
        <a:cs typeface="+mn-cs"/>
      </a:defRPr>
    </a:lvl5pPr>
    <a:lvl6pPr algn="l" defTabSz="914400" eaLnBrk="1" hangingPunct="1" latinLnBrk="0" marL="2286000" rtl="0">
      <a:defRPr sz="1200" kern="1200">
        <a:solidFill>
          <a:schemeClr val="tx1"/>
        </a:solidFill>
        <a:latin typeface="+mn-lt"/>
        <a:ea typeface="+mn-ea"/>
        <a:cs typeface="+mn-cs"/>
      </a:defRPr>
    </a:lvl6pPr>
    <a:lvl7pPr algn="l" defTabSz="914400" eaLnBrk="1" hangingPunct="1" latinLnBrk="0" marL="2743200" rtl="0">
      <a:defRPr sz="1200" kern="1200">
        <a:solidFill>
          <a:schemeClr val="tx1"/>
        </a:solidFill>
        <a:latin typeface="+mn-lt"/>
        <a:ea typeface="+mn-ea"/>
        <a:cs typeface="+mn-cs"/>
      </a:defRPr>
    </a:lvl7pPr>
    <a:lvl8pPr algn="l" defTabSz="914400" eaLnBrk="1" hangingPunct="1" latinLnBrk="0" marL="3200400" rtl="0">
      <a:defRPr sz="1200" kern="1200">
        <a:solidFill>
          <a:schemeClr val="tx1"/>
        </a:solidFill>
        <a:latin typeface="+mn-lt"/>
        <a:ea typeface="+mn-ea"/>
        <a:cs typeface="+mn-cs"/>
      </a:defRPr>
    </a:lvl8pPr>
    <a:lvl9pPr algn="l" defTabSz="914400" eaLnBrk="1" hangingPunct="1" latinLnBrk="0" marL="3657600" rtl="0">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15" name=""/>
        <p:cNvGrpSpPr/>
        <p:nvPr/>
      </p:nvGrpSpPr>
      <p:grpSpPr>
        <a:xfrm>
          <a:off x="0" y="0"/>
          <a:ext cx="0" cy="0"/>
          <a:chOff x="0" y="0"/>
          <a:chExt cx="0" cy="0"/>
        </a:xfrm>
      </p:grpSpPr>
      <p:sp>
        <p:nvSpPr>
          <p:cNvPr id="1048581" name="标题 1"/>
          <p:cNvSpPr>
            <a:spLocks noGrp="1"/>
          </p:cNvSpPr>
          <p:nvPr>
            <p:ph type="ctrTitle"/>
          </p:nvPr>
        </p:nvSpPr>
        <p:spPr>
          <a:xfrm>
            <a:off x="1524000" y="1122363"/>
            <a:ext cx="9144000" cy="2387600"/>
          </a:xfrm>
        </p:spPr>
        <p:txBody>
          <a:bodyPr anchor="b"/>
          <a:lstStyle>
            <a:lvl1pPr algn="ctr">
              <a:defRPr sz="6000"/>
            </a:lvl1pPr>
          </a:lstStyle>
          <a:p>
            <a:r>
              <a:rPr altLang="en-US" lang="zh-CN"/>
              <a:t>单击此处编辑母版标题样式</a:t>
            </a:r>
            <a:endParaRPr altLang="en-US" lang="zh-CN"/>
          </a:p>
        </p:txBody>
      </p:sp>
      <p:sp>
        <p:nvSpPr>
          <p:cNvPr id="1048582" name="副标题 2"/>
          <p:cNvSpPr>
            <a:spLocks noGrp="1"/>
          </p:cNvSpPr>
          <p:nvPr>
            <p:ph type="subTitle" idx="1"/>
          </p:nvPr>
        </p:nvSpPr>
        <p:spPr>
          <a:xfrm>
            <a:off x="1524000" y="3602038"/>
            <a:ext cx="9144000" cy="1655762"/>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en-US" lang="zh-CN"/>
              <a:t>单击此处编辑母版副标题样式</a:t>
            </a:r>
            <a:endParaRPr altLang="en-US" lang="zh-CN"/>
          </a:p>
        </p:txBody>
      </p:sp>
      <p:sp>
        <p:nvSpPr>
          <p:cNvPr id="1048583" name="日期占位符 3"/>
          <p:cNvSpPr>
            <a:spLocks noGrp="1"/>
          </p:cNvSpPr>
          <p:nvPr>
            <p:ph type="dt" sz="half" idx="10"/>
          </p:nvPr>
        </p:nvSpPr>
        <p:spPr/>
        <p:txBody>
          <a:bodyPr/>
          <a:p>
            <a:fld id="{92E66F45-E083-45A9-9A6B-F6CDDC2C82C3}" type="datetimeFigureOut">
              <a:rPr altLang="en-US" lang="zh-CN"/>
            </a:fld>
            <a:endParaRPr altLang="en-US" lang="zh-CN"/>
          </a:p>
        </p:txBody>
      </p:sp>
      <p:sp>
        <p:nvSpPr>
          <p:cNvPr id="1048584" name="页脚占位符 4"/>
          <p:cNvSpPr>
            <a:spLocks noGrp="1"/>
          </p:cNvSpPr>
          <p:nvPr>
            <p:ph type="ftr" sz="quarter" idx="11"/>
          </p:nvPr>
        </p:nvSpPr>
        <p:spPr/>
        <p:txBody>
          <a:bodyPr/>
          <a:p>
            <a:endParaRPr altLang="en-US" lang="zh-CN"/>
          </a:p>
        </p:txBody>
      </p:sp>
      <p:sp>
        <p:nvSpPr>
          <p:cNvPr id="1048585" name="灯片编号占位符 5"/>
          <p:cNvSpPr>
            <a:spLocks noGrp="1"/>
          </p:cNvSpPr>
          <p:nvPr>
            <p:ph type="sldNum" sz="quarter" idx="12"/>
          </p:nvPr>
        </p:nvSpPr>
        <p:spPr/>
        <p:txBody>
          <a:bodyPr/>
          <a:p>
            <a:fld id="{737C5FA5-EDB1-42CD-BF72-1C7D4EBDC753}" type="slidenum">
              <a:rPr altLang="en-US" lang="zh-CN"/>
            </a:fld>
            <a:endParaRPr altLang="en-US"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21" name=""/>
        <p:cNvGrpSpPr/>
        <p:nvPr/>
      </p:nvGrpSpPr>
      <p:grpSpPr>
        <a:xfrm>
          <a:off x="0" y="0"/>
          <a:ext cx="0" cy="0"/>
          <a:chOff x="0" y="0"/>
          <a:chExt cx="0" cy="0"/>
        </a:xfrm>
      </p:grpSpPr>
      <p:sp>
        <p:nvSpPr>
          <p:cNvPr id="1048619" name="标题 1"/>
          <p:cNvSpPr>
            <a:spLocks noGrp="1"/>
          </p:cNvSpPr>
          <p:nvPr>
            <p:ph type="title"/>
          </p:nvPr>
        </p:nvSpPr>
        <p:spPr/>
        <p:txBody>
          <a:bodyPr/>
          <a:p>
            <a:r>
              <a:rPr altLang="en-US" lang="zh-CN"/>
              <a:t>单击此处编辑母版标题样式</a:t>
            </a:r>
            <a:endParaRPr altLang="en-US" lang="zh-CN"/>
          </a:p>
        </p:txBody>
      </p:sp>
      <p:sp>
        <p:nvSpPr>
          <p:cNvPr id="1048620" name="竖排文字占位符 2"/>
          <p:cNvSpPr>
            <a:spLocks noGrp="1"/>
          </p:cNvSpPr>
          <p:nvPr>
            <p:ph type="body" orient="vert" idx="1"/>
          </p:nvPr>
        </p:nvSpPr>
        <p:spPr/>
        <p:txBody>
          <a:bodyPr vert="eaVert"/>
          <a:p>
            <a:pPr lvl="0"/>
            <a:r>
              <a:rPr altLang="en-US" lang="zh-CN"/>
              <a:t>单击此处编辑母版文本样式</a:t>
            </a:r>
            <a:endParaRPr altLang="en-US" lang="zh-CN"/>
          </a:p>
          <a:p>
            <a:pPr lvl="1"/>
            <a:r>
              <a:rPr altLang="en-US" lang="zh-CN"/>
              <a:t>第二级</a:t>
            </a:r>
            <a:endParaRPr altLang="en-US" lang="zh-CN"/>
          </a:p>
          <a:p>
            <a:pPr lvl="2"/>
            <a:r>
              <a:rPr altLang="en-US" lang="zh-CN"/>
              <a:t>第三级</a:t>
            </a:r>
            <a:endParaRPr altLang="en-US" lang="zh-CN"/>
          </a:p>
          <a:p>
            <a:pPr lvl="3"/>
            <a:r>
              <a:rPr altLang="en-US" lang="zh-CN"/>
              <a:t>第四级</a:t>
            </a:r>
            <a:endParaRPr altLang="en-US" lang="zh-CN"/>
          </a:p>
          <a:p>
            <a:pPr lvl="4"/>
            <a:r>
              <a:rPr altLang="en-US" lang="zh-CN"/>
              <a:t>第五级</a:t>
            </a:r>
            <a:endParaRPr altLang="en-US" lang="zh-CN"/>
          </a:p>
        </p:txBody>
      </p:sp>
      <p:sp>
        <p:nvSpPr>
          <p:cNvPr id="1048621" name="日期占位符 3"/>
          <p:cNvSpPr>
            <a:spLocks noGrp="1"/>
          </p:cNvSpPr>
          <p:nvPr>
            <p:ph type="dt" sz="half" idx="10"/>
          </p:nvPr>
        </p:nvSpPr>
        <p:spPr/>
        <p:txBody>
          <a:bodyPr/>
          <a:p>
            <a:fld id="{F326620C-F03E-4C66-93D2-ACB1EC2326C4}" type="datetimeFigureOut">
              <a:rPr altLang="en-US" lang="zh-CN"/>
            </a:fld>
            <a:endParaRPr altLang="en-US" lang="zh-CN"/>
          </a:p>
        </p:txBody>
      </p:sp>
      <p:sp>
        <p:nvSpPr>
          <p:cNvPr id="1048622" name="页脚占位符 4"/>
          <p:cNvSpPr>
            <a:spLocks noGrp="1"/>
          </p:cNvSpPr>
          <p:nvPr>
            <p:ph type="ftr" sz="quarter" idx="11"/>
          </p:nvPr>
        </p:nvSpPr>
        <p:spPr/>
        <p:txBody>
          <a:bodyPr/>
          <a:p>
            <a:endParaRPr altLang="en-US" lang="zh-CN"/>
          </a:p>
        </p:txBody>
      </p:sp>
      <p:sp>
        <p:nvSpPr>
          <p:cNvPr id="1048623" name="灯片编号占位符 5"/>
          <p:cNvSpPr>
            <a:spLocks noGrp="1"/>
          </p:cNvSpPr>
          <p:nvPr>
            <p:ph type="sldNum" sz="quarter" idx="12"/>
          </p:nvPr>
        </p:nvSpPr>
        <p:spPr/>
        <p:txBody>
          <a:bodyPr/>
          <a:p>
            <a:fld id="{8D538786-88AB-4F8F-A871-61C6C2A1B3E8}" type="slidenum">
              <a:rPr altLang="en-US" lang="zh-CN"/>
            </a:fld>
            <a:endParaRPr altLang="en-US"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type="vertTitleAndTx">
  <p:cSld name="垂直排列标题与 文本">
    <p:spTree>
      <p:nvGrpSpPr>
        <p:cNvPr id="18" name=""/>
        <p:cNvGrpSpPr/>
        <p:nvPr/>
      </p:nvGrpSpPr>
      <p:grpSpPr>
        <a:xfrm>
          <a:off x="0" y="0"/>
          <a:ext cx="0" cy="0"/>
          <a:chOff x="0" y="0"/>
          <a:chExt cx="0" cy="0"/>
        </a:xfrm>
      </p:grpSpPr>
      <p:sp>
        <p:nvSpPr>
          <p:cNvPr id="1048603" name="竖排标题 1"/>
          <p:cNvSpPr>
            <a:spLocks noGrp="1"/>
          </p:cNvSpPr>
          <p:nvPr>
            <p:ph type="title" orient="vert"/>
          </p:nvPr>
        </p:nvSpPr>
        <p:spPr>
          <a:xfrm>
            <a:off x="8724900" y="365125"/>
            <a:ext cx="2628900" cy="5811838"/>
          </a:xfrm>
        </p:spPr>
        <p:txBody>
          <a:bodyPr vert="eaVert"/>
          <a:p>
            <a:r>
              <a:rPr altLang="en-US" lang="zh-CN"/>
              <a:t>单击此处编辑母版标题样式</a:t>
            </a:r>
            <a:endParaRPr altLang="en-US" lang="zh-CN"/>
          </a:p>
        </p:txBody>
      </p:sp>
      <p:sp>
        <p:nvSpPr>
          <p:cNvPr id="1048604" name="竖排文字占位符 2"/>
          <p:cNvSpPr>
            <a:spLocks noGrp="1"/>
          </p:cNvSpPr>
          <p:nvPr>
            <p:ph type="body" orient="vert" idx="1"/>
          </p:nvPr>
        </p:nvSpPr>
        <p:spPr>
          <a:xfrm>
            <a:off x="838200" y="365125"/>
            <a:ext cx="7734300" cy="5811838"/>
          </a:xfrm>
        </p:spPr>
        <p:txBody>
          <a:bodyPr vert="eaVert"/>
          <a:p>
            <a:pPr lvl="0"/>
            <a:r>
              <a:rPr altLang="en-US" lang="zh-CN"/>
              <a:t>单击此处编辑母版文本样式</a:t>
            </a:r>
            <a:endParaRPr altLang="en-US" lang="zh-CN"/>
          </a:p>
          <a:p>
            <a:pPr lvl="1"/>
            <a:r>
              <a:rPr altLang="en-US" lang="zh-CN"/>
              <a:t>第二级</a:t>
            </a:r>
            <a:endParaRPr altLang="en-US" lang="zh-CN"/>
          </a:p>
          <a:p>
            <a:pPr lvl="2"/>
            <a:r>
              <a:rPr altLang="en-US" lang="zh-CN"/>
              <a:t>第三级</a:t>
            </a:r>
            <a:endParaRPr altLang="en-US" lang="zh-CN"/>
          </a:p>
          <a:p>
            <a:pPr lvl="3"/>
            <a:r>
              <a:rPr altLang="en-US" lang="zh-CN"/>
              <a:t>第四级</a:t>
            </a:r>
            <a:endParaRPr altLang="en-US" lang="zh-CN"/>
          </a:p>
          <a:p>
            <a:pPr lvl="4"/>
            <a:r>
              <a:rPr altLang="en-US" lang="zh-CN"/>
              <a:t>第五级</a:t>
            </a:r>
            <a:endParaRPr altLang="en-US" lang="zh-CN"/>
          </a:p>
        </p:txBody>
      </p:sp>
      <p:sp>
        <p:nvSpPr>
          <p:cNvPr id="1048605" name="日期占位符 3"/>
          <p:cNvSpPr>
            <a:spLocks noGrp="1"/>
          </p:cNvSpPr>
          <p:nvPr>
            <p:ph type="dt" sz="half" idx="10"/>
          </p:nvPr>
        </p:nvSpPr>
        <p:spPr/>
        <p:txBody>
          <a:bodyPr/>
          <a:p>
            <a:fld id="{41D0C00E-339D-4670-B3B2-0AA7BEF3997B}" type="datetimeFigureOut">
              <a:rPr altLang="en-US" lang="zh-CN"/>
            </a:fld>
            <a:endParaRPr altLang="en-US" lang="zh-CN"/>
          </a:p>
        </p:txBody>
      </p:sp>
      <p:sp>
        <p:nvSpPr>
          <p:cNvPr id="1048606" name="页脚占位符 4"/>
          <p:cNvSpPr>
            <a:spLocks noGrp="1"/>
          </p:cNvSpPr>
          <p:nvPr>
            <p:ph type="ftr" sz="quarter" idx="11"/>
          </p:nvPr>
        </p:nvSpPr>
        <p:spPr/>
        <p:txBody>
          <a:bodyPr/>
          <a:p>
            <a:endParaRPr altLang="en-US" lang="zh-CN"/>
          </a:p>
        </p:txBody>
      </p:sp>
      <p:sp>
        <p:nvSpPr>
          <p:cNvPr id="1048607" name="灯片编号占位符 5"/>
          <p:cNvSpPr>
            <a:spLocks noGrp="1"/>
          </p:cNvSpPr>
          <p:nvPr>
            <p:ph type="sldNum" sz="quarter" idx="12"/>
          </p:nvPr>
        </p:nvSpPr>
        <p:spPr/>
        <p:txBody>
          <a:bodyPr/>
          <a:p>
            <a:fld id="{C7E7991A-197C-43AC-A8B5-DD63DFE82559}" type="slidenum">
              <a:rPr altLang="en-US" lang="zh-CN"/>
            </a:fld>
            <a:endParaRPr altLang="en-US" 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19" name=""/>
        <p:cNvGrpSpPr/>
        <p:nvPr/>
      </p:nvGrpSpPr>
      <p:grpSpPr>
        <a:xfrm>
          <a:off x="0" y="0"/>
          <a:ext cx="0" cy="0"/>
          <a:chOff x="0" y="0"/>
          <a:chExt cx="0" cy="0"/>
        </a:xfrm>
      </p:grpSpPr>
      <p:sp>
        <p:nvSpPr>
          <p:cNvPr id="1048608" name="标题 1"/>
          <p:cNvSpPr>
            <a:spLocks noGrp="1"/>
          </p:cNvSpPr>
          <p:nvPr>
            <p:ph type="title"/>
          </p:nvPr>
        </p:nvSpPr>
        <p:spPr/>
        <p:txBody>
          <a:bodyPr/>
          <a:p>
            <a:r>
              <a:rPr altLang="en-US" lang="zh-CN"/>
              <a:t>单击此处编辑母版标题样式</a:t>
            </a:r>
            <a:endParaRPr altLang="en-US" lang="zh-CN"/>
          </a:p>
        </p:txBody>
      </p:sp>
      <p:sp>
        <p:nvSpPr>
          <p:cNvPr id="1048609" name="内容占位符 2"/>
          <p:cNvSpPr>
            <a:spLocks noGrp="1"/>
          </p:cNvSpPr>
          <p:nvPr>
            <p:ph idx="1"/>
          </p:nvPr>
        </p:nvSpPr>
        <p:spPr/>
        <p:txBody>
          <a:bodyPr/>
          <a:p>
            <a:pPr lvl="0"/>
            <a:r>
              <a:rPr altLang="en-US" lang="zh-CN"/>
              <a:t>单击此处编辑母版文本样式</a:t>
            </a:r>
            <a:endParaRPr altLang="en-US" lang="zh-CN"/>
          </a:p>
          <a:p>
            <a:pPr lvl="1"/>
            <a:r>
              <a:rPr altLang="en-US" lang="zh-CN"/>
              <a:t>第二级</a:t>
            </a:r>
            <a:endParaRPr altLang="en-US" lang="zh-CN"/>
          </a:p>
          <a:p>
            <a:pPr lvl="2"/>
            <a:r>
              <a:rPr altLang="en-US" lang="zh-CN"/>
              <a:t>第三级</a:t>
            </a:r>
            <a:endParaRPr altLang="en-US" lang="zh-CN"/>
          </a:p>
          <a:p>
            <a:pPr lvl="3"/>
            <a:r>
              <a:rPr altLang="en-US" lang="zh-CN"/>
              <a:t>第四级</a:t>
            </a:r>
            <a:endParaRPr altLang="en-US" lang="zh-CN"/>
          </a:p>
          <a:p>
            <a:pPr lvl="4"/>
            <a:r>
              <a:rPr altLang="en-US" lang="zh-CN"/>
              <a:t>第五级</a:t>
            </a:r>
            <a:endParaRPr altLang="en-US" lang="zh-CN"/>
          </a:p>
        </p:txBody>
      </p:sp>
      <p:sp>
        <p:nvSpPr>
          <p:cNvPr id="1048610" name="日期占位符 3"/>
          <p:cNvSpPr>
            <a:spLocks noGrp="1"/>
          </p:cNvSpPr>
          <p:nvPr>
            <p:ph type="dt" sz="half" idx="10"/>
          </p:nvPr>
        </p:nvSpPr>
        <p:spPr/>
        <p:txBody>
          <a:bodyPr/>
          <a:p>
            <a:fld id="{7B862C23-345D-44BA-9873-485B083792FB}" type="datetimeFigureOut">
              <a:rPr altLang="en-US" lang="zh-CN"/>
            </a:fld>
            <a:endParaRPr altLang="en-US" lang="zh-CN"/>
          </a:p>
        </p:txBody>
      </p:sp>
      <p:sp>
        <p:nvSpPr>
          <p:cNvPr id="1048611" name="页脚占位符 4"/>
          <p:cNvSpPr>
            <a:spLocks noGrp="1"/>
          </p:cNvSpPr>
          <p:nvPr>
            <p:ph type="ftr" sz="quarter" idx="11"/>
          </p:nvPr>
        </p:nvSpPr>
        <p:spPr/>
        <p:txBody>
          <a:bodyPr/>
          <a:p>
            <a:endParaRPr altLang="en-US" lang="zh-CN"/>
          </a:p>
        </p:txBody>
      </p:sp>
      <p:sp>
        <p:nvSpPr>
          <p:cNvPr id="1048612" name="灯片编号占位符 5"/>
          <p:cNvSpPr>
            <a:spLocks noGrp="1"/>
          </p:cNvSpPr>
          <p:nvPr>
            <p:ph type="sldNum" sz="quarter" idx="12"/>
          </p:nvPr>
        </p:nvSpPr>
        <p:spPr/>
        <p:txBody>
          <a:bodyPr/>
          <a:p>
            <a:fld id="{CDDC7687-9F5E-4B46-BAEA-E23AC4DDB68C}" type="slidenum">
              <a:rPr altLang="en-US" lang="zh-CN"/>
            </a:fld>
            <a:endParaRPr altLang="en-US"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22" name=""/>
        <p:cNvGrpSpPr/>
        <p:nvPr/>
      </p:nvGrpSpPr>
      <p:grpSpPr>
        <a:xfrm>
          <a:off x="0" y="0"/>
          <a:ext cx="0" cy="0"/>
          <a:chOff x="0" y="0"/>
          <a:chExt cx="0" cy="0"/>
        </a:xfrm>
      </p:grpSpPr>
      <p:sp>
        <p:nvSpPr>
          <p:cNvPr id="1048624" name="标题 1"/>
          <p:cNvSpPr>
            <a:spLocks noGrp="1"/>
          </p:cNvSpPr>
          <p:nvPr>
            <p:ph type="title"/>
          </p:nvPr>
        </p:nvSpPr>
        <p:spPr>
          <a:xfrm>
            <a:off x="831850" y="1709738"/>
            <a:ext cx="10515600" cy="2852737"/>
          </a:xfrm>
        </p:spPr>
        <p:txBody>
          <a:bodyPr anchor="b"/>
          <a:lstStyle>
            <a:lvl1pPr>
              <a:defRPr sz="6000"/>
            </a:lvl1pPr>
          </a:lstStyle>
          <a:p>
            <a:r>
              <a:rPr altLang="en-US" lang="zh-CN"/>
              <a:t>单击此处编辑母版标题样式</a:t>
            </a:r>
            <a:endParaRPr altLang="en-US" lang="zh-CN"/>
          </a:p>
        </p:txBody>
      </p:sp>
      <p:sp>
        <p:nvSpPr>
          <p:cNvPr id="1048625" name="文本占位符 2"/>
          <p:cNvSpPr>
            <a:spLocks noGrp="1"/>
          </p:cNvSpPr>
          <p:nvPr>
            <p:ph type="body" idx="1"/>
          </p:nvPr>
        </p:nvSpPr>
        <p:spPr>
          <a:xfrm>
            <a:off x="831850" y="4589465"/>
            <a:ext cx="10515600" cy="1500187"/>
          </a:xfrm>
        </p:spPr>
        <p:txBody>
          <a:bodyPr/>
          <a:lstStyle>
            <a:lvl1pPr indent="0" marL="0">
              <a:buNone/>
              <a:defRPr sz="2400">
                <a:solidFill>
                  <a:schemeClr val="tx1">
                    <a:tint val="75000"/>
                  </a:schemeClr>
                </a:solidFill>
              </a:defRPr>
            </a:lvl1pPr>
            <a:lvl2pPr indent="0" marL="457200">
              <a:buNone/>
              <a:defRPr sz="2000">
                <a:solidFill>
                  <a:schemeClr val="tx1">
                    <a:tint val="75000"/>
                  </a:schemeClr>
                </a:solidFill>
              </a:defRPr>
            </a:lvl2pPr>
            <a:lvl3pPr indent="0" marL="914400">
              <a:buNone/>
              <a:defRPr sz="1800">
                <a:solidFill>
                  <a:schemeClr val="tx1">
                    <a:tint val="75000"/>
                  </a:schemeClr>
                </a:solidFill>
              </a:defRPr>
            </a:lvl3pPr>
            <a:lvl4pPr indent="0" marL="1371600">
              <a:buNone/>
              <a:defRPr sz="1600">
                <a:solidFill>
                  <a:schemeClr val="tx1">
                    <a:tint val="75000"/>
                  </a:schemeClr>
                </a:solidFill>
              </a:defRPr>
            </a:lvl4pPr>
            <a:lvl5pPr indent="0" marL="1828800">
              <a:buNone/>
              <a:defRPr sz="1600">
                <a:solidFill>
                  <a:schemeClr val="tx1">
                    <a:tint val="75000"/>
                  </a:schemeClr>
                </a:solidFill>
              </a:defRPr>
            </a:lvl5pPr>
            <a:lvl6pPr indent="0" marL="2286000">
              <a:buNone/>
              <a:defRPr sz="1600">
                <a:solidFill>
                  <a:schemeClr val="tx1">
                    <a:tint val="75000"/>
                  </a:schemeClr>
                </a:solidFill>
              </a:defRPr>
            </a:lvl6pPr>
            <a:lvl7pPr indent="0" marL="2743200">
              <a:buNone/>
              <a:defRPr sz="1600">
                <a:solidFill>
                  <a:schemeClr val="tx1">
                    <a:tint val="75000"/>
                  </a:schemeClr>
                </a:solidFill>
              </a:defRPr>
            </a:lvl7pPr>
            <a:lvl8pPr indent="0" marL="3200400">
              <a:buNone/>
              <a:defRPr sz="1600">
                <a:solidFill>
                  <a:schemeClr val="tx1">
                    <a:tint val="75000"/>
                  </a:schemeClr>
                </a:solidFill>
              </a:defRPr>
            </a:lvl8pPr>
            <a:lvl9pPr indent="0" marL="3657600">
              <a:buNone/>
              <a:defRPr sz="1600">
                <a:solidFill>
                  <a:schemeClr val="tx1">
                    <a:tint val="75000"/>
                  </a:schemeClr>
                </a:solidFill>
              </a:defRPr>
            </a:lvl9pPr>
          </a:lstStyle>
          <a:p>
            <a:pPr lvl="0"/>
            <a:r>
              <a:rPr altLang="en-US" lang="zh-CN"/>
              <a:t>单击此处编辑母版文本样式</a:t>
            </a:r>
            <a:endParaRPr altLang="en-US" lang="zh-CN"/>
          </a:p>
        </p:txBody>
      </p:sp>
      <p:sp>
        <p:nvSpPr>
          <p:cNvPr id="1048626" name="日期占位符 3"/>
          <p:cNvSpPr>
            <a:spLocks noGrp="1"/>
          </p:cNvSpPr>
          <p:nvPr>
            <p:ph type="dt" sz="half" idx="10"/>
          </p:nvPr>
        </p:nvSpPr>
        <p:spPr/>
        <p:txBody>
          <a:bodyPr/>
          <a:p>
            <a:fld id="{8E344F18-3938-4E13-B927-7798DD9FD7B9}" type="datetimeFigureOut">
              <a:rPr altLang="en-US" lang="zh-CN"/>
            </a:fld>
            <a:endParaRPr altLang="en-US" lang="zh-CN"/>
          </a:p>
        </p:txBody>
      </p:sp>
      <p:sp>
        <p:nvSpPr>
          <p:cNvPr id="1048627" name="页脚占位符 4"/>
          <p:cNvSpPr>
            <a:spLocks noGrp="1"/>
          </p:cNvSpPr>
          <p:nvPr>
            <p:ph type="ftr" sz="quarter" idx="11"/>
          </p:nvPr>
        </p:nvSpPr>
        <p:spPr/>
        <p:txBody>
          <a:bodyPr/>
          <a:p>
            <a:endParaRPr altLang="en-US" lang="zh-CN"/>
          </a:p>
        </p:txBody>
      </p:sp>
      <p:sp>
        <p:nvSpPr>
          <p:cNvPr id="1048628" name="灯片编号占位符 5"/>
          <p:cNvSpPr>
            <a:spLocks noGrp="1"/>
          </p:cNvSpPr>
          <p:nvPr>
            <p:ph type="sldNum" sz="quarter" idx="12"/>
          </p:nvPr>
        </p:nvSpPr>
        <p:spPr/>
        <p:txBody>
          <a:bodyPr/>
          <a:p>
            <a:fld id="{5591A120-3D30-41F1-B03E-502B2F05C166}" type="slidenum">
              <a:rPr altLang="en-US" lang="zh-CN"/>
            </a:fld>
            <a:endParaRPr altLang="en-US"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23" name=""/>
        <p:cNvGrpSpPr/>
        <p:nvPr/>
      </p:nvGrpSpPr>
      <p:grpSpPr>
        <a:xfrm>
          <a:off x="0" y="0"/>
          <a:ext cx="0" cy="0"/>
          <a:chOff x="0" y="0"/>
          <a:chExt cx="0" cy="0"/>
        </a:xfrm>
      </p:grpSpPr>
      <p:sp>
        <p:nvSpPr>
          <p:cNvPr id="1048629" name="标题 1"/>
          <p:cNvSpPr>
            <a:spLocks noGrp="1"/>
          </p:cNvSpPr>
          <p:nvPr>
            <p:ph type="title"/>
          </p:nvPr>
        </p:nvSpPr>
        <p:spPr/>
        <p:txBody>
          <a:bodyPr/>
          <a:p>
            <a:r>
              <a:rPr altLang="en-US" lang="zh-CN"/>
              <a:t>单击此处编辑母版标题样式</a:t>
            </a:r>
            <a:endParaRPr altLang="en-US" lang="zh-CN"/>
          </a:p>
        </p:txBody>
      </p:sp>
      <p:sp>
        <p:nvSpPr>
          <p:cNvPr id="1048630" name="内容占位符 2"/>
          <p:cNvSpPr>
            <a:spLocks noGrp="1"/>
          </p:cNvSpPr>
          <p:nvPr>
            <p:ph sz="half" idx="1"/>
          </p:nvPr>
        </p:nvSpPr>
        <p:spPr>
          <a:xfrm>
            <a:off x="838201" y="1825625"/>
            <a:ext cx="5181600" cy="4351338"/>
          </a:xfrm>
        </p:spPr>
        <p:txBody>
          <a:bodyPr/>
          <a:p>
            <a:pPr lvl="0"/>
            <a:r>
              <a:rPr altLang="en-US" lang="zh-CN"/>
              <a:t>单击此处编辑母版文本样式</a:t>
            </a:r>
            <a:endParaRPr altLang="en-US" lang="zh-CN"/>
          </a:p>
          <a:p>
            <a:pPr lvl="1"/>
            <a:r>
              <a:rPr altLang="en-US" lang="zh-CN"/>
              <a:t>第二级</a:t>
            </a:r>
            <a:endParaRPr altLang="en-US" lang="zh-CN"/>
          </a:p>
          <a:p>
            <a:pPr lvl="2"/>
            <a:r>
              <a:rPr altLang="en-US" lang="zh-CN"/>
              <a:t>第三级</a:t>
            </a:r>
            <a:endParaRPr altLang="en-US" lang="zh-CN"/>
          </a:p>
          <a:p>
            <a:pPr lvl="3"/>
            <a:r>
              <a:rPr altLang="en-US" lang="zh-CN"/>
              <a:t>第四级</a:t>
            </a:r>
            <a:endParaRPr altLang="en-US" lang="zh-CN"/>
          </a:p>
          <a:p>
            <a:pPr lvl="4"/>
            <a:r>
              <a:rPr altLang="en-US" lang="zh-CN"/>
              <a:t>第五级</a:t>
            </a:r>
            <a:endParaRPr altLang="en-US" lang="zh-CN"/>
          </a:p>
        </p:txBody>
      </p:sp>
      <p:sp>
        <p:nvSpPr>
          <p:cNvPr id="1048631" name="内容占位符 3"/>
          <p:cNvSpPr>
            <a:spLocks noGrp="1"/>
          </p:cNvSpPr>
          <p:nvPr>
            <p:ph sz="half" idx="2"/>
          </p:nvPr>
        </p:nvSpPr>
        <p:spPr>
          <a:xfrm>
            <a:off x="6172201" y="1825625"/>
            <a:ext cx="5181600" cy="4351338"/>
          </a:xfrm>
        </p:spPr>
        <p:txBody>
          <a:bodyPr/>
          <a:p>
            <a:pPr lvl="0"/>
            <a:r>
              <a:rPr altLang="en-US" lang="zh-CN"/>
              <a:t>单击此处编辑母版文本样式</a:t>
            </a:r>
            <a:endParaRPr altLang="en-US" lang="zh-CN"/>
          </a:p>
          <a:p>
            <a:pPr lvl="1"/>
            <a:r>
              <a:rPr altLang="en-US" lang="zh-CN"/>
              <a:t>第二级</a:t>
            </a:r>
            <a:endParaRPr altLang="en-US" lang="zh-CN"/>
          </a:p>
          <a:p>
            <a:pPr lvl="2"/>
            <a:r>
              <a:rPr altLang="en-US" lang="zh-CN"/>
              <a:t>第三级</a:t>
            </a:r>
            <a:endParaRPr altLang="en-US" lang="zh-CN"/>
          </a:p>
          <a:p>
            <a:pPr lvl="3"/>
            <a:r>
              <a:rPr altLang="en-US" lang="zh-CN"/>
              <a:t>第四级</a:t>
            </a:r>
            <a:endParaRPr altLang="en-US" lang="zh-CN"/>
          </a:p>
          <a:p>
            <a:pPr lvl="4"/>
            <a:r>
              <a:rPr altLang="en-US" lang="zh-CN"/>
              <a:t>第五级</a:t>
            </a:r>
            <a:endParaRPr altLang="en-US" lang="zh-CN"/>
          </a:p>
        </p:txBody>
      </p:sp>
      <p:sp>
        <p:nvSpPr>
          <p:cNvPr id="1048632" name="日期占位符 3"/>
          <p:cNvSpPr>
            <a:spLocks noGrp="1"/>
          </p:cNvSpPr>
          <p:nvPr>
            <p:ph type="dt" sz="half" idx="10"/>
          </p:nvPr>
        </p:nvSpPr>
        <p:spPr/>
        <p:txBody>
          <a:bodyPr/>
          <a:p>
            <a:fld id="{2499569B-A46B-4872-9EC9-3296FBD3A6E3}" type="datetimeFigureOut">
              <a:rPr altLang="en-US" lang="zh-CN"/>
            </a:fld>
            <a:endParaRPr altLang="en-US" lang="zh-CN"/>
          </a:p>
        </p:txBody>
      </p:sp>
      <p:sp>
        <p:nvSpPr>
          <p:cNvPr id="1048633" name="页脚占位符 4"/>
          <p:cNvSpPr>
            <a:spLocks noGrp="1"/>
          </p:cNvSpPr>
          <p:nvPr>
            <p:ph type="ftr" sz="quarter" idx="11"/>
          </p:nvPr>
        </p:nvSpPr>
        <p:spPr/>
        <p:txBody>
          <a:bodyPr/>
          <a:p>
            <a:endParaRPr altLang="en-US" lang="zh-CN"/>
          </a:p>
        </p:txBody>
      </p:sp>
      <p:sp>
        <p:nvSpPr>
          <p:cNvPr id="1048634" name="灯片编号占位符 5"/>
          <p:cNvSpPr>
            <a:spLocks noGrp="1"/>
          </p:cNvSpPr>
          <p:nvPr>
            <p:ph type="sldNum" sz="quarter" idx="12"/>
          </p:nvPr>
        </p:nvSpPr>
        <p:spPr/>
        <p:txBody>
          <a:bodyPr/>
          <a:p>
            <a:fld id="{4E07866F-E29A-4A00-A847-A672E15A4492}" type="slidenum">
              <a:rPr altLang="en-US" lang="zh-CN"/>
            </a:fld>
            <a:endParaRPr altLang="en-US"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24" name=""/>
        <p:cNvGrpSpPr/>
        <p:nvPr/>
      </p:nvGrpSpPr>
      <p:grpSpPr>
        <a:xfrm>
          <a:off x="0" y="0"/>
          <a:ext cx="0" cy="0"/>
          <a:chOff x="0" y="0"/>
          <a:chExt cx="0" cy="0"/>
        </a:xfrm>
      </p:grpSpPr>
      <p:sp>
        <p:nvSpPr>
          <p:cNvPr id="1048635" name="标题 1"/>
          <p:cNvSpPr>
            <a:spLocks noGrp="1"/>
          </p:cNvSpPr>
          <p:nvPr>
            <p:ph type="title"/>
          </p:nvPr>
        </p:nvSpPr>
        <p:spPr>
          <a:xfrm>
            <a:off x="839789" y="365126"/>
            <a:ext cx="10515600" cy="1325563"/>
          </a:xfrm>
        </p:spPr>
        <p:txBody>
          <a:bodyPr/>
          <a:p>
            <a:r>
              <a:rPr altLang="en-US" lang="zh-CN"/>
              <a:t>单击此处编辑母版标题样式</a:t>
            </a:r>
            <a:endParaRPr altLang="en-US" lang="zh-CN"/>
          </a:p>
        </p:txBody>
      </p:sp>
      <p:sp>
        <p:nvSpPr>
          <p:cNvPr id="1048636" name="文本占位符 2"/>
          <p:cNvSpPr>
            <a:spLocks noGrp="1"/>
          </p:cNvSpPr>
          <p:nvPr>
            <p:ph type="body" idx="1"/>
          </p:nvPr>
        </p:nvSpPr>
        <p:spPr>
          <a:xfrm>
            <a:off x="839788" y="1681163"/>
            <a:ext cx="5157787" cy="82391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zh-CN"/>
              <a:t>单击此处编辑母版文本样式</a:t>
            </a:r>
            <a:endParaRPr altLang="en-US" lang="zh-CN"/>
          </a:p>
        </p:txBody>
      </p:sp>
      <p:sp>
        <p:nvSpPr>
          <p:cNvPr id="1048637" name="内容占位符 3"/>
          <p:cNvSpPr>
            <a:spLocks noGrp="1"/>
          </p:cNvSpPr>
          <p:nvPr>
            <p:ph sz="half" idx="2"/>
          </p:nvPr>
        </p:nvSpPr>
        <p:spPr>
          <a:xfrm>
            <a:off x="839788" y="2505075"/>
            <a:ext cx="5157787" cy="3684588"/>
          </a:xfrm>
        </p:spPr>
        <p:txBody>
          <a:bodyPr/>
          <a:p>
            <a:pPr lvl="0"/>
            <a:r>
              <a:rPr altLang="en-US" lang="zh-CN"/>
              <a:t>单击此处编辑母版文本样式</a:t>
            </a:r>
            <a:endParaRPr altLang="en-US" lang="zh-CN"/>
          </a:p>
          <a:p>
            <a:pPr lvl="1"/>
            <a:r>
              <a:rPr altLang="en-US" lang="zh-CN"/>
              <a:t>第二级</a:t>
            </a:r>
            <a:endParaRPr altLang="en-US" lang="zh-CN"/>
          </a:p>
          <a:p>
            <a:pPr lvl="2"/>
            <a:r>
              <a:rPr altLang="en-US" lang="zh-CN"/>
              <a:t>第三级</a:t>
            </a:r>
            <a:endParaRPr altLang="en-US" lang="zh-CN"/>
          </a:p>
          <a:p>
            <a:pPr lvl="3"/>
            <a:r>
              <a:rPr altLang="en-US" lang="zh-CN"/>
              <a:t>第四级</a:t>
            </a:r>
            <a:endParaRPr altLang="en-US" lang="zh-CN"/>
          </a:p>
          <a:p>
            <a:pPr lvl="4"/>
            <a:r>
              <a:rPr altLang="en-US" lang="zh-CN"/>
              <a:t>第五级</a:t>
            </a:r>
            <a:endParaRPr altLang="en-US" lang="zh-CN"/>
          </a:p>
        </p:txBody>
      </p:sp>
      <p:sp>
        <p:nvSpPr>
          <p:cNvPr id="1048638" name="文本占位符 4"/>
          <p:cNvSpPr>
            <a:spLocks noGrp="1"/>
          </p:cNvSpPr>
          <p:nvPr>
            <p:ph type="body" sz="quarter" idx="3"/>
          </p:nvPr>
        </p:nvSpPr>
        <p:spPr>
          <a:xfrm>
            <a:off x="6172200" y="1681163"/>
            <a:ext cx="5183188" cy="82391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zh-CN"/>
              <a:t>单击此处编辑母版文本样式</a:t>
            </a:r>
            <a:endParaRPr altLang="en-US" lang="zh-CN"/>
          </a:p>
        </p:txBody>
      </p:sp>
      <p:sp>
        <p:nvSpPr>
          <p:cNvPr id="1048639" name="内容占位符 5"/>
          <p:cNvSpPr>
            <a:spLocks noGrp="1"/>
          </p:cNvSpPr>
          <p:nvPr>
            <p:ph sz="quarter" idx="4"/>
          </p:nvPr>
        </p:nvSpPr>
        <p:spPr>
          <a:xfrm>
            <a:off x="6172200" y="2505075"/>
            <a:ext cx="5183188" cy="3684588"/>
          </a:xfrm>
        </p:spPr>
        <p:txBody>
          <a:bodyPr/>
          <a:p>
            <a:pPr lvl="0"/>
            <a:r>
              <a:rPr altLang="en-US" lang="zh-CN"/>
              <a:t>单击此处编辑母版文本样式</a:t>
            </a:r>
            <a:endParaRPr altLang="en-US" lang="zh-CN"/>
          </a:p>
          <a:p>
            <a:pPr lvl="1"/>
            <a:r>
              <a:rPr altLang="en-US" lang="zh-CN"/>
              <a:t>第二级</a:t>
            </a:r>
            <a:endParaRPr altLang="en-US" lang="zh-CN"/>
          </a:p>
          <a:p>
            <a:pPr lvl="2"/>
            <a:r>
              <a:rPr altLang="en-US" lang="zh-CN"/>
              <a:t>第三级</a:t>
            </a:r>
            <a:endParaRPr altLang="en-US" lang="zh-CN"/>
          </a:p>
          <a:p>
            <a:pPr lvl="3"/>
            <a:r>
              <a:rPr altLang="en-US" lang="zh-CN"/>
              <a:t>第四级</a:t>
            </a:r>
            <a:endParaRPr altLang="en-US" lang="zh-CN"/>
          </a:p>
          <a:p>
            <a:pPr lvl="4"/>
            <a:r>
              <a:rPr altLang="en-US" lang="zh-CN"/>
              <a:t>第五级</a:t>
            </a:r>
            <a:endParaRPr altLang="en-US" lang="zh-CN"/>
          </a:p>
        </p:txBody>
      </p:sp>
      <p:sp>
        <p:nvSpPr>
          <p:cNvPr id="1048640" name="日期占位符 3"/>
          <p:cNvSpPr>
            <a:spLocks noGrp="1"/>
          </p:cNvSpPr>
          <p:nvPr>
            <p:ph type="dt" sz="half" idx="10"/>
          </p:nvPr>
        </p:nvSpPr>
        <p:spPr/>
        <p:txBody>
          <a:bodyPr/>
          <a:p>
            <a:fld id="{64BD466B-DD87-40D4-B0FE-BB5C485E508D}" type="datetimeFigureOut">
              <a:rPr altLang="en-US" lang="zh-CN"/>
            </a:fld>
            <a:endParaRPr altLang="en-US" lang="zh-CN"/>
          </a:p>
        </p:txBody>
      </p:sp>
      <p:sp>
        <p:nvSpPr>
          <p:cNvPr id="1048641" name="页脚占位符 4"/>
          <p:cNvSpPr>
            <a:spLocks noGrp="1"/>
          </p:cNvSpPr>
          <p:nvPr>
            <p:ph type="ftr" sz="quarter" idx="11"/>
          </p:nvPr>
        </p:nvSpPr>
        <p:spPr/>
        <p:txBody>
          <a:bodyPr/>
          <a:p>
            <a:endParaRPr altLang="en-US" lang="zh-CN"/>
          </a:p>
        </p:txBody>
      </p:sp>
      <p:sp>
        <p:nvSpPr>
          <p:cNvPr id="1048642" name="灯片编号占位符 5"/>
          <p:cNvSpPr>
            <a:spLocks noGrp="1"/>
          </p:cNvSpPr>
          <p:nvPr>
            <p:ph type="sldNum" sz="quarter" idx="12"/>
          </p:nvPr>
        </p:nvSpPr>
        <p:spPr/>
        <p:txBody>
          <a:bodyPr/>
          <a:p>
            <a:fld id="{BD4F165E-1336-4D80-AC76-8081BF08609A}" type="slidenum">
              <a:rPr altLang="en-US" lang="zh-CN"/>
            </a:fld>
            <a:endParaRPr altLang="en-US"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17" name=""/>
        <p:cNvGrpSpPr/>
        <p:nvPr/>
      </p:nvGrpSpPr>
      <p:grpSpPr>
        <a:xfrm>
          <a:off x="0" y="0"/>
          <a:ext cx="0" cy="0"/>
          <a:chOff x="0" y="0"/>
          <a:chExt cx="0" cy="0"/>
        </a:xfrm>
      </p:grpSpPr>
      <p:sp>
        <p:nvSpPr>
          <p:cNvPr id="1048599" name="标题 1"/>
          <p:cNvSpPr>
            <a:spLocks noGrp="1"/>
          </p:cNvSpPr>
          <p:nvPr>
            <p:ph type="title"/>
          </p:nvPr>
        </p:nvSpPr>
        <p:spPr/>
        <p:txBody>
          <a:bodyPr/>
          <a:p>
            <a:r>
              <a:rPr altLang="en-US" lang="zh-CN"/>
              <a:t>单击此处编辑母版标题样式</a:t>
            </a:r>
            <a:endParaRPr altLang="en-US" lang="zh-CN"/>
          </a:p>
        </p:txBody>
      </p:sp>
      <p:sp>
        <p:nvSpPr>
          <p:cNvPr id="1048600" name="日期占位符 3"/>
          <p:cNvSpPr>
            <a:spLocks noGrp="1"/>
          </p:cNvSpPr>
          <p:nvPr>
            <p:ph type="dt" sz="half" idx="10"/>
          </p:nvPr>
        </p:nvSpPr>
        <p:spPr/>
        <p:txBody>
          <a:bodyPr/>
          <a:p>
            <a:fld id="{E447A68D-5A5C-4615-A62C-E76333AA6C3A}" type="datetimeFigureOut">
              <a:rPr altLang="en-US" lang="zh-CN"/>
            </a:fld>
            <a:endParaRPr altLang="en-US" lang="zh-CN"/>
          </a:p>
        </p:txBody>
      </p:sp>
      <p:sp>
        <p:nvSpPr>
          <p:cNvPr id="1048601" name="页脚占位符 4"/>
          <p:cNvSpPr>
            <a:spLocks noGrp="1"/>
          </p:cNvSpPr>
          <p:nvPr>
            <p:ph type="ftr" sz="quarter" idx="11"/>
          </p:nvPr>
        </p:nvSpPr>
        <p:spPr/>
        <p:txBody>
          <a:bodyPr/>
          <a:p>
            <a:endParaRPr altLang="en-US" lang="zh-CN"/>
          </a:p>
        </p:txBody>
      </p:sp>
      <p:sp>
        <p:nvSpPr>
          <p:cNvPr id="1048602" name="灯片编号占位符 5"/>
          <p:cNvSpPr>
            <a:spLocks noGrp="1"/>
          </p:cNvSpPr>
          <p:nvPr>
            <p:ph type="sldNum" sz="quarter" idx="12"/>
          </p:nvPr>
        </p:nvSpPr>
        <p:spPr/>
        <p:txBody>
          <a:bodyPr/>
          <a:p>
            <a:fld id="{1BDC4DFB-9F71-4253-B181-799F24ADE6B8}" type="slidenum">
              <a:rPr altLang="en-US" lang="zh-CN"/>
            </a:fld>
            <a:endParaRPr altLang="en-US"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25" name=""/>
        <p:cNvGrpSpPr/>
        <p:nvPr/>
      </p:nvGrpSpPr>
      <p:grpSpPr>
        <a:xfrm>
          <a:off x="0" y="0"/>
          <a:ext cx="0" cy="0"/>
          <a:chOff x="0" y="0"/>
          <a:chExt cx="0" cy="0"/>
        </a:xfrm>
      </p:grpSpPr>
      <p:sp>
        <p:nvSpPr>
          <p:cNvPr id="1048643" name="日期占位符 3"/>
          <p:cNvSpPr>
            <a:spLocks noGrp="1"/>
          </p:cNvSpPr>
          <p:nvPr>
            <p:ph type="dt" sz="half" idx="10"/>
          </p:nvPr>
        </p:nvSpPr>
        <p:spPr/>
        <p:txBody>
          <a:bodyPr/>
          <a:p>
            <a:fld id="{4434D48D-870A-4D6D-A293-5C0395159A6E}" type="datetimeFigureOut">
              <a:rPr altLang="en-US" lang="zh-CN"/>
            </a:fld>
            <a:endParaRPr altLang="en-US" lang="zh-CN"/>
          </a:p>
        </p:txBody>
      </p:sp>
      <p:sp>
        <p:nvSpPr>
          <p:cNvPr id="1048644" name="页脚占位符 4"/>
          <p:cNvSpPr>
            <a:spLocks noGrp="1"/>
          </p:cNvSpPr>
          <p:nvPr>
            <p:ph type="ftr" sz="quarter" idx="11"/>
          </p:nvPr>
        </p:nvSpPr>
        <p:spPr/>
        <p:txBody>
          <a:bodyPr/>
          <a:p>
            <a:endParaRPr altLang="en-US" lang="zh-CN"/>
          </a:p>
        </p:txBody>
      </p:sp>
      <p:sp>
        <p:nvSpPr>
          <p:cNvPr id="1048645" name="灯片编号占位符 5"/>
          <p:cNvSpPr>
            <a:spLocks noGrp="1"/>
          </p:cNvSpPr>
          <p:nvPr>
            <p:ph type="sldNum" sz="quarter" idx="12"/>
          </p:nvPr>
        </p:nvSpPr>
        <p:spPr/>
        <p:txBody>
          <a:bodyPr/>
          <a:p>
            <a:fld id="{2A4D84B7-AF27-41F2-AD3D-F48732594264}" type="slidenum">
              <a:rPr altLang="en-US" lang="zh-CN"/>
            </a:fld>
            <a:endParaRPr altLang="en-US"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type="objTx">
  <p:cSld name="内容与标题">
    <p:spTree>
      <p:nvGrpSpPr>
        <p:cNvPr id="26" name=""/>
        <p:cNvGrpSpPr/>
        <p:nvPr/>
      </p:nvGrpSpPr>
      <p:grpSpPr>
        <a:xfrm>
          <a:off x="0" y="0"/>
          <a:ext cx="0" cy="0"/>
          <a:chOff x="0" y="0"/>
          <a:chExt cx="0" cy="0"/>
        </a:xfrm>
      </p:grpSpPr>
      <p:sp>
        <p:nvSpPr>
          <p:cNvPr id="1048646" name="标题 1"/>
          <p:cNvSpPr>
            <a:spLocks noGrp="1"/>
          </p:cNvSpPr>
          <p:nvPr>
            <p:ph type="title"/>
          </p:nvPr>
        </p:nvSpPr>
        <p:spPr>
          <a:xfrm>
            <a:off x="839789" y="457200"/>
            <a:ext cx="3932238" cy="1600200"/>
          </a:xfrm>
        </p:spPr>
        <p:txBody>
          <a:bodyPr anchor="b"/>
          <a:lstStyle>
            <a:lvl1pPr>
              <a:defRPr sz="3200"/>
            </a:lvl1pPr>
          </a:lstStyle>
          <a:p>
            <a:r>
              <a:rPr altLang="en-US" lang="zh-CN"/>
              <a:t>单击此处编辑母版标题样式</a:t>
            </a:r>
            <a:endParaRPr altLang="en-US" lang="zh-CN"/>
          </a:p>
        </p:txBody>
      </p:sp>
      <p:sp>
        <p:nvSpPr>
          <p:cNvPr id="1048647" name="内容占位符 2"/>
          <p:cNvSpPr>
            <a:spLocks noGrp="1"/>
          </p:cNvSpPr>
          <p:nvPr>
            <p:ph idx="1"/>
          </p:nvPr>
        </p:nvSpPr>
        <p:spPr>
          <a:xfrm>
            <a:off x="5183188" y="987426"/>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en-US" lang="zh-CN"/>
              <a:t>单击此处编辑母版文本样式</a:t>
            </a:r>
            <a:endParaRPr altLang="en-US" lang="zh-CN"/>
          </a:p>
          <a:p>
            <a:pPr lvl="1"/>
            <a:r>
              <a:rPr altLang="en-US" lang="zh-CN"/>
              <a:t>第二级</a:t>
            </a:r>
            <a:endParaRPr altLang="en-US" lang="zh-CN"/>
          </a:p>
          <a:p>
            <a:pPr lvl="2"/>
            <a:r>
              <a:rPr altLang="en-US" lang="zh-CN"/>
              <a:t>第三级</a:t>
            </a:r>
            <a:endParaRPr altLang="en-US" lang="zh-CN"/>
          </a:p>
          <a:p>
            <a:pPr lvl="3"/>
            <a:r>
              <a:rPr altLang="en-US" lang="zh-CN"/>
              <a:t>第四级</a:t>
            </a:r>
            <a:endParaRPr altLang="en-US" lang="zh-CN"/>
          </a:p>
          <a:p>
            <a:pPr lvl="4"/>
            <a:r>
              <a:rPr altLang="en-US" lang="zh-CN"/>
              <a:t>第五级</a:t>
            </a:r>
            <a:endParaRPr altLang="en-US" lang="zh-CN"/>
          </a:p>
        </p:txBody>
      </p:sp>
      <p:sp>
        <p:nvSpPr>
          <p:cNvPr id="1048648" name="文本占位符 3"/>
          <p:cNvSpPr>
            <a:spLocks noGrp="1"/>
          </p:cNvSpPr>
          <p:nvPr>
            <p:ph type="body" sz="half" idx="2"/>
          </p:nvPr>
        </p:nvSpPr>
        <p:spPr>
          <a:xfrm>
            <a:off x="839789" y="2057400"/>
            <a:ext cx="3932238" cy="3811588"/>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en-US" lang="zh-CN"/>
              <a:t>单击此处编辑母版文本样式</a:t>
            </a:r>
            <a:endParaRPr altLang="en-US" lang="zh-CN"/>
          </a:p>
        </p:txBody>
      </p:sp>
      <p:sp>
        <p:nvSpPr>
          <p:cNvPr id="1048649" name="日期占位符 3"/>
          <p:cNvSpPr>
            <a:spLocks noGrp="1"/>
          </p:cNvSpPr>
          <p:nvPr>
            <p:ph type="dt" sz="half" idx="10"/>
          </p:nvPr>
        </p:nvSpPr>
        <p:spPr/>
        <p:txBody>
          <a:bodyPr/>
          <a:p>
            <a:fld id="{1C0CD8AE-447F-41DF-B03B-8F5694AC8DAE}" type="datetimeFigureOut">
              <a:rPr altLang="en-US" lang="zh-CN"/>
            </a:fld>
            <a:endParaRPr altLang="en-US" lang="zh-CN"/>
          </a:p>
        </p:txBody>
      </p:sp>
      <p:sp>
        <p:nvSpPr>
          <p:cNvPr id="1048650" name="页脚占位符 4"/>
          <p:cNvSpPr>
            <a:spLocks noGrp="1"/>
          </p:cNvSpPr>
          <p:nvPr>
            <p:ph type="ftr" sz="quarter" idx="11"/>
          </p:nvPr>
        </p:nvSpPr>
        <p:spPr/>
        <p:txBody>
          <a:bodyPr/>
          <a:p>
            <a:endParaRPr altLang="en-US" lang="zh-CN"/>
          </a:p>
        </p:txBody>
      </p:sp>
      <p:sp>
        <p:nvSpPr>
          <p:cNvPr id="1048651" name="灯片编号占位符 5"/>
          <p:cNvSpPr>
            <a:spLocks noGrp="1"/>
          </p:cNvSpPr>
          <p:nvPr>
            <p:ph type="sldNum" sz="quarter" idx="12"/>
          </p:nvPr>
        </p:nvSpPr>
        <p:spPr/>
        <p:txBody>
          <a:bodyPr/>
          <a:p>
            <a:fld id="{8CB30B6E-8D7E-436B-9C9C-85BF57C7B9BF}" type="slidenum">
              <a:rPr altLang="en-US" lang="zh-CN"/>
            </a:fld>
            <a:endParaRPr altLang="en-US"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type="picTx">
  <p:cSld name="图片与标题">
    <p:spTree>
      <p:nvGrpSpPr>
        <p:cNvPr id="20" name=""/>
        <p:cNvGrpSpPr/>
        <p:nvPr/>
      </p:nvGrpSpPr>
      <p:grpSpPr>
        <a:xfrm>
          <a:off x="0" y="0"/>
          <a:ext cx="0" cy="0"/>
          <a:chOff x="0" y="0"/>
          <a:chExt cx="0" cy="0"/>
        </a:xfrm>
      </p:grpSpPr>
      <p:sp>
        <p:nvSpPr>
          <p:cNvPr id="1048613" name="标题 1"/>
          <p:cNvSpPr>
            <a:spLocks noGrp="1"/>
          </p:cNvSpPr>
          <p:nvPr>
            <p:ph type="title"/>
          </p:nvPr>
        </p:nvSpPr>
        <p:spPr>
          <a:xfrm>
            <a:off x="839789" y="457200"/>
            <a:ext cx="3932238" cy="1600200"/>
          </a:xfrm>
        </p:spPr>
        <p:txBody>
          <a:bodyPr anchor="b"/>
          <a:lstStyle>
            <a:lvl1pPr>
              <a:defRPr sz="3200"/>
            </a:lvl1pPr>
          </a:lstStyle>
          <a:p>
            <a:r>
              <a:rPr altLang="en-US" lang="zh-CN"/>
              <a:t>单击此处编辑母版标题样式</a:t>
            </a:r>
            <a:endParaRPr altLang="en-US" lang="zh-CN"/>
          </a:p>
        </p:txBody>
      </p:sp>
      <p:sp>
        <p:nvSpPr>
          <p:cNvPr id="1048614" name="图片占位符 2"/>
          <p:cNvSpPr>
            <a:spLocks noGrp="1"/>
          </p:cNvSpPr>
          <p:nvPr>
            <p:ph type="pic" idx="1"/>
          </p:nvPr>
        </p:nvSpPr>
        <p:spPr>
          <a:xfrm>
            <a:off x="5183188" y="987426"/>
            <a:ext cx="6172201" cy="4873625"/>
          </a:xfrm>
        </p:spPr>
        <p:txBody>
          <a:bodyPr rtlCol="0">
            <a:normAutofit/>
          </a:bodyPr>
          <a:lstStyle>
            <a:lvl1pP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pPr lvl="0"/>
            <a:endParaRPr altLang="en-US" lang="zh-CN" noProof="0"/>
          </a:p>
        </p:txBody>
      </p:sp>
      <p:sp>
        <p:nvSpPr>
          <p:cNvPr id="1048615" name="文本占位符 3"/>
          <p:cNvSpPr>
            <a:spLocks noGrp="1"/>
          </p:cNvSpPr>
          <p:nvPr>
            <p:ph type="body" sz="half" idx="2"/>
          </p:nvPr>
        </p:nvSpPr>
        <p:spPr>
          <a:xfrm>
            <a:off x="839789" y="2057400"/>
            <a:ext cx="3932238" cy="3811588"/>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en-US" lang="zh-CN"/>
              <a:t>单击此处编辑母版文本样式</a:t>
            </a:r>
            <a:endParaRPr altLang="en-US" lang="zh-CN"/>
          </a:p>
        </p:txBody>
      </p:sp>
      <p:sp>
        <p:nvSpPr>
          <p:cNvPr id="1048616" name="日期占位符 3"/>
          <p:cNvSpPr>
            <a:spLocks noGrp="1"/>
          </p:cNvSpPr>
          <p:nvPr>
            <p:ph type="dt" sz="half" idx="10"/>
          </p:nvPr>
        </p:nvSpPr>
        <p:spPr/>
        <p:txBody>
          <a:bodyPr/>
          <a:p>
            <a:fld id="{91C64B5D-0EF7-4BD0-A3B7-74A07467ACB1}" type="datetimeFigureOut">
              <a:rPr altLang="en-US" lang="zh-CN"/>
            </a:fld>
            <a:endParaRPr altLang="en-US" lang="zh-CN"/>
          </a:p>
        </p:txBody>
      </p:sp>
      <p:sp>
        <p:nvSpPr>
          <p:cNvPr id="1048617" name="页脚占位符 4"/>
          <p:cNvSpPr>
            <a:spLocks noGrp="1"/>
          </p:cNvSpPr>
          <p:nvPr>
            <p:ph type="ftr" sz="quarter" idx="11"/>
          </p:nvPr>
        </p:nvSpPr>
        <p:spPr/>
        <p:txBody>
          <a:bodyPr/>
          <a:p>
            <a:endParaRPr altLang="en-US" lang="zh-CN"/>
          </a:p>
        </p:txBody>
      </p:sp>
      <p:sp>
        <p:nvSpPr>
          <p:cNvPr id="1048618" name="灯片编号占位符 5"/>
          <p:cNvSpPr>
            <a:spLocks noGrp="1"/>
          </p:cNvSpPr>
          <p:nvPr>
            <p:ph type="sldNum" sz="quarter" idx="12"/>
          </p:nvPr>
        </p:nvSpPr>
        <p:spPr/>
        <p:txBody>
          <a:bodyPr/>
          <a:p>
            <a:fld id="{437C29F2-03A4-4924-AF89-AE14A5A723EE}" type="slidenum">
              <a:rPr altLang="en-US" lang="zh-CN"/>
            </a:fld>
            <a:endParaRPr altLang="en-US" lang="zh-CN"/>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3" name=""/>
        <p:cNvGrpSpPr/>
        <p:nvPr/>
      </p:nvGrpSpPr>
      <p:grpSpPr>
        <a:xfrm>
          <a:off x="0" y="0"/>
          <a:ext cx="0" cy="0"/>
          <a:chOff x="0" y="0"/>
          <a:chExt cx="0" cy="0"/>
        </a:xfrm>
      </p:grpSpPr>
      <p:sp>
        <p:nvSpPr>
          <p:cNvPr id="1048576" name="标题占位符 1"/>
          <p:cNvSpPr>
            <a:spLocks noGrp="1"/>
          </p:cNvSpPr>
          <p:nvPr>
            <p:ph type="title"/>
          </p:nvPr>
        </p:nvSpPr>
        <p:spPr bwMode="auto">
          <a:xfrm>
            <a:off x="838200" y="365125"/>
            <a:ext cx="10515600" cy="1325563"/>
          </a:xfrm>
          <a:prstGeom prst="rect"/>
          <a:noFill/>
          <a:ln w="9525">
            <a:noFill/>
            <a:miter lim="800000"/>
          </a:ln>
        </p:spPr>
        <p:txBody>
          <a:bodyPr anchor="ctr" anchorCtr="0" bIns="45720" compatLnSpc="1" lIns="91440" numCol="1" rIns="91440" tIns="45720" vert="horz" wrap="square"/>
          <a:p>
            <a:pPr lvl="0"/>
            <a:r>
              <a:rPr altLang="en-US" lang="zh-CN"/>
              <a:t>单击此处编辑母版标题样式</a:t>
            </a:r>
            <a:endParaRPr altLang="en-US" lang="zh-CN"/>
          </a:p>
        </p:txBody>
      </p:sp>
      <p:sp>
        <p:nvSpPr>
          <p:cNvPr id="1048577" name="文本占位符 2"/>
          <p:cNvSpPr>
            <a:spLocks noGrp="1"/>
          </p:cNvSpPr>
          <p:nvPr>
            <p:ph type="body" idx="1"/>
          </p:nvPr>
        </p:nvSpPr>
        <p:spPr bwMode="auto">
          <a:xfrm>
            <a:off x="838200" y="1825625"/>
            <a:ext cx="10515600" cy="4351338"/>
          </a:xfrm>
          <a:prstGeom prst="rect"/>
          <a:noFill/>
          <a:ln w="9525">
            <a:noFill/>
            <a:miter lim="800000"/>
          </a:ln>
        </p:spPr>
        <p:txBody>
          <a:bodyPr anchor="t" anchorCtr="0" bIns="45720" compatLnSpc="1" lIns="91440" numCol="1" rIns="91440" tIns="45720" vert="horz" wrap="square"/>
          <a:p>
            <a:pPr lvl="0"/>
            <a:r>
              <a:rPr altLang="en-US" lang="zh-CN"/>
              <a:t>单击此处编辑母版文本样式</a:t>
            </a:r>
            <a:endParaRPr altLang="en-US" lang="zh-CN"/>
          </a:p>
          <a:p>
            <a:pPr lvl="1"/>
            <a:r>
              <a:rPr altLang="en-US" lang="zh-CN"/>
              <a:t>第二级</a:t>
            </a:r>
            <a:endParaRPr altLang="en-US" lang="zh-CN"/>
          </a:p>
          <a:p>
            <a:pPr lvl="2"/>
            <a:r>
              <a:rPr altLang="en-US" lang="zh-CN"/>
              <a:t>第三级</a:t>
            </a:r>
            <a:endParaRPr altLang="en-US" lang="zh-CN"/>
          </a:p>
          <a:p>
            <a:pPr lvl="3"/>
            <a:r>
              <a:rPr altLang="en-US" lang="zh-CN"/>
              <a:t>第四级</a:t>
            </a:r>
            <a:endParaRPr altLang="en-US" lang="zh-CN"/>
          </a:p>
          <a:p>
            <a:pPr lvl="4"/>
            <a:r>
              <a:rPr altLang="en-US" lang="zh-CN"/>
              <a:t>第五级</a:t>
            </a:r>
            <a:endParaRPr altLang="en-US" lang="zh-CN"/>
          </a:p>
        </p:txBody>
      </p:sp>
      <p:sp>
        <p:nvSpPr>
          <p:cNvPr id="1048578" name="日期占位符 3"/>
          <p:cNvSpPr>
            <a:spLocks noGrp="1"/>
          </p:cNvSpPr>
          <p:nvPr>
            <p:ph type="dt" sz="half" idx="2"/>
          </p:nvPr>
        </p:nvSpPr>
        <p:spPr>
          <a:xfrm>
            <a:off x="838200" y="6356350"/>
            <a:ext cx="2743200" cy="365125"/>
          </a:xfrm>
          <a:prstGeom prst="rect"/>
        </p:spPr>
        <p:txBody>
          <a:bodyPr anchor="ctr" bIns="45720" lIns="91440" rIns="91440" rtlCol="0" tIns="45720" vert="horz"/>
          <a:lstStyle>
            <a:lvl1pPr algn="l" eaLnBrk="1" fontAlgn="auto" hangingPunct="1">
              <a:spcBef>
                <a:spcPts val="0"/>
              </a:spcBef>
              <a:spcAft>
                <a:spcPts val="0"/>
              </a:spcAft>
              <a:defRPr sz="1200">
                <a:solidFill>
                  <a:schemeClr val="tx1">
                    <a:tint val="75000"/>
                  </a:schemeClr>
                </a:solidFill>
                <a:latin typeface="+mn-lt"/>
                <a:ea typeface="+mn-ea"/>
              </a:defRPr>
            </a:lvl1pPr>
          </a:lstStyle>
          <a:p>
            <a:fld id="{E9C2E812-9B47-4810-A781-F539584DA170}" type="datetimeFigureOut">
              <a:rPr altLang="en-US" lang="zh-CN"/>
            </a:fld>
            <a:endParaRPr altLang="en-US" lang="zh-CN"/>
          </a:p>
        </p:txBody>
      </p:sp>
      <p:sp>
        <p:nvSpPr>
          <p:cNvPr id="1048579" name="页脚占位符 4"/>
          <p:cNvSpPr>
            <a:spLocks noGrp="1"/>
          </p:cNvSpPr>
          <p:nvPr>
            <p:ph type="ftr" sz="quarter" idx="3"/>
          </p:nvPr>
        </p:nvSpPr>
        <p:spPr>
          <a:xfrm>
            <a:off x="4038600" y="6356350"/>
            <a:ext cx="4114800" cy="365125"/>
          </a:xfrm>
          <a:prstGeom prst="rect"/>
        </p:spPr>
        <p:txBody>
          <a:bodyPr anchor="ctr" bIns="45720" lIns="91440" rIns="91440" rtlCol="0" tIns="45720" vert="horz"/>
          <a:lstStyle>
            <a:lvl1pPr algn="ctr" eaLnBrk="1" fontAlgn="auto" hangingPunct="1">
              <a:spcBef>
                <a:spcPts val="0"/>
              </a:spcBef>
              <a:spcAft>
                <a:spcPts val="0"/>
              </a:spcAft>
              <a:defRPr sz="1200">
                <a:solidFill>
                  <a:schemeClr val="tx1">
                    <a:tint val="75000"/>
                  </a:schemeClr>
                </a:solidFill>
                <a:latin typeface="+mn-lt"/>
                <a:ea typeface="+mn-ea"/>
              </a:defRPr>
            </a:lvl1pPr>
          </a:lstStyle>
          <a:p>
            <a:endParaRPr altLang="en-US" lang="zh-CN"/>
          </a:p>
        </p:txBody>
      </p:sp>
      <p:sp>
        <p:nvSpPr>
          <p:cNvPr id="1048580" name="灯片编号占位符 5"/>
          <p:cNvSpPr>
            <a:spLocks noGrp="1"/>
          </p:cNvSpPr>
          <p:nvPr>
            <p:ph type="sldNum" sz="quarter" idx="4"/>
          </p:nvPr>
        </p:nvSpPr>
        <p:spPr>
          <a:xfrm>
            <a:off x="8610600" y="6356350"/>
            <a:ext cx="2743200" cy="365125"/>
          </a:xfrm>
          <a:prstGeom prst="rect"/>
        </p:spPr>
        <p:txBody>
          <a:bodyPr anchor="ctr" anchorCtr="0" bIns="45720" compatLnSpc="1" lIns="91440" numCol="1" rIns="91440" tIns="45720" vert="horz" wrap="square"/>
          <a:lstStyle>
            <a:lvl1pPr algn="r" eaLnBrk="1" hangingPunct="1">
              <a:defRPr sz="1200">
                <a:solidFill>
                  <a:srgbClr val="898989"/>
                </a:solidFill>
                <a:ea typeface="宋体" panose="02010600030101010101" pitchFamily="2" charset="-122"/>
              </a:defRPr>
            </a:lvl1pPr>
          </a:lstStyle>
          <a:p>
            <a:fld id="{393D6728-958F-4F11-A0FE-129E9BD88B49}" type="slidenum">
              <a:rPr altLang="en-US" lang="zh-CN"/>
            </a:fld>
            <a:endParaRPr altLang="en-US" lang="zh-CN"/>
          </a:p>
        </p:txBody>
      </p:sp>
    </p:spTree>
  </p:cSld>
  <p:clrMap accent1="accent1" accent2="accent2" accent3="accent3" accent4="accent4" accent5="accent5" accent6="accent6" bg1="lt1" bg2="lt2" tx1="dk1" tx2="dk2"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eaLnBrk="0" fontAlgn="base" hangingPunct="0" rtl="0">
        <a:lnSpc>
          <a:spcPct val="90000"/>
        </a:lnSpc>
        <a:spcBef>
          <a:spcPct val="0"/>
        </a:spcBef>
        <a:spcAft>
          <a:spcPct val="0"/>
        </a:spcAft>
        <a:defRPr sz="4400" kern="1200">
          <a:solidFill>
            <a:schemeClr val="tx1"/>
          </a:solidFill>
          <a:latin typeface="+mj-lt"/>
          <a:ea typeface="+mj-ea"/>
          <a:cs typeface="+mj-cs"/>
        </a:defRPr>
      </a:lvl1pPr>
      <a:lvl2pPr algn="l" eaLnBrk="0" fontAlgn="base" hangingPunct="0" rtl="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eaLnBrk="0" fontAlgn="base" hangingPunct="0" rtl="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eaLnBrk="0" fontAlgn="base" hangingPunct="0" rtl="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eaLnBrk="0" fontAlgn="base" hangingPunct="0" rtl="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algn="l" fontAlgn="base" marL="457200" rtl="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algn="l" fontAlgn="base" marL="914400" rtl="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algn="l" fontAlgn="base" marL="1371600" rtl="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algn="l" fontAlgn="base" marL="1828800" rtl="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eaLnBrk="0" fontAlgn="base" hangingPunct="0" indent="-228600" marL="228600" rtl="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algn="l" eaLnBrk="0" fontAlgn="base" hangingPunct="0" indent="-228600" marL="685800" rtl="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algn="l" eaLnBrk="0" fontAlgn="base" hangingPunct="0" indent="-228600" marL="1143000" rtl="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algn="l" eaLnBrk="0" fontAlgn="base" hangingPunct="0" indent="-228600" marL="1600200" rtl="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algn="l" eaLnBrk="0" fontAlgn="base" hangingPunct="0" indent="-228600" marL="2057400" rtl="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algn="l" defTabSz="914400" eaLnBrk="1" hangingPunct="1" indent="-228600" latinLnBrk="0" marL="25146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algn="l" defTabSz="914400" eaLnBrk="1" hangingPunct="1" indent="-228600" latinLnBrk="0" marL="29718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algn="l" defTabSz="914400" eaLnBrk="1" hangingPunct="1" indent="-228600" latinLnBrk="0" marL="34290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algn="l" defTabSz="914400" eaLnBrk="1" hangingPunct="1" indent="-228600" latinLnBrk="0" marL="38862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algn="l" defTabSz="914400" eaLnBrk="1" hangingPunct="1" latinLnBrk="0" marL="0" rtl="0">
        <a:defRPr sz="1800" kern="1200">
          <a:solidFill>
            <a:schemeClr val="tx1"/>
          </a:solidFill>
          <a:latin typeface="+mn-lt"/>
          <a:ea typeface="+mn-ea"/>
          <a:cs typeface="+mn-cs"/>
        </a:defRPr>
      </a:lvl1pPr>
      <a:lvl2pPr algn="l" defTabSz="914400" eaLnBrk="1" hangingPunct="1" latinLnBrk="0" marL="457200" rtl="0">
        <a:defRPr sz="1800" kern="1200">
          <a:solidFill>
            <a:schemeClr val="tx1"/>
          </a:solidFill>
          <a:latin typeface="+mn-lt"/>
          <a:ea typeface="+mn-ea"/>
          <a:cs typeface="+mn-cs"/>
        </a:defRPr>
      </a:lvl2pPr>
      <a:lvl3pPr algn="l" defTabSz="914400" eaLnBrk="1" hangingPunct="1" latinLnBrk="0" marL="914400" rtl="0">
        <a:defRPr sz="1800" kern="1200">
          <a:solidFill>
            <a:schemeClr val="tx1"/>
          </a:solidFill>
          <a:latin typeface="+mn-lt"/>
          <a:ea typeface="+mn-ea"/>
          <a:cs typeface="+mn-cs"/>
        </a:defRPr>
      </a:lvl3pPr>
      <a:lvl4pPr algn="l" defTabSz="914400" eaLnBrk="1" hangingPunct="1" latinLnBrk="0" marL="1371600" rtl="0">
        <a:defRPr sz="1800" kern="1200">
          <a:solidFill>
            <a:schemeClr val="tx1"/>
          </a:solidFill>
          <a:latin typeface="+mn-lt"/>
          <a:ea typeface="+mn-ea"/>
          <a:cs typeface="+mn-cs"/>
        </a:defRPr>
      </a:lvl4pPr>
      <a:lvl5pPr algn="l" defTabSz="914400" eaLnBrk="1" hangingPunct="1" latinLnBrk="0" marL="1828800" rtl="0">
        <a:defRPr sz="1800" kern="1200">
          <a:solidFill>
            <a:schemeClr val="tx1"/>
          </a:solidFill>
          <a:latin typeface="+mn-lt"/>
          <a:ea typeface="+mn-ea"/>
          <a:cs typeface="+mn-cs"/>
        </a:defRPr>
      </a:lvl5pPr>
      <a:lvl6pPr algn="l" defTabSz="914400" eaLnBrk="1" hangingPunct="1" latinLnBrk="0" marL="2286000" rtl="0">
        <a:defRPr sz="1800" kern="1200">
          <a:solidFill>
            <a:schemeClr val="tx1"/>
          </a:solidFill>
          <a:latin typeface="+mn-lt"/>
          <a:ea typeface="+mn-ea"/>
          <a:cs typeface="+mn-cs"/>
        </a:defRPr>
      </a:lvl6pPr>
      <a:lvl7pPr algn="l" defTabSz="914400" eaLnBrk="1" hangingPunct="1" latinLnBrk="0" marL="2743200" rtl="0">
        <a:defRPr sz="1800" kern="1200">
          <a:solidFill>
            <a:schemeClr val="tx1"/>
          </a:solidFill>
          <a:latin typeface="+mn-lt"/>
          <a:ea typeface="+mn-ea"/>
          <a:cs typeface="+mn-cs"/>
        </a:defRPr>
      </a:lvl7pPr>
      <a:lvl8pPr algn="l" defTabSz="914400" eaLnBrk="1" hangingPunct="1" latinLnBrk="0" marL="3200400" rtl="0">
        <a:defRPr sz="1800" kern="1200">
          <a:solidFill>
            <a:schemeClr val="tx1"/>
          </a:solidFill>
          <a:latin typeface="+mn-lt"/>
          <a:ea typeface="+mn-ea"/>
          <a:cs typeface="+mn-cs"/>
        </a:defRPr>
      </a:lvl8pPr>
      <a:lvl9pPr algn="l" defTabSz="914400" eaLnBrk="1" hangingPunct="1" latinLnBrk="0" marL="3657600" rtl="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emf"/><Relationship Id="rId2" Type="http://schemas.openxmlformats.org/officeDocument/2006/relationships/image" Target="../media/image2.jpeg"/><Relationship Id="rId3" Type="http://schemas.openxmlformats.org/officeDocument/2006/relationships/image" Target="../media/image3.jpeg"/><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6" name=""/>
        <p:cNvGrpSpPr/>
        <p:nvPr/>
      </p:nvGrpSpPr>
      <p:grpSpPr>
        <a:xfrm>
          <a:off x="0" y="0"/>
          <a:ext cx="0" cy="0"/>
          <a:chOff x="0" y="0"/>
          <a:chExt cx="0" cy="0"/>
        </a:xfrm>
      </p:grpSpPr>
      <p:sp>
        <p:nvSpPr>
          <p:cNvPr id="1048586" name="矩形 5"/>
          <p:cNvSpPr/>
          <p:nvPr/>
        </p:nvSpPr>
        <p:spPr>
          <a:xfrm>
            <a:off x="2384425" y="1355"/>
            <a:ext cx="8242300" cy="1096963"/>
          </a:xfrm>
          <a:prstGeom prst="rect"/>
          <a:solidFill>
            <a:srgbClr val="C55A11"/>
          </a:solidFill>
          <a:ln>
            <a:noFill/>
          </a:ln>
        </p:spPr>
        <p:style>
          <a:lnRef idx="3">
            <a:schemeClr val="lt1"/>
          </a:lnRef>
          <a:fillRef idx="1">
            <a:schemeClr val="accent3"/>
          </a:fillRef>
          <a:effectRef idx="1">
            <a:schemeClr val="accent3"/>
          </a:effectRef>
          <a:fontRef idx="minor">
            <a:schemeClr val="lt1"/>
          </a:fontRef>
        </p:style>
        <p:txBody>
          <a:bodyPr anchor="ctr"/>
          <a:p>
            <a:pPr algn="ctr" defTabSz="914400" eaLnBrk="1" fontAlgn="auto" hangingPunct="1" indent="0" latinLnBrk="0" lvl="0" marL="0" marR="0" rtl="0">
              <a:lnSpc>
                <a:spcPct val="100000"/>
              </a:lnSpc>
              <a:spcBef>
                <a:spcPts val="0"/>
              </a:spcBef>
              <a:spcAft>
                <a:spcPts val="0"/>
              </a:spcAft>
              <a:buClrTx/>
              <a:buSzTx/>
              <a:buFontTx/>
              <a:buNone/>
            </a:pPr>
            <a:endParaRPr altLang="en-US" baseline="0" b="0" cap="none" sz="1800" i="0" kern="1200" kumimoji="0" lang="zh-CN" noProof="0" normalizeH="0" spc="0" strike="noStrike" u="none">
              <a:ln>
                <a:noFill/>
              </a:ln>
              <a:solidFill>
                <a:prstClr val="white"/>
              </a:solidFill>
              <a:effectLst/>
              <a:uLnTx/>
              <a:uFillTx/>
              <a:latin typeface="Calibri" panose="020F0502020204030204"/>
              <a:ea typeface="宋体" panose="02010600030101010101" pitchFamily="2" charset="-122"/>
              <a:cs typeface="+mn-cs"/>
            </a:endParaRPr>
          </a:p>
        </p:txBody>
      </p:sp>
      <p:pic>
        <p:nvPicPr>
          <p:cNvPr id="2097152" name="图片 7"/>
          <p:cNvPicPr>
            <a:picLocks noChangeAspect="1"/>
          </p:cNvPicPr>
          <p:nvPr/>
        </p:nvPicPr>
        <p:blipFill>
          <a:blip xmlns:r="http://schemas.openxmlformats.org/officeDocument/2006/relationships" r:embed="rId1" cstate="print"/>
          <a:srcRect t="3896" r="91544" b="3088"/>
          <a:stretch>
            <a:fillRect/>
          </a:stretch>
        </p:blipFill>
        <p:spPr bwMode="auto">
          <a:xfrm>
            <a:off x="2525713" y="1274763"/>
            <a:ext cx="309562" cy="358775"/>
          </a:xfrm>
          <a:prstGeom prst="rect"/>
          <a:noFill/>
          <a:ln w="9525">
            <a:noFill/>
            <a:miter lim="800000"/>
            <a:headEnd/>
            <a:tailEnd/>
          </a:ln>
        </p:spPr>
      </p:pic>
      <p:sp>
        <p:nvSpPr>
          <p:cNvPr id="1048587" name="文本框 11"/>
          <p:cNvSpPr txBox="1">
            <a:spLocks noChangeArrowheads="1"/>
          </p:cNvSpPr>
          <p:nvPr/>
        </p:nvSpPr>
        <p:spPr bwMode="auto">
          <a:xfrm>
            <a:off x="2678331" y="1789708"/>
            <a:ext cx="3579813" cy="802640"/>
          </a:xfrm>
          <a:prstGeom prst="rect"/>
          <a:noFill/>
          <a:ln w="9525">
            <a:noFill/>
            <a:miter lim="800000"/>
          </a:ln>
        </p:spPr>
        <p:txBody>
          <a:bodyPr wrap="square">
            <a:spAutoFit/>
          </a:bodyPr>
          <a:p>
            <a:pPr eaLnBrk="1" hangingPunct="1"/>
            <a:r>
              <a:rPr altLang="en-US" dirty="0" sz="1200" lang="zh-CN">
                <a:solidFill>
                  <a:prstClr val="black"/>
                </a:solidFill>
                <a:latin typeface="微软雅黑" panose="020B0503020204020204" pitchFamily="34" charset="-122"/>
                <a:ea typeface="微软雅黑" panose="020B0503020204020204" pitchFamily="34" charset="-122"/>
              </a:rPr>
              <a:t>专业</a:t>
            </a:r>
            <a:r>
              <a:rPr altLang="en-US" dirty="0" sz="1200" lang="zh-CN" smtClean="0">
                <a:solidFill>
                  <a:prstClr val="black"/>
                </a:solidFill>
                <a:latin typeface="微软雅黑" panose="020B0503020204020204" pitchFamily="34" charset="-122"/>
                <a:ea typeface="微软雅黑" panose="020B0503020204020204" pitchFamily="34" charset="-122"/>
              </a:rPr>
              <a:t>硕士：</a:t>
            </a:r>
            <a:r>
              <a:rPr altLang="zh-CN" dirty="0" sz="1200" lang="en-US" smtClean="0">
                <a:solidFill>
                  <a:prstClr val="black"/>
                </a:solidFill>
                <a:latin typeface="微软雅黑" panose="020B0503020204020204" pitchFamily="34" charset="-122"/>
                <a:ea typeface="微软雅黑" panose="020B0503020204020204" pitchFamily="34" charset="-122"/>
              </a:rPr>
              <a:t> </a:t>
            </a:r>
            <a:r>
              <a:rPr altLang="en-US" dirty="0" sz="1200" lang="zh-CN" smtClean="0">
                <a:solidFill>
                  <a:prstClr val="black"/>
                </a:solidFill>
                <a:latin typeface="微软雅黑" panose="020B0503020204020204" pitchFamily="34" charset="-122"/>
                <a:ea typeface="微软雅黑" panose="020B0503020204020204" pitchFamily="34" charset="-122"/>
              </a:rPr>
              <a:t>生殖医学</a:t>
            </a:r>
            <a:r>
              <a:rPr altLang="zh-CN" dirty="0" sz="1200" lang="en-US" smtClean="0">
                <a:solidFill>
                  <a:prstClr val="black"/>
                </a:solidFill>
                <a:latin typeface="微软雅黑" panose="020B0503020204020204" pitchFamily="34" charset="-122"/>
                <a:ea typeface="微软雅黑" panose="020B0503020204020204" pitchFamily="34" charset="-122"/>
              </a:rPr>
              <a:t>  </a:t>
            </a:r>
            <a:r>
              <a:rPr altLang="en-US" dirty="0" sz="1200" lang="zh-CN" smtClean="0">
                <a:solidFill>
                  <a:prstClr val="black"/>
                </a:solidFill>
                <a:latin typeface="微软雅黑" panose="020B0503020204020204" pitchFamily="34" charset="-122"/>
                <a:ea typeface="微软雅黑" panose="020B0503020204020204" pitchFamily="34" charset="-122"/>
              </a:rPr>
              <a:t>、妇产科</a:t>
            </a:r>
            <a:r>
              <a:rPr altLang="zh-CN" dirty="0" sz="1200" lang="en-US" smtClean="0">
                <a:solidFill>
                  <a:prstClr val="black"/>
                </a:solidFill>
                <a:latin typeface="微软雅黑" panose="020B0503020204020204" pitchFamily="34" charset="-122"/>
                <a:ea typeface="微软雅黑" panose="020B0503020204020204" pitchFamily="34" charset="-122"/>
              </a:rPr>
              <a:t>           </a:t>
            </a:r>
            <a:endParaRPr altLang="zh-CN" dirty="0" sz="1200" lang="en-US" smtClean="0">
              <a:solidFill>
                <a:prstClr val="black"/>
              </a:solidFill>
              <a:latin typeface="微软雅黑" panose="020B0503020204020204" pitchFamily="34" charset="-122"/>
              <a:ea typeface="微软雅黑" panose="020B0503020204020204" pitchFamily="34" charset="-122"/>
            </a:endParaRPr>
          </a:p>
          <a:p>
            <a:pPr eaLnBrk="1" hangingPunct="1"/>
            <a:r>
              <a:rPr altLang="en-US" dirty="0" sz="1200" lang="zh-CN" smtClean="0">
                <a:solidFill>
                  <a:prstClr val="black"/>
                </a:solidFill>
                <a:latin typeface="微软雅黑" panose="020B0503020204020204" pitchFamily="34" charset="-122"/>
                <a:ea typeface="微软雅黑" panose="020B0503020204020204" pitchFamily="34" charset="-122"/>
              </a:rPr>
              <a:t>学术硕士：</a:t>
            </a:r>
            <a:r>
              <a:rPr altLang="zh-CN" dirty="0" sz="1200" lang="en-US" smtClean="0">
                <a:solidFill>
                  <a:prstClr val="black"/>
                </a:solidFill>
                <a:latin typeface="微软雅黑" panose="020B0503020204020204" pitchFamily="34" charset="-122"/>
                <a:ea typeface="微软雅黑" panose="020B0503020204020204" pitchFamily="34" charset="-122"/>
              </a:rPr>
              <a:t>  </a:t>
            </a:r>
            <a:r>
              <a:rPr altLang="en-US" dirty="0" sz="1200" lang="zh-CN" smtClean="0">
                <a:solidFill>
                  <a:prstClr val="black"/>
                </a:solidFill>
                <a:latin typeface="微软雅黑" panose="020B0503020204020204" pitchFamily="34" charset="-122"/>
                <a:ea typeface="微软雅黑" panose="020B0503020204020204" pitchFamily="34" charset="-122"/>
              </a:rPr>
              <a:t>生殖医学、妇科内分泌</a:t>
            </a:r>
            <a:r>
              <a:rPr altLang="zh-CN" dirty="0" sz="1200" lang="en-US" smtClean="0">
                <a:solidFill>
                  <a:prstClr val="black"/>
                </a:solidFill>
                <a:latin typeface="微软雅黑" panose="020B0503020204020204" pitchFamily="34" charset="-122"/>
                <a:ea typeface="微软雅黑" panose="020B0503020204020204" pitchFamily="34" charset="-122"/>
              </a:rPr>
              <a:t>             </a:t>
            </a:r>
            <a:endParaRPr altLang="zh-CN" dirty="0" sz="1200" lang="en-US" smtClean="0">
              <a:solidFill>
                <a:prstClr val="black"/>
              </a:solidFill>
              <a:latin typeface="微软雅黑" panose="020B0503020204020204" pitchFamily="34" charset="-122"/>
              <a:ea typeface="微软雅黑" panose="020B0503020204020204" pitchFamily="34" charset="-122"/>
            </a:endParaRPr>
          </a:p>
          <a:p>
            <a:pPr eaLnBrk="1" hangingPunct="1"/>
            <a:endParaRPr altLang="zh-CN" dirty="0" sz="1200" lang="en-US" smtClean="0">
              <a:solidFill>
                <a:prstClr val="black"/>
              </a:solidFill>
              <a:latin typeface="微软雅黑" panose="020B0503020204020204" pitchFamily="34" charset="-122"/>
              <a:ea typeface="微软雅黑" panose="020B0503020204020204" pitchFamily="34" charset="-122"/>
            </a:endParaRPr>
          </a:p>
          <a:p>
            <a:pPr eaLnBrk="1" hangingPunct="1"/>
            <a:endParaRPr altLang="zh-CN" dirty="0" sz="1200" lang="en-US" smtClean="0">
              <a:solidFill>
                <a:prstClr val="black"/>
              </a:solidFill>
              <a:latin typeface="微软雅黑" panose="020B0503020204020204" pitchFamily="34" charset="-122"/>
              <a:ea typeface="微软雅黑" panose="020B0503020204020204" pitchFamily="34" charset="-122"/>
            </a:endParaRPr>
          </a:p>
        </p:txBody>
      </p:sp>
      <p:sp>
        <p:nvSpPr>
          <p:cNvPr id="1048588" name="文本框 12"/>
          <p:cNvSpPr txBox="1">
            <a:spLocks noChangeArrowheads="1"/>
          </p:cNvSpPr>
          <p:nvPr/>
        </p:nvSpPr>
        <p:spPr bwMode="auto">
          <a:xfrm>
            <a:off x="330200" y="4103224"/>
            <a:ext cx="1920875" cy="755015"/>
          </a:xfrm>
          <a:prstGeom prst="rect"/>
          <a:noFill/>
          <a:ln w="9525">
            <a:noFill/>
            <a:miter lim="800000"/>
          </a:ln>
        </p:spPr>
        <p:txBody>
          <a:bodyPr>
            <a:spAutoFit/>
          </a:bodyPr>
          <a:p>
            <a:pPr defTabSz="914400" eaLnBrk="1" hangingPunct="1" indent="0" latinLnBrk="0" marL="0" marR="0">
              <a:lnSpc>
                <a:spcPct val="120000"/>
              </a:lnSpc>
              <a:buClrTx/>
              <a:buSzTx/>
              <a:buFontTx/>
              <a:buNone/>
            </a:pPr>
            <a:r>
              <a:rPr altLang="zh-CN" baseline="0" b="0" cap="none" dirty="0" sz="1200" i="0" kern="1200" kumimoji="0" lang="en-US" noProof="0" normalizeH="0" spc="0">
                <a:solidFill>
                  <a:prstClr val="black"/>
                </a:solidFill>
                <a:latin typeface="微软雅黑" panose="020B0503020204020204" pitchFamily="34" charset="-122"/>
                <a:ea typeface="微软雅黑" panose="020B0503020204020204" pitchFamily="34" charset="-122"/>
                <a:cs typeface="+mn-cs"/>
              </a:rPr>
              <a:t>Tel: 13811613490</a:t>
            </a:r>
            <a:endParaRPr altLang="zh-CN" baseline="0" b="0" cap="none" dirty="0" sz="1200" i="0" kern="1200" kumimoji="0" lang="en-US" noProof="0" normalizeH="0" spc="0">
              <a:solidFill>
                <a:prstClr val="black"/>
              </a:solidFill>
              <a:latin typeface="微软雅黑" panose="020B0503020204020204" pitchFamily="34" charset="-122"/>
              <a:ea typeface="微软雅黑" panose="020B0503020204020204" pitchFamily="34" charset="-122"/>
              <a:cs typeface="+mn-cs"/>
            </a:endParaRPr>
          </a:p>
          <a:p>
            <a:pPr defTabSz="914400" eaLnBrk="1" hangingPunct="1" indent="0" latinLnBrk="0" marL="0" marR="0">
              <a:lnSpc>
                <a:spcPct val="120000"/>
              </a:lnSpc>
              <a:buClrTx/>
              <a:buSzTx/>
              <a:buFontTx/>
              <a:buNone/>
            </a:pPr>
            <a:r>
              <a:rPr altLang="zh-CN" baseline="0" b="0" cap="none" dirty="0" sz="1200" i="0" kern="1200" kumimoji="0" lang="en-US" noProof="0" normalizeH="0" spc="0">
                <a:solidFill>
                  <a:prstClr val="black"/>
                </a:solidFill>
                <a:latin typeface="微软雅黑" panose="020B0503020204020204" pitchFamily="34" charset="-122"/>
                <a:ea typeface="微软雅黑" panose="020B0503020204020204" pitchFamily="34" charset="-122"/>
                <a:cs typeface="+mn-cs"/>
              </a:rPr>
              <a:t>Email: shang.wei@163.com</a:t>
            </a:r>
            <a:endParaRPr altLang="en-US" baseline="0" b="0" cap="none" dirty="0" sz="1200" i="0" kern="1200" kumimoji="0" lang="zh-CN" noProof="0" normalizeH="0" spc="0">
              <a:solidFill>
                <a:prstClr val="black"/>
              </a:solidFill>
              <a:latin typeface="微软雅黑" panose="020B0503020204020204" pitchFamily="34" charset="-122"/>
              <a:ea typeface="微软雅黑" panose="020B0503020204020204" pitchFamily="34" charset="-122"/>
              <a:cs typeface="+mn-cs"/>
            </a:endParaRPr>
          </a:p>
        </p:txBody>
      </p:sp>
      <p:sp>
        <p:nvSpPr>
          <p:cNvPr id="1048589" name="文本框 13"/>
          <p:cNvSpPr txBox="1">
            <a:spLocks noChangeArrowheads="1"/>
          </p:cNvSpPr>
          <p:nvPr/>
        </p:nvSpPr>
        <p:spPr bwMode="auto">
          <a:xfrm>
            <a:off x="7060846" y="1765636"/>
            <a:ext cx="4630879" cy="4236721"/>
          </a:xfrm>
          <a:prstGeom prst="rect"/>
          <a:noFill/>
          <a:ln w="9525">
            <a:noFill/>
            <a:miter lim="800000"/>
          </a:ln>
        </p:spPr>
        <p:txBody>
          <a:bodyPr wrap="square">
            <a:spAutoFit/>
          </a:bodyPr>
          <a:p>
            <a:pPr eaLnBrk="1" hangingPunct="1">
              <a:lnSpc>
                <a:spcPct val="120000"/>
              </a:lnSpc>
              <a:spcBef>
                <a:spcPts val="600"/>
              </a:spcBef>
            </a:pPr>
            <a:r>
              <a:rPr altLang="en-US" baseline="0" b="1" cap="none" dirty="0" sz="1200" i="0" kern="1200" kumimoji="0" lang="zh-CN" noProof="0" normalizeH="0" spc="0">
                <a:solidFill>
                  <a:prstClr val="black"/>
                </a:solidFill>
                <a:latin typeface="微软雅黑" panose="020B0503020204020204" pitchFamily="34" charset="-122"/>
                <a:ea typeface="微软雅黑" panose="020B0503020204020204" pitchFamily="34" charset="-122"/>
                <a:cs typeface="+mn-cs"/>
              </a:rPr>
              <a:t>研究方向</a:t>
            </a:r>
            <a:r>
              <a:rPr altLang="zh-CN" baseline="0" b="0" cap="none" dirty="0" sz="1200" i="0" kern="1200" kumimoji="0" lang="en-US" noProof="0" normalizeH="0" spc="0" smtClean="0">
                <a:solidFill>
                  <a:prstClr val="black"/>
                </a:solidFill>
                <a:latin typeface="微软雅黑" panose="020B0503020204020204" pitchFamily="34" charset="-122"/>
                <a:ea typeface="微软雅黑" panose="020B0503020204020204" pitchFamily="34" charset="-122"/>
                <a:cs typeface="+mn-cs"/>
              </a:rPr>
              <a:t>:</a:t>
            </a:r>
            <a:r>
              <a:rPr altLang="en-US" baseline="0" b="0" cap="none" dirty="0" sz="1200" i="0" kern="1200" kumimoji="0" lang="zh-CN" noProof="0" normalizeH="0" spc="0" smtClean="0">
                <a:solidFill>
                  <a:prstClr val="black"/>
                </a:solidFill>
                <a:latin typeface="微软雅黑" panose="020B0503020204020204" pitchFamily="34" charset="-122"/>
                <a:ea typeface="微软雅黑" panose="020B0503020204020204" pitchFamily="34" charset="-122"/>
                <a:cs typeface="+mn-cs"/>
              </a:rPr>
              <a:t>生殖医学、</a:t>
            </a:r>
            <a:r>
              <a:rPr altLang="en-US" dirty="0" sz="1200" lang="zh-CN" noProof="0">
                <a:solidFill>
                  <a:prstClr val="black"/>
                </a:solidFill>
                <a:latin typeface="微软雅黑" panose="020B0503020204020204" pitchFamily="34" charset="-122"/>
                <a:ea typeface="微软雅黑" panose="020B0503020204020204" pitchFamily="34" charset="-122"/>
                <a:sym typeface="+mn-ea"/>
              </a:rPr>
              <a:t>出生缺陷预防及辅助生殖技术的创新研究，</a:t>
            </a:r>
            <a:endParaRPr altLang="en-US" baseline="0" b="0" cap="none" dirty="0" sz="1200" i="0" kern="1200" kumimoji="0" lang="zh-CN" noProof="0" normalizeH="0" spc="0">
              <a:solidFill>
                <a:prstClr val="black"/>
              </a:solidFill>
              <a:latin typeface="微软雅黑" panose="020B0503020204020204" pitchFamily="34" charset="-122"/>
              <a:ea typeface="微软雅黑" panose="020B0503020204020204" pitchFamily="34" charset="-122"/>
              <a:cs typeface="+mn-cs"/>
            </a:endParaRPr>
          </a:p>
          <a:p>
            <a:pPr eaLnBrk="1" hangingPunct="1">
              <a:lnSpc>
                <a:spcPct val="120000"/>
              </a:lnSpc>
              <a:spcBef>
                <a:spcPts val="600"/>
              </a:spcBef>
            </a:pPr>
            <a:r>
              <a:rPr altLang="en-US" baseline="0" b="1" cap="none" dirty="0" sz="1200" i="0" kern="1200" kumimoji="0" lang="zh-CN" noProof="0" normalizeH="0" spc="0">
                <a:solidFill>
                  <a:prstClr val="black"/>
                </a:solidFill>
                <a:latin typeface="微软雅黑" panose="020B0503020204020204" pitchFamily="34" charset="-122"/>
                <a:ea typeface="微软雅黑" panose="020B0503020204020204" pitchFamily="34" charset="-122"/>
                <a:cs typeface="+mn-cs"/>
              </a:rPr>
              <a:t>主要业绩</a:t>
            </a:r>
            <a:r>
              <a:rPr altLang="zh-CN" baseline="0" b="0" cap="none" dirty="0" sz="1200" i="0" kern="1200" kumimoji="0" lang="en-US" noProof="0" normalizeH="0" spc="0" smtClean="0">
                <a:solidFill>
                  <a:prstClr val="black"/>
                </a:solidFill>
                <a:latin typeface="微软雅黑" panose="020B0503020204020204" pitchFamily="34" charset="-122"/>
                <a:ea typeface="微软雅黑" panose="020B0503020204020204" pitchFamily="34" charset="-122"/>
                <a:cs typeface="+mn-cs"/>
              </a:rPr>
              <a:t>:</a:t>
            </a:r>
            <a:endParaRPr altLang="zh-CN" baseline="0" b="0" cap="none" dirty="0" sz="1200" i="0" kern="1200" kumimoji="0" lang="en-US" noProof="0" normalizeH="0" spc="0" smtClean="0">
              <a:solidFill>
                <a:prstClr val="black"/>
              </a:solidFill>
              <a:latin typeface="微软雅黑" panose="020B0503020204020204" pitchFamily="34" charset="-122"/>
              <a:ea typeface="微软雅黑" panose="020B0503020204020204" pitchFamily="34" charset="-122"/>
              <a:cs typeface="+mn-cs"/>
            </a:endParaRPr>
          </a:p>
          <a:p>
            <a:pPr eaLnBrk="1" hangingPunct="1">
              <a:lnSpc>
                <a:spcPct val="120000"/>
              </a:lnSpc>
              <a:spcBef>
                <a:spcPts val="600"/>
              </a:spcBef>
            </a:pPr>
            <a:r>
              <a:rPr altLang="en-US" baseline="0" b="0" cap="none" dirty="0" sz="1200" i="0" kern="1200" kumimoji="0" lang="zh-CN" noProof="0" normalizeH="0" spc="0">
                <a:solidFill>
                  <a:prstClr val="black"/>
                </a:solidFill>
                <a:latin typeface="微软雅黑" panose="020B0503020204020204" pitchFamily="34" charset="-122"/>
                <a:ea typeface="微软雅黑" panose="020B0503020204020204" pitchFamily="34" charset="-122"/>
                <a:cs typeface="+mn-cs"/>
              </a:rPr>
              <a:t>开设国内第一个卵巢功能减退门诊，创立新的复发性流产保胎方案，首创卵巢早衰促排方案，核质置换技术的安全性研究，我国核质置换技术临床转化责任专家。拥有世界首例核基因突变致线粒体功能障碍TFB1小鼠模型。诞生北京市首例 “MaReCS”（等位基因映射识别胚胎平衡易位携带状态）技术试管婴儿。世界首次绘制人类纺锤体核移植后重建胚胎的遗传学及表观遗传学图谱。长期致力于突破性新技术及其临床转化的研究，在PLoS Biol等杂志发表论文1</a:t>
            </a:r>
            <a:r>
              <a:rPr altLang="zh-CN" baseline="0" b="0" cap="none" dirty="0" sz="1200" i="0" kern="1200" kumimoji="0" lang="en-US" noProof="0" normalizeH="0" spc="0">
                <a:solidFill>
                  <a:prstClr val="black"/>
                </a:solidFill>
                <a:latin typeface="微软雅黑" panose="020B0503020204020204" pitchFamily="34" charset="-122"/>
                <a:ea typeface="微软雅黑" panose="020B0503020204020204" pitchFamily="34" charset="-122"/>
                <a:cs typeface="+mn-cs"/>
              </a:rPr>
              <a:t>7</a:t>
            </a:r>
            <a:r>
              <a:rPr altLang="en-US" baseline="0" b="0" cap="none" dirty="0" sz="1200" i="0" kern="1200" kumimoji="0" lang="zh-CN" noProof="0" normalizeH="0" spc="0">
                <a:solidFill>
                  <a:prstClr val="black"/>
                </a:solidFill>
                <a:latin typeface="微软雅黑" panose="020B0503020204020204" pitchFamily="34" charset="-122"/>
                <a:ea typeface="微软雅黑" panose="020B0503020204020204" pitchFamily="34" charset="-122"/>
                <a:cs typeface="+mn-cs"/>
              </a:rPr>
              <a:t>篇。主编专著5部，获得专利6项。发明了单细胞检测线粒体拷贝数的新方法，核质置换技术安全性的研究同行评为2022年前沿特色研究第一，同时Nature News进行了报道。定期主持召开卵巢功能减退专病研讨会，在业内有较高影响力。获省部级一等奖1项、二等奖1项、三等奖2项；专利2项；注册单中心临床研究2项，主编专著4部，参编专著3部(英文2部)。</a:t>
            </a:r>
            <a:endParaRPr altLang="en-US" baseline="0" b="0" cap="none" dirty="0" sz="1200" i="0" kern="1200" kumimoji="0" lang="zh-CN" noProof="0" normalizeH="0" spc="0">
              <a:solidFill>
                <a:prstClr val="black"/>
              </a:solidFill>
              <a:latin typeface="微软雅黑" panose="020B0503020204020204" pitchFamily="34" charset="-122"/>
              <a:ea typeface="微软雅黑" panose="020B0503020204020204" pitchFamily="34" charset="-122"/>
              <a:cs typeface="+mn-cs"/>
            </a:endParaRPr>
          </a:p>
          <a:p>
            <a:pPr eaLnBrk="1" hangingPunct="1">
              <a:lnSpc>
                <a:spcPct val="120000"/>
              </a:lnSpc>
              <a:spcBef>
                <a:spcPts val="600"/>
              </a:spcBef>
            </a:pPr>
            <a:r>
              <a:rPr altLang="en-US" baseline="0" b="1" cap="none" dirty="0" sz="1200" i="0" kern="1200" kumimoji="0" lang="zh-CN" noProof="0" normalizeH="0" spc="0">
                <a:solidFill>
                  <a:prstClr val="black"/>
                </a:solidFill>
                <a:latin typeface="微软雅黑" panose="020B0503020204020204" pitchFamily="34" charset="-122"/>
                <a:ea typeface="微软雅黑" panose="020B0503020204020204" pitchFamily="34" charset="-122"/>
                <a:cs typeface="+mn-cs"/>
              </a:rPr>
              <a:t>研究资助</a:t>
            </a:r>
            <a:r>
              <a:rPr altLang="zh-CN" baseline="0" b="1" cap="none" dirty="0" sz="1200" i="0" kern="1200" kumimoji="0" lang="en-US" noProof="0" normalizeH="0" spc="0" smtClean="0">
                <a:solidFill>
                  <a:prstClr val="black"/>
                </a:solidFill>
                <a:latin typeface="微软雅黑" panose="020B0503020204020204" pitchFamily="34" charset="-122"/>
                <a:ea typeface="微软雅黑" panose="020B0503020204020204" pitchFamily="34" charset="-122"/>
                <a:cs typeface="+mn-cs"/>
              </a:rPr>
              <a:t>:</a:t>
            </a:r>
            <a:endParaRPr altLang="zh-CN" baseline="0" b="1" cap="none" dirty="0" sz="1200" i="0" kern="1200" kumimoji="0" lang="en-US" noProof="0" normalizeH="0" spc="0" smtClean="0">
              <a:solidFill>
                <a:prstClr val="black"/>
              </a:solidFill>
              <a:latin typeface="微软雅黑" panose="020B0503020204020204" pitchFamily="34" charset="-122"/>
              <a:ea typeface="微软雅黑" panose="020B0503020204020204" pitchFamily="34" charset="-122"/>
              <a:cs typeface="+mn-cs"/>
            </a:endParaRPr>
          </a:p>
          <a:p>
            <a:pPr eaLnBrk="1" hangingPunct="1">
              <a:lnSpc>
                <a:spcPct val="120000"/>
              </a:lnSpc>
              <a:spcBef>
                <a:spcPts val="600"/>
              </a:spcBef>
            </a:pPr>
            <a:r>
              <a:rPr altLang="en-US" dirty="0" sz="1200" lang="zh-CN" noProof="0">
                <a:solidFill>
                  <a:prstClr val="black"/>
                </a:solidFill>
                <a:latin typeface="微软雅黑" panose="020B0503020204020204" pitchFamily="34" charset="-122"/>
                <a:ea typeface="微软雅黑" panose="020B0503020204020204" pitchFamily="34" charset="-122"/>
                <a:sym typeface="+mn-ea"/>
              </a:rPr>
              <a:t>主持和承担国家重点研发计划课题2项、军队课题</a:t>
            </a:r>
            <a:r>
              <a:rPr altLang="zh-CN" dirty="0" sz="1200" lang="en-US" noProof="0">
                <a:solidFill>
                  <a:prstClr val="black"/>
                </a:solidFill>
                <a:latin typeface="微软雅黑" panose="020B0503020204020204" pitchFamily="34" charset="-122"/>
                <a:ea typeface="微软雅黑" panose="020B0503020204020204" pitchFamily="34" charset="-122"/>
                <a:sym typeface="+mn-ea"/>
              </a:rPr>
              <a:t>2</a:t>
            </a:r>
            <a:r>
              <a:rPr altLang="en-US" dirty="0" sz="1200" lang="zh-CN" noProof="0">
                <a:solidFill>
                  <a:prstClr val="black"/>
                </a:solidFill>
                <a:latin typeface="微软雅黑" panose="020B0503020204020204" pitchFamily="34" charset="-122"/>
                <a:ea typeface="微软雅黑" panose="020B0503020204020204" pitchFamily="34" charset="-122"/>
                <a:sym typeface="+mn-ea"/>
              </a:rPr>
              <a:t>项、北京市科委课题2项；</a:t>
            </a:r>
            <a:endParaRPr altLang="en-US" baseline="0" b="0" cap="none" dirty="0" sz="1200" i="0" kern="1200" kumimoji="0" lang="zh-CN" noProof="0" normalizeH="0" spc="0">
              <a:solidFill>
                <a:prstClr val="black"/>
              </a:solidFill>
              <a:latin typeface="微软雅黑" panose="020B0503020204020204" pitchFamily="34" charset="-122"/>
              <a:ea typeface="微软雅黑" panose="020B0503020204020204" pitchFamily="34" charset="-122"/>
              <a:cs typeface="+mn-cs"/>
            </a:endParaRPr>
          </a:p>
        </p:txBody>
      </p:sp>
      <p:sp>
        <p:nvSpPr>
          <p:cNvPr id="1048590" name="矩形 19"/>
          <p:cNvSpPr/>
          <p:nvPr/>
        </p:nvSpPr>
        <p:spPr>
          <a:xfrm>
            <a:off x="2384425" y="6556375"/>
            <a:ext cx="9232900" cy="182563"/>
          </a:xfrm>
          <a:prstGeom prst="rect"/>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r" defTabSz="914400" eaLnBrk="1" fontAlgn="base" hangingPunct="1" indent="0" latinLnBrk="0" lvl="0" marL="0" marR="0" rtl="0">
              <a:lnSpc>
                <a:spcPct val="100000"/>
              </a:lnSpc>
              <a:spcBef>
                <a:spcPct val="0"/>
              </a:spcBef>
              <a:spcAft>
                <a:spcPct val="0"/>
              </a:spcAft>
              <a:buClrTx/>
              <a:buSzTx/>
              <a:buFontTx/>
              <a:buNone/>
            </a:pPr>
            <a:endParaRPr altLang="zh-CN" baseline="0" b="0" cap="none" dirty="0" sz="1200" i="0" kern="1200" kumimoji="0" lang="en-US" noProof="0" normalizeH="0" spc="0" strike="noStrike" u="none">
              <a:ln>
                <a:noFill/>
              </a:ln>
              <a:solidFill>
                <a:prstClr val="white"/>
              </a:solidFill>
              <a:effectLst/>
              <a:uLnTx/>
              <a:uFillTx/>
              <a:latin typeface="Calibri" panose="020F0502020204030204"/>
              <a:ea typeface="宋体" panose="02010600030101010101" pitchFamily="2" charset="-122"/>
              <a:cs typeface="+mn-cs"/>
            </a:endParaRPr>
          </a:p>
        </p:txBody>
      </p:sp>
      <p:sp>
        <p:nvSpPr>
          <p:cNvPr id="1048591" name="文本框 21"/>
          <p:cNvSpPr txBox="1">
            <a:spLocks noChangeArrowheads="1"/>
          </p:cNvSpPr>
          <p:nvPr/>
        </p:nvSpPr>
        <p:spPr bwMode="auto">
          <a:xfrm>
            <a:off x="2640013" y="76200"/>
            <a:ext cx="3579812" cy="457200"/>
          </a:xfrm>
          <a:prstGeom prst="rect"/>
          <a:noFill/>
          <a:ln w="9525">
            <a:noFill/>
            <a:miter lim="800000"/>
          </a:ln>
        </p:spPr>
        <p:txBody>
          <a:bodyPr>
            <a:spAutoFit/>
          </a:bodyPr>
          <a:p>
            <a:pPr defTabSz="914400" eaLnBrk="1" hangingPunct="1" indent="0" latinLnBrk="0" marL="0" marR="0">
              <a:lnSpc>
                <a:spcPct val="120000"/>
              </a:lnSpc>
              <a:buClrTx/>
              <a:buSzTx/>
              <a:buFontTx/>
              <a:buNone/>
            </a:pPr>
            <a:r>
              <a:rPr altLang="zh-CN" baseline="0" b="1" cap="none" dirty="0" sz="2000" i="0" kern="1200" kumimoji="0" lang="zh-CN" noProof="0" normalizeH="0" spc="0" smtClean="0">
                <a:solidFill>
                  <a:srgbClr val="FFFFFF"/>
                </a:solidFill>
                <a:latin typeface="微软雅黑" panose="020B0503020204020204" pitchFamily="34" charset="-122"/>
                <a:ea typeface="微软雅黑" panose="020B0503020204020204" pitchFamily="34" charset="-122"/>
                <a:cs typeface="+mn-cs"/>
              </a:rPr>
              <a:t>商</a:t>
            </a:r>
            <a:r>
              <a:rPr altLang="zh-CN" baseline="0" b="1" cap="none" dirty="0" sz="2000" i="0" kern="1200" kumimoji="0" lang="zh-CN" noProof="0" normalizeH="0" spc="0" smtClean="0">
                <a:solidFill>
                  <a:srgbClr val="FFFFFF"/>
                </a:solidFill>
                <a:latin typeface="微软雅黑" panose="020B0503020204020204" pitchFamily="34" charset="-122"/>
                <a:ea typeface="微软雅黑" panose="020B0503020204020204" pitchFamily="34" charset="-122"/>
                <a:cs typeface="+mn-cs"/>
              </a:rPr>
              <a:t>微</a:t>
            </a:r>
            <a:endParaRPr altLang="zh-CN" baseline="0" b="1" cap="none" dirty="0" sz="2000" i="0" kern="1200" kumimoji="0" lang="en-US" noProof="0" normalizeH="0" spc="0">
              <a:solidFill>
                <a:srgbClr val="FFFFFF"/>
              </a:solidFill>
              <a:latin typeface="微软雅黑" panose="020B0503020204020204" pitchFamily="34" charset="-122"/>
              <a:ea typeface="微软雅黑" panose="020B0503020204020204" pitchFamily="34" charset="-122"/>
              <a:cs typeface="+mn-cs"/>
            </a:endParaRPr>
          </a:p>
        </p:txBody>
      </p:sp>
      <p:sp>
        <p:nvSpPr>
          <p:cNvPr id="1048592" name="文本框 22"/>
          <p:cNvSpPr txBox="1"/>
          <p:nvPr/>
        </p:nvSpPr>
        <p:spPr>
          <a:xfrm>
            <a:off x="2640013" y="519113"/>
            <a:ext cx="5251450" cy="521970"/>
          </a:xfrm>
          <a:prstGeom prst="rect"/>
          <a:noFill/>
        </p:spPr>
        <p:txBody>
          <a:bodyPr>
            <a:spAutoFit/>
          </a:bodyPr>
          <a:p>
            <a:pPr defTabSz="914400" eaLnBrk="1" fontAlgn="auto" hangingPunct="1" indent="0" latinLnBrk="0" marL="0" marR="0">
              <a:lnSpc>
                <a:spcPct val="100000"/>
              </a:lnSpc>
              <a:spcBef>
                <a:spcPts val="0"/>
              </a:spcBef>
              <a:spcAft>
                <a:spcPts val="0"/>
              </a:spcAft>
              <a:buClrTx/>
              <a:buSzTx/>
              <a:buFontTx/>
              <a:buNone/>
            </a:pPr>
            <a:r>
              <a:rPr altLang="en-US" baseline="0" b="1" cap="none" dirty="0" sz="1400" i="0" kern="1200" kumimoji="0" lang="zh-CN" noProof="0" normalizeH="0" spc="120" smtClean="0">
                <a:solidFill>
                  <a:srgbClr val="FFFFFF"/>
                </a:solidFill>
                <a:latin typeface="微软雅黑" panose="020B0503020204020204" pitchFamily="34" charset="-122"/>
                <a:ea typeface="微软雅黑" panose="020B0503020204020204" pitchFamily="34" charset="-122"/>
                <a:cs typeface="+mn-cs"/>
              </a:rPr>
              <a:t>主任医师</a:t>
            </a:r>
            <a:r>
              <a:rPr altLang="en-US" b="1" cap="none" dirty="0" sz="1400" i="0" kern="1200" kumimoji="0" lang="zh-CN" noProof="0" normalizeH="0" spc="120" smtClean="0">
                <a:solidFill>
                  <a:srgbClr val="FFFFFF"/>
                </a:solidFill>
                <a:latin typeface="微软雅黑" panose="020B0503020204020204" pitchFamily="34" charset="-122"/>
                <a:ea typeface="微软雅黑" panose="020B0503020204020204" pitchFamily="34" charset="-122"/>
                <a:cs typeface="+mn-cs"/>
              </a:rPr>
              <a:t> </a:t>
            </a:r>
            <a:r>
              <a:rPr altLang="en-US" baseline="0" b="1" cap="none" dirty="0" sz="1400" i="0" kern="1200" kumimoji="0" lang="zh-CN" noProof="0" normalizeH="0" spc="120" smtClean="0">
                <a:solidFill>
                  <a:srgbClr val="FFFFFF"/>
                </a:solidFill>
                <a:latin typeface="微软雅黑" panose="020B0503020204020204" pitchFamily="34" charset="-122"/>
                <a:ea typeface="微软雅黑" panose="020B0503020204020204" pitchFamily="34" charset="-122"/>
                <a:cs typeface="+mn-cs"/>
              </a:rPr>
              <a:t>教授 博士研究生导师</a:t>
            </a:r>
            <a:endParaRPr altLang="zh-CN" baseline="0" b="1" cap="none" dirty="0" sz="1400" i="0" kern="1200" kumimoji="0" lang="en-US" noProof="0" normalizeH="0" spc="120">
              <a:solidFill>
                <a:srgbClr val="FFFFFF"/>
              </a:solidFill>
              <a:latin typeface="微软雅黑" panose="020B0503020204020204" pitchFamily="34" charset="-122"/>
              <a:ea typeface="微软雅黑" panose="020B0503020204020204" pitchFamily="34" charset="-122"/>
              <a:cs typeface="+mn-cs"/>
            </a:endParaRPr>
          </a:p>
          <a:p>
            <a:pPr defTabSz="914400" eaLnBrk="1" fontAlgn="auto" hangingPunct="1" indent="0" latinLnBrk="0" marL="0" marR="0">
              <a:lnSpc>
                <a:spcPct val="100000"/>
              </a:lnSpc>
              <a:spcBef>
                <a:spcPts val="0"/>
              </a:spcBef>
              <a:spcAft>
                <a:spcPts val="0"/>
              </a:spcAft>
              <a:buClrTx/>
              <a:buSzTx/>
              <a:buFontTx/>
              <a:buNone/>
            </a:pPr>
            <a:r>
              <a:rPr altLang="en-US" baseline="0" b="1" cap="none" dirty="0" sz="1400" i="0" kern="1200" kumimoji="0" lang="zh-CN" noProof="0" normalizeH="0" spc="120" smtClean="0">
                <a:solidFill>
                  <a:srgbClr val="FFFFFF"/>
                </a:solidFill>
                <a:latin typeface="微软雅黑" panose="020B0503020204020204" pitchFamily="34" charset="-122"/>
                <a:ea typeface="微软雅黑" panose="020B0503020204020204" pitchFamily="34" charset="-122"/>
                <a:cs typeface="+mn-cs"/>
              </a:rPr>
              <a:t>北京解放军总医院妇产医学部学部副主任</a:t>
            </a:r>
            <a:endParaRPr altLang="en-US" baseline="0" b="1" cap="none" dirty="0" sz="1400" i="0" kern="1200" kumimoji="0" lang="zh-CN" noProof="0" normalizeH="0" spc="120">
              <a:solidFill>
                <a:srgbClr val="FFFFFF"/>
              </a:solidFill>
              <a:latin typeface="微软雅黑" panose="020B0503020204020204" pitchFamily="34" charset="-122"/>
              <a:ea typeface="微软雅黑" panose="020B0503020204020204" pitchFamily="34" charset="-122"/>
              <a:cs typeface="+mn-cs"/>
            </a:endParaRPr>
          </a:p>
        </p:txBody>
      </p:sp>
      <p:sp>
        <p:nvSpPr>
          <p:cNvPr id="1048593" name="矩形 23"/>
          <p:cNvSpPr/>
          <p:nvPr/>
        </p:nvSpPr>
        <p:spPr>
          <a:xfrm>
            <a:off x="446088" y="0"/>
            <a:ext cx="1804987" cy="1101725"/>
          </a:xfrm>
          <a:prstGeom prst="rect"/>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4400" eaLnBrk="1" fontAlgn="auto" hangingPunct="1" indent="0" latinLnBrk="0" lvl="0" marL="0" marR="0" rtl="0">
              <a:lnSpc>
                <a:spcPct val="100000"/>
              </a:lnSpc>
              <a:spcBef>
                <a:spcPts val="0"/>
              </a:spcBef>
              <a:spcAft>
                <a:spcPts val="0"/>
              </a:spcAft>
              <a:buClrTx/>
              <a:buSzTx/>
              <a:buFontTx/>
              <a:buNone/>
            </a:pPr>
            <a:endParaRPr altLang="en-US" baseline="0" b="0" cap="none" sz="1800" i="0" kern="1200" kumimoji="0" lang="zh-CN" noProof="0" normalizeH="0" spc="0" strike="noStrike" u="none">
              <a:ln>
                <a:noFill/>
              </a:ln>
              <a:solidFill>
                <a:prstClr val="white"/>
              </a:solidFill>
              <a:effectLst/>
              <a:uLnTx/>
              <a:uFillTx/>
              <a:latin typeface="Calibri" panose="020F0502020204030204"/>
              <a:ea typeface="宋体" panose="02010600030101010101" pitchFamily="2" charset="-122"/>
              <a:cs typeface="+mn-cs"/>
            </a:endParaRPr>
          </a:p>
        </p:txBody>
      </p:sp>
      <p:sp>
        <p:nvSpPr>
          <p:cNvPr id="1048594" name="文本框 17"/>
          <p:cNvSpPr txBox="1">
            <a:spLocks noChangeArrowheads="1"/>
          </p:cNvSpPr>
          <p:nvPr/>
        </p:nvSpPr>
        <p:spPr bwMode="auto">
          <a:xfrm>
            <a:off x="2808288" y="1300163"/>
            <a:ext cx="3319780" cy="497840"/>
          </a:xfrm>
          <a:prstGeom prst="rect"/>
          <a:noFill/>
          <a:ln w="9525">
            <a:noFill/>
            <a:miter lim="800000"/>
          </a:ln>
        </p:spPr>
        <p:txBody>
          <a:bodyPr wrap="none">
            <a:spAutoFit/>
          </a:bodyPr>
          <a:p>
            <a:pPr defTabSz="914400" eaLnBrk="1" hangingPunct="1" indent="0" latinLnBrk="0" marL="0" marR="0">
              <a:lnSpc>
                <a:spcPct val="100000"/>
              </a:lnSpc>
              <a:buClrTx/>
              <a:buSzTx/>
              <a:buFontTx/>
              <a:buNone/>
            </a:pPr>
            <a:r>
              <a:rPr altLang="en-US" baseline="0" b="1" cap="none" dirty="0" sz="1400" i="0" kern="1200" kumimoji="0" lang="zh-CN" noProof="0" normalizeH="0" spc="0">
                <a:solidFill>
                  <a:prstClr val="black"/>
                </a:solidFill>
                <a:latin typeface="微软雅黑" panose="020B0503020204020204" pitchFamily="34" charset="-122"/>
                <a:ea typeface="微软雅黑" panose="020B0503020204020204" pitchFamily="34" charset="-122"/>
                <a:cs typeface="+mn-cs"/>
              </a:rPr>
              <a:t>招生专业与</a:t>
            </a:r>
            <a:r>
              <a:rPr altLang="en-US" baseline="0" b="1" cap="none" dirty="0" sz="1400" i="0" kern="1200" kumimoji="0" lang="zh-CN" noProof="0" normalizeH="0" spc="0" smtClean="0">
                <a:solidFill>
                  <a:prstClr val="black"/>
                </a:solidFill>
                <a:latin typeface="微软雅黑" panose="020B0503020204020204" pitchFamily="34" charset="-122"/>
                <a:ea typeface="微软雅黑" panose="020B0503020204020204" pitchFamily="34" charset="-122"/>
                <a:cs typeface="+mn-cs"/>
              </a:rPr>
              <a:t>类型</a:t>
            </a:r>
            <a:r>
              <a:rPr altLang="zh-CN" baseline="0" b="1" cap="none" dirty="0" sz="1400" i="0" kern="1200" kumimoji="0" lang="en-US" noProof="0" normalizeH="0" spc="0" smtClean="0">
                <a:solidFill>
                  <a:prstClr val="black"/>
                </a:solidFill>
                <a:latin typeface="微软雅黑" panose="020B0503020204020204" pitchFamily="34" charset="-122"/>
                <a:ea typeface="微软雅黑" panose="020B0503020204020204" pitchFamily="34" charset="-122"/>
                <a:cs typeface="+mn-cs"/>
              </a:rPr>
              <a:t>(</a:t>
            </a:r>
            <a:r>
              <a:rPr altLang="en-US" baseline="0" b="1" cap="none" dirty="0" sz="1400" i="0" kern="1200" kumimoji="0" lang="zh-CN" noProof="0" normalizeH="0" spc="0" smtClean="0">
                <a:solidFill>
                  <a:prstClr val="black"/>
                </a:solidFill>
                <a:latin typeface="微软雅黑" panose="020B0503020204020204" pitchFamily="34" charset="-122"/>
                <a:ea typeface="微软雅黑" panose="020B0503020204020204" pitchFamily="34" charset="-122"/>
                <a:cs typeface="+mn-cs"/>
              </a:rPr>
              <a:t>仅填写</a:t>
            </a:r>
            <a:r>
              <a:rPr altLang="zh-CN" baseline="0" b="1" cap="none" dirty="0" sz="1400" i="0" kern="1200" kumimoji="0" lang="en-US" noProof="0" normalizeH="0" spc="0" smtClean="0">
                <a:solidFill>
                  <a:prstClr val="black"/>
                </a:solidFill>
                <a:latin typeface="微软雅黑" panose="020B0503020204020204" pitchFamily="34" charset="-122"/>
                <a:ea typeface="微软雅黑" panose="020B0503020204020204" pitchFamily="34" charset="-122"/>
                <a:cs typeface="+mn-cs"/>
              </a:rPr>
              <a:t>2022</a:t>
            </a:r>
            <a:r>
              <a:rPr altLang="en-US" baseline="0" b="1" cap="none" dirty="0" sz="1400" i="0" kern="1200" kumimoji="0" lang="zh-CN" noProof="0" normalizeH="0" spc="0" smtClean="0">
                <a:solidFill>
                  <a:prstClr val="black"/>
                </a:solidFill>
                <a:latin typeface="微软雅黑" panose="020B0503020204020204" pitchFamily="34" charset="-122"/>
                <a:ea typeface="微软雅黑" panose="020B0503020204020204" pitchFamily="34" charset="-122"/>
                <a:cs typeface="+mn-cs"/>
              </a:rPr>
              <a:t>年招生专业</a:t>
            </a:r>
            <a:endParaRPr altLang="en-US" baseline="0" b="1" cap="none" dirty="0" sz="1400" i="0" kern="1200" kumimoji="0" lang="zh-CN" noProof="0" normalizeH="0" spc="0" smtClean="0">
              <a:solidFill>
                <a:prstClr val="black"/>
              </a:solidFill>
              <a:latin typeface="微软雅黑" panose="020B0503020204020204" pitchFamily="34" charset="-122"/>
              <a:ea typeface="微软雅黑" panose="020B0503020204020204" pitchFamily="34" charset="-122"/>
              <a:cs typeface="+mn-cs"/>
            </a:endParaRPr>
          </a:p>
          <a:p>
            <a:pPr defTabSz="914400" eaLnBrk="1" hangingPunct="1" indent="0" latinLnBrk="0" marL="0" marR="0">
              <a:lnSpc>
                <a:spcPct val="100000"/>
              </a:lnSpc>
              <a:buClrTx/>
              <a:buSzTx/>
              <a:buFontTx/>
              <a:buNone/>
            </a:pPr>
            <a:r>
              <a:rPr altLang="en-US" baseline="0" b="1" cap="none" dirty="0" sz="1400" i="0" kern="1200" kumimoji="0" lang="zh-CN" noProof="0" normalizeH="0" spc="0" smtClean="0">
                <a:solidFill>
                  <a:prstClr val="black"/>
                </a:solidFill>
                <a:latin typeface="微软雅黑" panose="020B0503020204020204" pitchFamily="34" charset="-122"/>
                <a:ea typeface="微软雅黑" panose="020B0503020204020204" pitchFamily="34" charset="-122"/>
                <a:cs typeface="+mn-cs"/>
              </a:rPr>
              <a:t>供学生参</a:t>
            </a:r>
            <a:r>
              <a:rPr altLang="en-US" b="1" dirty="0" sz="1400" lang="zh-CN" smtClean="0">
                <a:solidFill>
                  <a:prstClr val="black"/>
                </a:solidFill>
                <a:latin typeface="微软雅黑" panose="020B0503020204020204" pitchFamily="34" charset="-122"/>
                <a:ea typeface="微软雅黑" panose="020B0503020204020204" pitchFamily="34" charset="-122"/>
              </a:rPr>
              <a:t>考</a:t>
            </a:r>
            <a:r>
              <a:rPr altLang="zh-CN" baseline="0" b="1" cap="none" dirty="0" sz="1400" i="0" kern="1200" kumimoji="0" lang="en-US" noProof="0" normalizeH="0" spc="0" smtClean="0">
                <a:solidFill>
                  <a:prstClr val="black"/>
                </a:solidFill>
                <a:latin typeface="微软雅黑" panose="020B0503020204020204" pitchFamily="34" charset="-122"/>
                <a:ea typeface="微软雅黑" panose="020B0503020204020204" pitchFamily="34" charset="-122"/>
                <a:cs typeface="+mn-cs"/>
              </a:rPr>
              <a:t>)</a:t>
            </a:r>
            <a:endParaRPr altLang="en-US" baseline="0" b="1" cap="none" dirty="0" sz="1400" i="0" kern="1200" kumimoji="0" lang="zh-CN" noProof="0" normalizeH="0" spc="0">
              <a:solidFill>
                <a:prstClr val="black"/>
              </a:solidFill>
              <a:latin typeface="微软雅黑" panose="020B0503020204020204" pitchFamily="34" charset="-122"/>
              <a:ea typeface="微软雅黑" panose="020B0503020204020204" pitchFamily="34" charset="-122"/>
              <a:cs typeface="+mn-cs"/>
            </a:endParaRPr>
          </a:p>
        </p:txBody>
      </p:sp>
      <p:pic>
        <p:nvPicPr>
          <p:cNvPr id="2097153" name="图片 24"/>
          <p:cNvPicPr>
            <a:picLocks noChangeAspect="1"/>
          </p:cNvPicPr>
          <p:nvPr/>
        </p:nvPicPr>
        <p:blipFill>
          <a:blip xmlns:r="http://schemas.openxmlformats.org/officeDocument/2006/relationships" r:embed="rId1" cstate="print"/>
          <a:srcRect t="3896" r="91544" b="3088"/>
          <a:stretch>
            <a:fillRect/>
          </a:stretch>
        </p:blipFill>
        <p:spPr bwMode="auto">
          <a:xfrm>
            <a:off x="2525713" y="2358809"/>
            <a:ext cx="309562" cy="358775"/>
          </a:xfrm>
          <a:prstGeom prst="rect"/>
          <a:noFill/>
          <a:ln w="9525">
            <a:noFill/>
            <a:miter lim="800000"/>
            <a:headEnd/>
            <a:tailEnd/>
          </a:ln>
        </p:spPr>
      </p:pic>
      <p:sp>
        <p:nvSpPr>
          <p:cNvPr id="1048595" name="文本框 25"/>
          <p:cNvSpPr txBox="1">
            <a:spLocks noChangeArrowheads="1"/>
          </p:cNvSpPr>
          <p:nvPr/>
        </p:nvSpPr>
        <p:spPr bwMode="auto">
          <a:xfrm>
            <a:off x="2808288" y="2384209"/>
            <a:ext cx="1441450" cy="307975"/>
          </a:xfrm>
          <a:prstGeom prst="rect"/>
          <a:noFill/>
          <a:ln w="9525">
            <a:noFill/>
            <a:miter lim="800000"/>
          </a:ln>
        </p:spPr>
        <p:txBody>
          <a:bodyPr wrap="none">
            <a:spAutoFit/>
          </a:bodyPr>
          <a:p>
            <a:pPr defTabSz="914400" eaLnBrk="1" hangingPunct="1" indent="0" latinLnBrk="0" marL="0" marR="0">
              <a:lnSpc>
                <a:spcPct val="100000"/>
              </a:lnSpc>
              <a:buClrTx/>
              <a:buSzTx/>
              <a:buFontTx/>
              <a:buNone/>
            </a:pPr>
            <a:r>
              <a:rPr altLang="en-US" baseline="0" b="1" cap="none" dirty="0" sz="1400" i="0" kern="1200" kumimoji="0" lang="zh-CN" noProof="0" normalizeH="0" spc="0">
                <a:solidFill>
                  <a:prstClr val="black"/>
                </a:solidFill>
                <a:latin typeface="微软雅黑" panose="020B0503020204020204" pitchFamily="34" charset="-122"/>
                <a:ea typeface="微软雅黑" panose="020B0503020204020204" pitchFamily="34" charset="-122"/>
                <a:cs typeface="+mn-cs"/>
              </a:rPr>
              <a:t>教育与工作经历</a:t>
            </a:r>
            <a:endParaRPr altLang="en-US" baseline="0" b="1" cap="none" dirty="0" sz="1400" i="0" kern="1200" kumimoji="0" lang="zh-CN" noProof="0" normalizeH="0" spc="0">
              <a:solidFill>
                <a:prstClr val="black"/>
              </a:solidFill>
              <a:latin typeface="微软雅黑" panose="020B0503020204020204" pitchFamily="34" charset="-122"/>
              <a:ea typeface="微软雅黑" panose="020B0503020204020204" pitchFamily="34" charset="-122"/>
              <a:cs typeface="+mn-cs"/>
            </a:endParaRPr>
          </a:p>
        </p:txBody>
      </p:sp>
      <p:pic>
        <p:nvPicPr>
          <p:cNvPr id="2097154" name="图片 27"/>
          <p:cNvPicPr>
            <a:picLocks noChangeAspect="1"/>
          </p:cNvPicPr>
          <p:nvPr/>
        </p:nvPicPr>
        <p:blipFill>
          <a:blip xmlns:r="http://schemas.openxmlformats.org/officeDocument/2006/relationships" r:embed="rId1" cstate="print"/>
          <a:srcRect t="3896" r="91544" b="3088"/>
          <a:stretch>
            <a:fillRect/>
          </a:stretch>
        </p:blipFill>
        <p:spPr bwMode="auto">
          <a:xfrm>
            <a:off x="6731000" y="1274763"/>
            <a:ext cx="307975" cy="358775"/>
          </a:xfrm>
          <a:prstGeom prst="rect"/>
          <a:noFill/>
          <a:ln w="9525">
            <a:noFill/>
            <a:miter lim="800000"/>
            <a:headEnd/>
            <a:tailEnd/>
          </a:ln>
        </p:spPr>
      </p:pic>
      <p:sp>
        <p:nvSpPr>
          <p:cNvPr id="1048596" name="文本框 28"/>
          <p:cNvSpPr txBox="1">
            <a:spLocks noChangeArrowheads="1"/>
          </p:cNvSpPr>
          <p:nvPr/>
        </p:nvSpPr>
        <p:spPr bwMode="auto">
          <a:xfrm>
            <a:off x="7011988" y="1300163"/>
            <a:ext cx="903287" cy="307975"/>
          </a:xfrm>
          <a:prstGeom prst="rect"/>
          <a:noFill/>
          <a:ln w="9525">
            <a:noFill/>
            <a:miter lim="800000"/>
          </a:ln>
        </p:spPr>
        <p:txBody>
          <a:bodyPr wrap="none">
            <a:spAutoFit/>
          </a:bodyPr>
          <a:p>
            <a:pPr defTabSz="914400" eaLnBrk="1" hangingPunct="1" indent="0" latinLnBrk="0" marL="0" marR="0">
              <a:lnSpc>
                <a:spcPct val="100000"/>
              </a:lnSpc>
              <a:buClrTx/>
              <a:buSzTx/>
              <a:buFontTx/>
              <a:buNone/>
            </a:pPr>
            <a:r>
              <a:rPr altLang="en-US" baseline="0" b="1" cap="none" sz="1400" i="0" kern="1200" kumimoji="0" lang="zh-CN" noProof="0" normalizeH="0" spc="0">
                <a:solidFill>
                  <a:prstClr val="black"/>
                </a:solidFill>
                <a:latin typeface="微软雅黑" panose="020B0503020204020204" pitchFamily="34" charset="-122"/>
                <a:ea typeface="微软雅黑" panose="020B0503020204020204" pitchFamily="34" charset="-122"/>
                <a:cs typeface="+mn-cs"/>
              </a:rPr>
              <a:t>科研工作</a:t>
            </a:r>
            <a:endParaRPr altLang="en-US" baseline="0" b="1" cap="none" sz="1400" i="0" kern="1200" kumimoji="0" lang="zh-CN" noProof="0" normalizeH="0" spc="0">
              <a:solidFill>
                <a:prstClr val="black"/>
              </a:solidFill>
              <a:latin typeface="微软雅黑" panose="020B0503020204020204" pitchFamily="34" charset="-122"/>
              <a:ea typeface="微软雅黑" panose="020B0503020204020204" pitchFamily="34" charset="-122"/>
              <a:cs typeface="+mn-cs"/>
            </a:endParaRPr>
          </a:p>
        </p:txBody>
      </p:sp>
      <p:pic>
        <p:nvPicPr>
          <p:cNvPr id="2097155" name="图片 24"/>
          <p:cNvPicPr>
            <a:picLocks noChangeAspect="1"/>
          </p:cNvPicPr>
          <p:nvPr/>
        </p:nvPicPr>
        <p:blipFill>
          <a:blip xmlns:r="http://schemas.openxmlformats.org/officeDocument/2006/relationships" r:embed="rId2" cstate="print"/>
          <a:srcRect l="9991" r="8128"/>
          <a:stretch>
            <a:fillRect/>
          </a:stretch>
        </p:blipFill>
        <p:spPr bwMode="auto">
          <a:xfrm>
            <a:off x="10810875" y="85725"/>
            <a:ext cx="1123950" cy="1030288"/>
          </a:xfrm>
          <a:prstGeom prst="rect"/>
          <a:noFill/>
          <a:ln w="9525">
            <a:noFill/>
            <a:miter lim="800000"/>
            <a:headEnd/>
            <a:tailEnd/>
          </a:ln>
        </p:spPr>
      </p:pic>
      <p:pic>
        <p:nvPicPr>
          <p:cNvPr id="2097156" name="图片 24"/>
          <p:cNvPicPr>
            <a:picLocks noChangeAspect="1"/>
          </p:cNvPicPr>
          <p:nvPr/>
        </p:nvPicPr>
        <p:blipFill>
          <a:blip xmlns:r="http://schemas.openxmlformats.org/officeDocument/2006/relationships" r:embed="rId1" cstate="print"/>
          <a:srcRect t="3896" r="91544" b="3088"/>
          <a:stretch>
            <a:fillRect/>
          </a:stretch>
        </p:blipFill>
        <p:spPr bwMode="auto">
          <a:xfrm>
            <a:off x="2579503" y="3705702"/>
            <a:ext cx="309562" cy="358775"/>
          </a:xfrm>
          <a:prstGeom prst="rect"/>
          <a:noFill/>
          <a:ln w="9525">
            <a:noFill/>
            <a:miter lim="800000"/>
            <a:headEnd/>
            <a:tailEnd/>
          </a:ln>
        </p:spPr>
      </p:pic>
      <p:sp>
        <p:nvSpPr>
          <p:cNvPr id="1048597" name="文本框 25"/>
          <p:cNvSpPr txBox="1">
            <a:spLocks noChangeArrowheads="1"/>
          </p:cNvSpPr>
          <p:nvPr/>
        </p:nvSpPr>
        <p:spPr bwMode="auto">
          <a:xfrm>
            <a:off x="2841758" y="3771742"/>
            <a:ext cx="4272280" cy="1717040"/>
          </a:xfrm>
          <a:prstGeom prst="rect"/>
          <a:noFill/>
          <a:ln w="9525">
            <a:noFill/>
            <a:miter lim="800000"/>
          </a:ln>
        </p:spPr>
        <p:txBody>
          <a:bodyPr wrap="none">
            <a:spAutoFit/>
          </a:bodyPr>
          <a:p>
            <a:pPr defTabSz="914400" eaLnBrk="1" hangingPunct="1" indent="0" latinLnBrk="0" marL="0" marR="0">
              <a:lnSpc>
                <a:spcPct val="100000"/>
              </a:lnSpc>
              <a:buClrTx/>
              <a:buSzTx/>
              <a:buFontTx/>
              <a:buNone/>
            </a:pPr>
            <a:r>
              <a:rPr altLang="en-US" baseline="0" b="1" cap="none" dirty="0" sz="1400" i="0" kern="1200" kumimoji="0" lang="zh-CN" noProof="0" normalizeH="0" spc="0" smtClean="0">
                <a:solidFill>
                  <a:prstClr val="black"/>
                </a:solidFill>
                <a:latin typeface="微软雅黑" panose="020B0503020204020204" pitchFamily="34" charset="-122"/>
                <a:ea typeface="微软雅黑" panose="020B0503020204020204" pitchFamily="34" charset="-122"/>
                <a:cs typeface="+mn-cs"/>
              </a:rPr>
              <a:t>学术团体任职</a:t>
            </a:r>
            <a:endParaRPr altLang="en-US" baseline="0" b="1" cap="none" dirty="0" sz="1400" i="0" kern="1200" kumimoji="0" lang="zh-CN" noProof="0" normalizeH="0" spc="0" smtClean="0">
              <a:solidFill>
                <a:prstClr val="black"/>
              </a:solidFill>
              <a:latin typeface="微软雅黑" panose="020B0503020204020204" pitchFamily="34" charset="-122"/>
              <a:ea typeface="微软雅黑" panose="020B0503020204020204" pitchFamily="34" charset="-122"/>
              <a:cs typeface="+mn-cs"/>
            </a:endParaRPr>
          </a:p>
          <a:p>
            <a:pPr>
              <a:lnSpc>
                <a:spcPct val="150000"/>
              </a:lnSpc>
            </a:pPr>
            <a:r>
              <a:rPr altLang="en-US" sz="1400" lang="zh-CN">
                <a:latin typeface="黑体" panose="02010609060101010101" charset="-122"/>
                <a:ea typeface="黑体" panose="02010609060101010101" charset="-122"/>
                <a:cs typeface="黑体" panose="02010609060101010101" charset="-122"/>
                <a:sym typeface="+mn-ea"/>
              </a:rPr>
              <a:t>中华医学会生殖医学分会  委员</a:t>
            </a:r>
            <a:endParaRPr altLang="en-US" sz="1400" lang="zh-CN">
              <a:latin typeface="黑体" panose="02010609060101010101" charset="-122"/>
              <a:ea typeface="黑体" panose="02010609060101010101" charset="-122"/>
              <a:cs typeface="黑体" panose="02010609060101010101" charset="-122"/>
            </a:endParaRPr>
          </a:p>
          <a:p>
            <a:pPr>
              <a:lnSpc>
                <a:spcPct val="150000"/>
              </a:lnSpc>
            </a:pPr>
            <a:r>
              <a:rPr altLang="en-US" sz="1400" lang="zh-CN">
                <a:latin typeface="黑体" panose="02010609060101010101" charset="-122"/>
                <a:ea typeface="黑体" panose="02010609060101010101" charset="-122"/>
                <a:cs typeface="黑体" panose="02010609060101010101" charset="-122"/>
                <a:sym typeface="+mn-ea"/>
              </a:rPr>
              <a:t>中国康复医学会生殖健康专业委员会  副主任委员</a:t>
            </a:r>
            <a:endParaRPr altLang="en-US" sz="1400" lang="zh-CN">
              <a:latin typeface="黑体" panose="02010609060101010101" charset="-122"/>
              <a:ea typeface="黑体" panose="02010609060101010101" charset="-122"/>
              <a:cs typeface="黑体" panose="02010609060101010101" charset="-122"/>
            </a:endParaRPr>
          </a:p>
          <a:p>
            <a:pPr>
              <a:lnSpc>
                <a:spcPct val="150000"/>
              </a:lnSpc>
              <a:buClrTx/>
              <a:buSzTx/>
              <a:buNone/>
            </a:pPr>
            <a:r>
              <a:rPr altLang="en-US" sz="1400" lang="zh-CN">
                <a:latin typeface="黑体" panose="02010609060101010101" charset="-122"/>
                <a:ea typeface="黑体" panose="02010609060101010101" charset="-122"/>
                <a:cs typeface="黑体" panose="02010609060101010101" charset="-122"/>
                <a:sym typeface="+mn-ea"/>
              </a:rPr>
              <a:t>北京医学会生殖医学分会  常委</a:t>
            </a:r>
            <a:endParaRPr altLang="en-US" sz="1400" lang="zh-CN">
              <a:latin typeface="黑体" panose="02010609060101010101" charset="-122"/>
              <a:ea typeface="黑体" panose="02010609060101010101" charset="-122"/>
              <a:cs typeface="黑体" panose="02010609060101010101" charset="-122"/>
            </a:endParaRPr>
          </a:p>
          <a:p>
            <a:pPr>
              <a:lnSpc>
                <a:spcPct val="150000"/>
              </a:lnSpc>
              <a:buClrTx/>
              <a:buSzTx/>
              <a:buNone/>
            </a:pPr>
            <a:r>
              <a:rPr altLang="en-US" sz="1400" lang="zh-CN">
                <a:latin typeface="黑体" panose="02010609060101010101" charset="-122"/>
                <a:ea typeface="黑体" panose="02010609060101010101" charset="-122"/>
                <a:cs typeface="黑体" panose="02010609060101010101" charset="-122"/>
                <a:sym typeface="+mn-ea"/>
              </a:rPr>
              <a:t>科技部、卫健委、药监局、北京市科委等专家库成员</a:t>
            </a:r>
            <a:endParaRPr altLang="en-US" sz="1400" lang="zh-CN">
              <a:latin typeface="黑体" panose="02010609060101010101" charset="-122"/>
              <a:ea typeface="黑体" panose="02010609060101010101" charset="-122"/>
              <a:cs typeface="黑体" panose="02010609060101010101" charset="-122"/>
            </a:endParaRPr>
          </a:p>
          <a:p>
            <a:pPr defTabSz="914400" eaLnBrk="1" hangingPunct="1" indent="0" latinLnBrk="0" marL="0" marR="0">
              <a:lnSpc>
                <a:spcPct val="100000"/>
              </a:lnSpc>
              <a:buClrTx/>
              <a:buSzTx/>
              <a:buFontTx/>
              <a:buNone/>
            </a:pPr>
            <a:endParaRPr altLang="en-US" baseline="0" b="1" cap="none" dirty="0" sz="1400" i="0" kern="1200" kumimoji="0" lang="zh-CN" noProof="0" normalizeH="0" spc="0">
              <a:solidFill>
                <a:prstClr val="black"/>
              </a:solidFill>
              <a:latin typeface="微软雅黑" panose="020B0503020204020204" pitchFamily="34" charset="-122"/>
              <a:ea typeface="微软雅黑" panose="020B0503020204020204" pitchFamily="34" charset="-122"/>
              <a:cs typeface="+mn-cs"/>
            </a:endParaRPr>
          </a:p>
        </p:txBody>
      </p:sp>
      <p:pic>
        <p:nvPicPr>
          <p:cNvPr id="2097157" name="图片 1" descr="原尺寸"/>
          <p:cNvPicPr>
            <a:picLocks noChangeAspect="1"/>
          </p:cNvPicPr>
          <p:nvPr/>
        </p:nvPicPr>
        <p:blipFill>
          <a:blip xmlns:r="http://schemas.openxmlformats.org/officeDocument/2006/relationships" r:embed="rId3"/>
          <a:srcRect l="5819" t="8370" r="5583" b="19074"/>
          <a:stretch>
            <a:fillRect/>
          </a:stretch>
        </p:blipFill>
        <p:spPr>
          <a:xfrm>
            <a:off x="437515" y="1485265"/>
            <a:ext cx="1807845" cy="2220595"/>
          </a:xfrm>
          <a:prstGeom prst="rect"/>
        </p:spPr>
      </p:pic>
      <p:sp>
        <p:nvSpPr>
          <p:cNvPr id="1048598" name="文本框 99"/>
          <p:cNvSpPr txBox="1"/>
          <p:nvPr/>
        </p:nvSpPr>
        <p:spPr>
          <a:xfrm>
            <a:off x="2509520" y="2713990"/>
            <a:ext cx="4803775" cy="1229995"/>
          </a:xfrm>
          <a:prstGeom prst="rect"/>
          <a:noFill/>
          <a:ln w="9525">
            <a:noFill/>
          </a:ln>
        </p:spPr>
        <p:txBody>
          <a:bodyPr wrap="square">
            <a:spAutoFit/>
          </a:bodyPr>
          <a:p>
            <a:pPr indent="0" marL="0"/>
            <a:r>
              <a:rPr altLang="en-US" b="0" dirty="0" sz="1200" lang="zh-CN" noProof="0">
                <a:solidFill>
                  <a:prstClr val="black"/>
                </a:solidFill>
                <a:latin typeface="微软雅黑" panose="020B0503020204020204" pitchFamily="34" charset="-122"/>
                <a:ea typeface="微软雅黑" panose="020B0503020204020204" pitchFamily="34" charset="-122"/>
              </a:rPr>
              <a:t>1991.07-2004.07   石家庄市第四医院生殖医学中心 
2004.07—2005.08 上海交大第九人民医院辅助生殖科
</a:t>
            </a:r>
            <a:r>
              <a:rPr altLang="en-US" dirty="0" sz="1200" lang="zh-CN" noProof="0">
                <a:solidFill>
                  <a:prstClr val="black"/>
                </a:solidFill>
                <a:latin typeface="微软雅黑" panose="020B0503020204020204" pitchFamily="34" charset="-122"/>
                <a:ea typeface="微软雅黑" panose="020B0503020204020204" pitchFamily="34" charset="-122"/>
                <a:sym typeface="+mn-ea"/>
              </a:rPr>
              <a:t>2011.11—2012.05   纽约新希望不孕症中心  生殖技术</a:t>
            </a:r>
            <a:endParaRPr altLang="en-US" b="0" dirty="0" sz="1200" lang="zh-CN" noProof="0">
              <a:solidFill>
                <a:prstClr val="black"/>
              </a:solidFill>
              <a:latin typeface="微软雅黑" panose="020B0503020204020204" pitchFamily="34" charset="-122"/>
              <a:ea typeface="微软雅黑" panose="020B0503020204020204" pitchFamily="34" charset="-122"/>
            </a:endParaRPr>
          </a:p>
          <a:p>
            <a:pPr indent="0" marL="0"/>
            <a:r>
              <a:rPr altLang="en-US" b="0" dirty="0" sz="1200" lang="zh-CN" noProof="0">
                <a:solidFill>
                  <a:prstClr val="black"/>
                </a:solidFill>
                <a:latin typeface="微软雅黑" panose="020B0503020204020204" pitchFamily="34" charset="-122"/>
                <a:ea typeface="微软雅黑" panose="020B0503020204020204" pitchFamily="34" charset="-122"/>
              </a:rPr>
              <a:t>2005.08—今 解放军总医院第六医学中心妇产科辅助生殖医学中心  主任医师；后为解放军总医院妇产医学部，学部副主任，主任医师</a:t>
            </a:r>
            <a:r>
              <a:rPr altLang="en-US" b="0" sz="1400" lang="zh-CN">
                <a:latin typeface="黑体" panose="02010609060101010101" charset="-122"/>
                <a:ea typeface="黑体" panose="02010609060101010101" charset="-122"/>
                <a:cs typeface="黑体" panose="02010609060101010101" charset="-122"/>
              </a:rPr>
              <a:t>
</a:t>
            </a:r>
            <a:endParaRPr altLang="en-US" b="0" sz="1400" lang="zh-CN">
              <a:latin typeface="黑体" panose="02010609060101010101" charset="-122"/>
              <a:ea typeface="黑体" panose="02010609060101010101" charset="-122"/>
              <a:cs typeface="黑体" panose="02010609060101010101" charset="-122"/>
            </a:endParaRPr>
          </a:p>
        </p:txBody>
      </p:sp>
    </p:spTree>
  </p:cSld>
  <p:clrMapOvr>
    <a:masterClrMapping/>
  </p:clrMapOvr>
  <p:timing/>
</p:sld>
</file>

<file path=ppt/theme/theme1.xml><?xml version="1.0" encoding="utf-8"?>
<a:theme xmlns:a="http://schemas.openxmlformats.org/drawingml/2006/main" name="1_Office 主题">
  <a:themeElements>
    <a:clrScheme name="Office">
      <a:dk1>
        <a:sysClr lastClr="000000" val="windowText"/>
      </a:dk1>
      <a:lt1>
        <a:sysClr lastClr="FFFFFF" val="window"/>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ppt/theme/theme2.xml><?xml version="1.0" encoding="utf-8"?>
<a:theme xmlns:a="http://schemas.openxmlformats.org/drawingml/2006/main" name="Office 主题">
  <a:themeElements>
    <a:clrScheme name="Office">
      <a:dk1>
        <a:sysClr lastClr="000000" val="windowText"/>
      </a:dk1>
      <a:lt1>
        <a:sysClr lastClr="FFFFFF" val="window"/>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docProps/app.xml><?xml version="1.0" encoding="utf-8"?>
<Properties xmlns="http://schemas.openxmlformats.org/officeDocument/2006/extended-properties">
  <Application>WPS 演示</Application>
  <ScaleCrop>0</ScaleCrop>
  <Company>zsb</Company>
  <LinksUpToDate>0</LinksUpToDate>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itle>PowerPoint 演示文稿</dc:title>
  <dc:creator>china</dc:creator>
  <cp:lastModifiedBy>商微</cp:lastModifiedBy>
  <dcterms:created xsi:type="dcterms:W3CDTF">2015-05-03T10:17:00Z</dcterms:created>
  <dcterms:modified xsi:type="dcterms:W3CDTF">2023-03-30T05:55:28Z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F1B9E16BEB544BC7BFF8AAFA5FDF5315</vt:lpwstr>
  </property>
  <property fmtid="{D5CDD505-2E9C-101B-9397-08002B2CF9AE}" pid="3" name="KSOProductBuildVer">
    <vt:lpwstr>2052-11.1.0.13703</vt:lpwstr>
  </property>
</Properties>
</file>