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23" autoAdjust="0"/>
    <p:restoredTop sz="93203" autoAdjust="0"/>
  </p:normalViewPr>
  <p:slideViewPr>
    <p:cSldViewPr snapToGrid="0">
      <p:cViewPr varScale="1">
        <p:scale>
          <a:sx n="72" d="100"/>
          <a:sy n="72" d="100"/>
        </p:scale>
        <p:origin x="36" y="69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1285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7117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8422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61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8358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5704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259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5588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6191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721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119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3084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600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学术硕士：临床医学（内科学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急诊医学方向）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200" y="4103224"/>
            <a:ext cx="2054225" cy="516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Tel: 18600310238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Email: nghicu@163.com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765636"/>
            <a:ext cx="4630879" cy="3191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研究方向</a:t>
            </a:r>
            <a:r>
              <a:rPr lang="zh-CN" altLang="en-US" sz="12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： 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（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1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Wingdings" pitchFamily="2" charset="2"/>
              </a:rPr>
              <a:t>）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急危重病脏器保护与发病机制研究；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成人心肺脑复苏的机制、技术和培训的研究；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创伤急救的技术和培训研究；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突发公共事件的急诊应对策略和技术研究。 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主要业绩</a:t>
            </a:r>
            <a:r>
              <a:rPr lang="zh-CN" altLang="en-US" sz="12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发表学术论文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多篇、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SCI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篇。副主编专著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部，副主审专著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部，参编各类专著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部。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年获得“全军急救医学突出贡献奖”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研究资助</a:t>
            </a:r>
            <a:r>
              <a:rPr lang="zh-CN" altLang="en-US" sz="12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承担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863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、军队</a:t>
            </a:r>
            <a:r>
              <a:rPr lang="zh-TW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后勤科研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重大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重点项目等国家级、省部级项目子课题共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项，总医院创新课题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项，在研课题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项。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4398962" cy="430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单毅</a:t>
            </a:r>
            <a:endParaRPr lang="en-US" altLang="zh-CN" sz="1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副主任医师</a:t>
            </a:r>
            <a:r>
              <a:rPr kumimoji="0" lang="zh-CN" altLang="en-US" sz="1400" b="1" i="0" u="none" strike="noStrike" kern="120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解放军总医院第六医学中心急诊科</a:t>
            </a:r>
            <a:r>
              <a:rPr kumimoji="0" lang="zh-CN" altLang="en-US" sz="1400" b="1" i="0" u="none" strike="noStrike" kern="120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414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招生专业与类型</a:t>
            </a: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441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79503" y="4653555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2078" y="4678955"/>
            <a:ext cx="12618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学术团体任职</a:t>
            </a:r>
          </a:p>
        </p:txBody>
      </p:sp>
      <p:pic>
        <p:nvPicPr>
          <p:cNvPr id="3" name="图片 2" descr="穿着制服的男孩&#10;&#10;描述已自动生成">
            <a:extLst>
              <a:ext uri="{FF2B5EF4-FFF2-40B4-BE49-F238E27FC236}">
                <a16:creationId xmlns:a16="http://schemas.microsoft.com/office/drawing/2014/main" id="{FC87EC4D-C628-4A4C-B79F-0856F6624C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88" y="1243555"/>
            <a:ext cx="1804987" cy="2525739"/>
          </a:xfrm>
          <a:prstGeom prst="rect">
            <a:avLst/>
          </a:prstGeom>
        </p:spPr>
      </p:pic>
      <p:sp>
        <p:nvSpPr>
          <p:cNvPr id="28" name="矩形 2">
            <a:extLst>
              <a:ext uri="{FF2B5EF4-FFF2-40B4-BE49-F238E27FC236}">
                <a16:creationId xmlns:a16="http://schemas.microsoft.com/office/drawing/2014/main" id="{FEC5BDDC-A661-094A-84CC-C580C3201E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0013" y="2779867"/>
            <a:ext cx="4132262" cy="1624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1994/9–1999/6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 第一军医大学， 临床医学， 学士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2006/9–2009/6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 第二军医大学，肾脏内科学，硕士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2016/7–2016/9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 英国布莱顿苏塞克斯大学医院访问学者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292225" indent="-1292225" eaLnBrk="1" hangingPunct="1">
              <a:lnSpc>
                <a:spcPct val="12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1999/6–2013/3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，原海军总医院重症医学科医师、主治医师、副主任医师、副主任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2013/3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至今，       解放军总医院第六医学中心急诊科主任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4B21B30-67F4-1C4B-9F58-1F84B8BC7C89}"/>
              </a:ext>
            </a:extLst>
          </p:cNvPr>
          <p:cNvSpPr txBox="1"/>
          <p:nvPr/>
        </p:nvSpPr>
        <p:spPr>
          <a:xfrm>
            <a:off x="2640013" y="5076414"/>
            <a:ext cx="40909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全军急诊专业委员会常委、全军急诊专业委员会青年学组副组长、全军灾难医学委员会委员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r>
              <a:rPr lang="zh-CN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中国医学救援协会急诊分会秘书长、中国医学救援协会青年科学家委员会秘书长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r>
              <a:rPr lang="zh-CN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美国心脏协会（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AHA</a:t>
            </a:r>
            <a:r>
              <a:rPr lang="zh-CN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）心血管急救培训项目大中华区区域主任导师，美国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急救</a:t>
            </a:r>
            <a:r>
              <a:rPr lang="zh-CN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医技员协会（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NAEMT</a:t>
            </a:r>
            <a:r>
              <a:rPr lang="zh-CN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）院前创伤生命支持（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PHTLS</a:t>
            </a:r>
            <a:r>
              <a:rPr lang="zh-CN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）课程导师。 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 descr="图片包含 建筑, 户外, 大, 站&#10;&#10;描述已自动生成">
            <a:extLst>
              <a:ext uri="{FF2B5EF4-FFF2-40B4-BE49-F238E27FC236}">
                <a16:creationId xmlns:a16="http://schemas.microsoft.com/office/drawing/2014/main" id="{EAE4567C-BDB1-7548-8D4E-CF339CC06E4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95" b="15074"/>
          <a:stretch/>
        </p:blipFill>
        <p:spPr>
          <a:xfrm>
            <a:off x="7301153" y="4545525"/>
            <a:ext cx="3743863" cy="180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71014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3497</TotalTime>
  <Words>306</Words>
  <Application>Microsoft Office PowerPoint</Application>
  <PresentationFormat>宽屏</PresentationFormat>
  <Paragraphs>23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微软雅黑</vt:lpstr>
      <vt:lpstr>Arial</vt:lpstr>
      <vt:lpstr>Calibri</vt:lpstr>
      <vt:lpstr>Calibri Light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单 毅</cp:lastModifiedBy>
  <cp:revision>387</cp:revision>
  <dcterms:created xsi:type="dcterms:W3CDTF">2015-05-04T02:17:26Z</dcterms:created>
  <dcterms:modified xsi:type="dcterms:W3CDTF">2023-03-23T09:54:14Z</dcterms:modified>
</cp:coreProperties>
</file>