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3"/>
  </p:notesMasterIdLst>
  <p:sldIdLst>
    <p:sldId id="446" r:id="rId2"/>
  </p:sldIdLst>
  <p:sldSz cx="12192000" cy="6858000"/>
  <p:notesSz cx="6858000" cy="9144000"/>
  <p:defaultTextStyle>
    <a:defPPr>
      <a:defRPr lang="zh-CN"/>
    </a:defPPr>
    <a:lvl1pPr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1pPr>
    <a:lvl2pPr marL="4572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2pPr>
    <a:lvl3pPr marL="9144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3pPr>
    <a:lvl4pPr marL="13716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4pPr>
    <a:lvl5pPr marL="1828800" algn="l" rtl="0" eaLnBrk="0" fontAlgn="base" hangingPunct="0">
      <a:spcBef>
        <a:spcPct val="0"/>
      </a:spcBef>
      <a:spcAft>
        <a:spcPct val="0"/>
      </a:spcAft>
      <a:defRPr kern="1200">
        <a:solidFill>
          <a:schemeClr val="tx1"/>
        </a:solidFill>
        <a:latin typeface="Calibri" panose="020F050202020403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Calibri" panose="020F050202020403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C000"/>
    <a:srgbClr val="E46D0A"/>
    <a:srgbClr val="C0504E"/>
    <a:srgbClr val="FBCB29"/>
    <a:srgbClr val="14007C"/>
    <a:srgbClr val="44546A"/>
    <a:srgbClr val="130179"/>
    <a:srgbClr val="00B0F0"/>
    <a:srgbClr val="376092"/>
    <a:srgbClr val="082C3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234" autoAdjust="0"/>
    <p:restoredTop sz="93203" autoAdjust="0"/>
  </p:normalViewPr>
  <p:slideViewPr>
    <p:cSldViewPr snapToGrid="0">
      <p:cViewPr varScale="1">
        <p:scale>
          <a:sx n="86" d="100"/>
          <a:sy n="86" d="100"/>
        </p:scale>
        <p:origin x="56" y="117"/>
      </p:cViewPr>
      <p:guideLst>
        <p:guide orient="horz" pos="2160"/>
        <p:guide pos="3840"/>
      </p:guideLst>
    </p:cSldViewPr>
  </p:slideViewPr>
  <p:notesTextViewPr>
    <p:cViewPr>
      <p:scale>
        <a:sx n="1" d="1"/>
        <a:sy n="1" d="1"/>
      </p:scale>
      <p:origin x="0" y="0"/>
    </p:cViewPr>
  </p:notesTextViewPr>
  <p:sorterViewPr>
    <p:cViewPr varScale="1">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2.jpeg>
</file>

<file path=ppt/media/image3.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eaLnBrk="1" fontAlgn="auto" hangingPunct="1">
              <a:spcBef>
                <a:spcPts val="0"/>
              </a:spcBef>
              <a:spcAft>
                <a:spcPts val="0"/>
              </a:spcAft>
              <a:defRPr sz="1200">
                <a:latin typeface="+mn-lt"/>
                <a:ea typeface="+mn-ea"/>
              </a:defRPr>
            </a:lvl1pPr>
          </a:lstStyle>
          <a:p>
            <a:pPr>
              <a:defRPr/>
            </a:pPr>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eaLnBrk="1" fontAlgn="auto" hangingPunct="1">
              <a:spcBef>
                <a:spcPts val="0"/>
              </a:spcBef>
              <a:spcAft>
                <a:spcPts val="0"/>
              </a:spcAft>
              <a:defRPr sz="1200">
                <a:latin typeface="+mn-lt"/>
                <a:ea typeface="+mn-ea"/>
              </a:defRPr>
            </a:lvl1pPr>
          </a:lstStyle>
          <a:p>
            <a:pPr>
              <a:defRPr/>
            </a:pPr>
            <a:fld id="{DA1E5227-7275-4FAD-8045-5E43A9DEFCA5}" type="datetimeFigureOut">
              <a:rPr lang="zh-CN" altLang="en-US"/>
              <a:t>2023/3/24</a:t>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pPr lvl="0"/>
            <a:endParaRPr lang="zh-CN" altLang="en-US" noProof="0"/>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noProof="0"/>
              <a:t>单击此处编辑母版文本样式</a:t>
            </a:r>
          </a:p>
          <a:p>
            <a:pPr lvl="1"/>
            <a:r>
              <a:rPr lang="zh-CN" altLang="en-US" noProof="0"/>
              <a:t>第二级</a:t>
            </a:r>
          </a:p>
          <a:p>
            <a:pPr lvl="2"/>
            <a:r>
              <a:rPr lang="zh-CN" altLang="en-US" noProof="0"/>
              <a:t>第三级</a:t>
            </a:r>
          </a:p>
          <a:p>
            <a:pPr lvl="3"/>
            <a:r>
              <a:rPr lang="zh-CN" altLang="en-US" noProof="0"/>
              <a:t>第四级</a:t>
            </a:r>
          </a:p>
          <a:p>
            <a:pPr lvl="4"/>
            <a:r>
              <a:rPr lang="zh-CN" altLang="en-US" noProof="0"/>
              <a:t>第五级</a:t>
            </a:r>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eaLnBrk="1" fontAlgn="auto" hangingPunct="1">
              <a:spcBef>
                <a:spcPts val="0"/>
              </a:spcBef>
              <a:spcAft>
                <a:spcPts val="0"/>
              </a:spcAft>
              <a:defRPr sz="1200">
                <a:latin typeface="+mn-lt"/>
                <a:ea typeface="+mn-ea"/>
              </a:defRPr>
            </a:lvl1pPr>
          </a:lstStyle>
          <a:p>
            <a:pPr>
              <a:defRPr/>
            </a:pPr>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wrap="square" lIns="91440" tIns="45720" rIns="91440" bIns="45720" numCol="1" anchor="b" anchorCtr="0" compatLnSpc="1"/>
          <a:lstStyle>
            <a:lvl1pPr algn="r" eaLnBrk="1" hangingPunct="1">
              <a:defRPr sz="1200"/>
            </a:lvl1pPr>
          </a:lstStyle>
          <a:p>
            <a:fld id="{86E862D0-2B7E-4F25-9618-F4C0670918B0}" type="slidenum">
              <a:rPr lang="zh-CN" altLang="en-US"/>
              <a:t>‹#›</a:t>
            </a:fld>
            <a:endParaRPr lang="zh-CN"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524000" y="1122363"/>
            <a:ext cx="9144000" cy="2387600"/>
          </a:xfrm>
        </p:spPr>
        <p:txBody>
          <a:bodyPr anchor="b"/>
          <a:lstStyle>
            <a:lvl1pPr algn="ctr">
              <a:defRPr sz="6000"/>
            </a:lvl1pPr>
          </a:lstStyle>
          <a:p>
            <a:r>
              <a:rPr lang="zh-CN" altLang="en-US"/>
              <a:t>单击此处编辑母版标题样式</a:t>
            </a:r>
          </a:p>
        </p:txBody>
      </p:sp>
      <p:sp>
        <p:nvSpPr>
          <p:cNvPr id="3" name="副标题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p:cNvSpPr>
            <a:spLocks noGrp="1"/>
          </p:cNvSpPr>
          <p:nvPr>
            <p:ph type="dt" sz="half" idx="10"/>
          </p:nvPr>
        </p:nvSpPr>
        <p:spPr/>
        <p:txBody>
          <a:bodyPr/>
          <a:lstStyle>
            <a:lvl1pPr>
              <a:defRPr/>
            </a:lvl1pPr>
          </a:lstStyle>
          <a:p>
            <a:pPr>
              <a:defRPr/>
            </a:pPr>
            <a:fld id="{92E66F45-E083-45A9-9A6B-F6CDDC2C82C3}" type="datetimeFigureOut">
              <a:rPr lang="zh-CN" altLang="en-US"/>
              <a:t>2023/3/24</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737C5FA5-EDB1-42CD-BF72-1C7D4EBDC753}" type="slidenum">
              <a:rPr lang="zh-CN" altLang="en-US"/>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a:defRPr/>
            </a:pPr>
            <a:fld id="{F326620C-F03E-4C66-93D2-ACB1EC2326C4}" type="datetimeFigureOut">
              <a:rPr lang="zh-CN" altLang="en-US"/>
              <a:t>2023/3/24</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8D538786-88AB-4F8F-A871-61C6C2A1B3E8}" type="slidenum">
              <a:rPr lang="zh-CN" altLang="en-US"/>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a:t>单击此处编辑母版标题样式</a:t>
            </a:r>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a:defRPr/>
            </a:pPr>
            <a:fld id="{41D0C00E-339D-4670-B3B2-0AA7BEF3997B}" type="datetimeFigureOut">
              <a:rPr lang="zh-CN" altLang="en-US"/>
              <a:t>2023/3/24</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C7E7991A-197C-43AC-A8B5-DD63DFE82559}" type="slidenum">
              <a:rPr lang="zh-CN" altLang="en-US"/>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idx="1"/>
          </p:nvPr>
        </p:nvSpPr>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a:defRPr/>
            </a:pPr>
            <a:fld id="{7B862C23-345D-44BA-9873-485B083792FB}" type="datetimeFigureOut">
              <a:rPr lang="zh-CN" altLang="en-US"/>
              <a:t>2023/3/24</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CDDC7687-9F5E-4B46-BAEA-E23AC4DDB68C}" type="slidenum">
              <a:rPr lang="zh-CN" altLang="en-US"/>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1709738"/>
            <a:ext cx="10515600" cy="2852737"/>
          </a:xfrm>
        </p:spPr>
        <p:txBody>
          <a:bodyPr anchor="b"/>
          <a:lstStyle>
            <a:lvl1pPr>
              <a:defRPr sz="6000"/>
            </a:lvl1pPr>
          </a:lstStyle>
          <a:p>
            <a:r>
              <a:rPr lang="zh-CN" altLang="en-US"/>
              <a:t>单击此处编辑母版标题样式</a:t>
            </a:r>
          </a:p>
        </p:txBody>
      </p:sp>
      <p:sp>
        <p:nvSpPr>
          <p:cNvPr id="3" name="文本占位符 2"/>
          <p:cNvSpPr>
            <a:spLocks noGrp="1"/>
          </p:cNvSpPr>
          <p:nvPr>
            <p:ph type="body" idx="1"/>
          </p:nvPr>
        </p:nvSpPr>
        <p:spPr>
          <a:xfrm>
            <a:off x="831850" y="4589465"/>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a:t>单击此处编辑母版文本样式</a:t>
            </a:r>
          </a:p>
        </p:txBody>
      </p:sp>
      <p:sp>
        <p:nvSpPr>
          <p:cNvPr id="4" name="日期占位符 3"/>
          <p:cNvSpPr>
            <a:spLocks noGrp="1"/>
          </p:cNvSpPr>
          <p:nvPr>
            <p:ph type="dt" sz="half" idx="10"/>
          </p:nvPr>
        </p:nvSpPr>
        <p:spPr/>
        <p:txBody>
          <a:bodyPr/>
          <a:lstStyle>
            <a:lvl1pPr>
              <a:defRPr/>
            </a:lvl1pPr>
          </a:lstStyle>
          <a:p>
            <a:pPr>
              <a:defRPr/>
            </a:pPr>
            <a:fld id="{8E344F18-3938-4E13-B927-7798DD9FD7B9}" type="datetimeFigureOut">
              <a:rPr lang="zh-CN" altLang="en-US"/>
              <a:t>2023/3/24</a:t>
            </a:fld>
            <a:endParaRPr lang="zh-CN" altLang="en-US"/>
          </a:p>
        </p:txBody>
      </p:sp>
      <p:sp>
        <p:nvSpPr>
          <p:cNvPr id="5" name="页脚占位符 4"/>
          <p:cNvSpPr>
            <a:spLocks noGrp="1"/>
          </p:cNvSpPr>
          <p:nvPr>
            <p:ph type="ftr" sz="quarter" idx="11"/>
          </p:nvPr>
        </p:nvSpPr>
        <p:spPr/>
        <p:txBody>
          <a:bodyPr/>
          <a:lstStyle>
            <a:lvl1pPr>
              <a:defRPr/>
            </a:lvl1pPr>
          </a:lstStyle>
          <a:p>
            <a:pPr>
              <a:defRPr/>
            </a:pPr>
            <a:endParaRPr lang="zh-CN" altLang="en-US"/>
          </a:p>
        </p:txBody>
      </p:sp>
      <p:sp>
        <p:nvSpPr>
          <p:cNvPr id="6" name="灯片编号占位符 5"/>
          <p:cNvSpPr>
            <a:spLocks noGrp="1"/>
          </p:cNvSpPr>
          <p:nvPr>
            <p:ph type="sldNum" sz="quarter" idx="12"/>
          </p:nvPr>
        </p:nvSpPr>
        <p:spPr/>
        <p:txBody>
          <a:bodyPr/>
          <a:lstStyle>
            <a:lvl1pPr>
              <a:defRPr/>
            </a:lvl1pPr>
          </a:lstStyle>
          <a:p>
            <a:pPr>
              <a:defRPr/>
            </a:pPr>
            <a:fld id="{5591A120-3D30-41F1-B03E-502B2F05C166}" type="slidenum">
              <a:rPr lang="zh-CN" altLang="en-US"/>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sz="half" idx="1"/>
          </p:nvPr>
        </p:nvSpPr>
        <p:spPr>
          <a:xfrm>
            <a:off x="838201" y="1825625"/>
            <a:ext cx="5181600" cy="435133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内容占位符 3"/>
          <p:cNvSpPr>
            <a:spLocks noGrp="1"/>
          </p:cNvSpPr>
          <p:nvPr>
            <p:ph sz="half" idx="2"/>
          </p:nvPr>
        </p:nvSpPr>
        <p:spPr>
          <a:xfrm>
            <a:off x="6172201" y="1825625"/>
            <a:ext cx="5181600" cy="435133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5" name="日期占位符 3"/>
          <p:cNvSpPr>
            <a:spLocks noGrp="1"/>
          </p:cNvSpPr>
          <p:nvPr>
            <p:ph type="dt" sz="half" idx="10"/>
          </p:nvPr>
        </p:nvSpPr>
        <p:spPr/>
        <p:txBody>
          <a:bodyPr/>
          <a:lstStyle>
            <a:lvl1pPr>
              <a:defRPr/>
            </a:lvl1pPr>
          </a:lstStyle>
          <a:p>
            <a:pPr>
              <a:defRPr/>
            </a:pPr>
            <a:fld id="{2499569B-A46B-4872-9EC9-3296FBD3A6E3}" type="datetimeFigureOut">
              <a:rPr lang="zh-CN" altLang="en-US"/>
              <a:t>2023/3/24</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4E07866F-E29A-4A00-A847-A672E15A4492}" type="slidenum">
              <a:rPr lang="zh-CN" altLang="en-US"/>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9" y="365126"/>
            <a:ext cx="10515600" cy="1325563"/>
          </a:xfrm>
        </p:spPr>
        <p:txBody>
          <a:bodyPr/>
          <a:lstStyle/>
          <a:p>
            <a:r>
              <a:rPr lang="zh-CN" altLang="en-US"/>
              <a:t>单击此处编辑母版标题样式</a:t>
            </a:r>
          </a:p>
        </p:txBody>
      </p:sp>
      <p:sp>
        <p:nvSpPr>
          <p:cNvPr id="3" name="文本占位符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p:cNvSpPr>
            <a:spLocks noGrp="1"/>
          </p:cNvSpPr>
          <p:nvPr>
            <p:ph sz="half" idx="2"/>
          </p:nvPr>
        </p:nvSpPr>
        <p:spPr>
          <a:xfrm>
            <a:off x="839788" y="2505075"/>
            <a:ext cx="5157787" cy="368458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5" name="文本占位符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p:cNvSpPr>
            <a:spLocks noGrp="1"/>
          </p:cNvSpPr>
          <p:nvPr>
            <p:ph sz="quarter" idx="4"/>
          </p:nvPr>
        </p:nvSpPr>
        <p:spPr>
          <a:xfrm>
            <a:off x="6172200" y="2505075"/>
            <a:ext cx="5183188" cy="3684588"/>
          </a:xfrm>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7" name="日期占位符 3"/>
          <p:cNvSpPr>
            <a:spLocks noGrp="1"/>
          </p:cNvSpPr>
          <p:nvPr>
            <p:ph type="dt" sz="half" idx="10"/>
          </p:nvPr>
        </p:nvSpPr>
        <p:spPr/>
        <p:txBody>
          <a:bodyPr/>
          <a:lstStyle>
            <a:lvl1pPr>
              <a:defRPr/>
            </a:lvl1pPr>
          </a:lstStyle>
          <a:p>
            <a:pPr>
              <a:defRPr/>
            </a:pPr>
            <a:fld id="{64BD466B-DD87-40D4-B0FE-BB5C485E508D}" type="datetimeFigureOut">
              <a:rPr lang="zh-CN" altLang="en-US"/>
              <a:t>2023/3/24</a:t>
            </a:fld>
            <a:endParaRPr lang="zh-CN" altLang="en-US"/>
          </a:p>
        </p:txBody>
      </p:sp>
      <p:sp>
        <p:nvSpPr>
          <p:cNvPr id="8" name="页脚占位符 4"/>
          <p:cNvSpPr>
            <a:spLocks noGrp="1"/>
          </p:cNvSpPr>
          <p:nvPr>
            <p:ph type="ftr" sz="quarter" idx="11"/>
          </p:nvPr>
        </p:nvSpPr>
        <p:spPr/>
        <p:txBody>
          <a:bodyPr/>
          <a:lstStyle>
            <a:lvl1pPr>
              <a:defRPr/>
            </a:lvl1pPr>
          </a:lstStyle>
          <a:p>
            <a:pPr>
              <a:defRPr/>
            </a:pPr>
            <a:endParaRPr lang="zh-CN" altLang="en-US"/>
          </a:p>
        </p:txBody>
      </p:sp>
      <p:sp>
        <p:nvSpPr>
          <p:cNvPr id="9" name="灯片编号占位符 5"/>
          <p:cNvSpPr>
            <a:spLocks noGrp="1"/>
          </p:cNvSpPr>
          <p:nvPr>
            <p:ph type="sldNum" sz="quarter" idx="12"/>
          </p:nvPr>
        </p:nvSpPr>
        <p:spPr/>
        <p:txBody>
          <a:bodyPr/>
          <a:lstStyle>
            <a:lvl1pPr>
              <a:defRPr/>
            </a:lvl1pPr>
          </a:lstStyle>
          <a:p>
            <a:pPr>
              <a:defRPr/>
            </a:pPr>
            <a:fld id="{BD4F165E-1336-4D80-AC76-8081BF08609A}" type="slidenum">
              <a:rPr lang="zh-CN" altLang="en-US"/>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日期占位符 3"/>
          <p:cNvSpPr>
            <a:spLocks noGrp="1"/>
          </p:cNvSpPr>
          <p:nvPr>
            <p:ph type="dt" sz="half" idx="10"/>
          </p:nvPr>
        </p:nvSpPr>
        <p:spPr/>
        <p:txBody>
          <a:bodyPr/>
          <a:lstStyle>
            <a:lvl1pPr>
              <a:defRPr/>
            </a:lvl1pPr>
          </a:lstStyle>
          <a:p>
            <a:pPr>
              <a:defRPr/>
            </a:pPr>
            <a:fld id="{E447A68D-5A5C-4615-A62C-E76333AA6C3A}" type="datetimeFigureOut">
              <a:rPr lang="zh-CN" altLang="en-US"/>
              <a:t>2023/3/24</a:t>
            </a:fld>
            <a:endParaRPr lang="zh-CN" altLang="en-US"/>
          </a:p>
        </p:txBody>
      </p:sp>
      <p:sp>
        <p:nvSpPr>
          <p:cNvPr id="4" name="页脚占位符 4"/>
          <p:cNvSpPr>
            <a:spLocks noGrp="1"/>
          </p:cNvSpPr>
          <p:nvPr>
            <p:ph type="ftr" sz="quarter" idx="11"/>
          </p:nvPr>
        </p:nvSpPr>
        <p:spPr/>
        <p:txBody>
          <a:bodyPr/>
          <a:lstStyle>
            <a:lvl1pPr>
              <a:defRPr/>
            </a:lvl1pPr>
          </a:lstStyle>
          <a:p>
            <a:pPr>
              <a:defRPr/>
            </a:pPr>
            <a:endParaRPr lang="zh-CN" altLang="en-US"/>
          </a:p>
        </p:txBody>
      </p:sp>
      <p:sp>
        <p:nvSpPr>
          <p:cNvPr id="5" name="灯片编号占位符 5"/>
          <p:cNvSpPr>
            <a:spLocks noGrp="1"/>
          </p:cNvSpPr>
          <p:nvPr>
            <p:ph type="sldNum" sz="quarter" idx="12"/>
          </p:nvPr>
        </p:nvSpPr>
        <p:spPr/>
        <p:txBody>
          <a:bodyPr/>
          <a:lstStyle>
            <a:lvl1pPr>
              <a:defRPr/>
            </a:lvl1pPr>
          </a:lstStyle>
          <a:p>
            <a:pPr>
              <a:defRPr/>
            </a:pPr>
            <a:fld id="{1BDC4DFB-9F71-4253-B181-799F24ADE6B8}" type="slidenum">
              <a:rPr lang="zh-CN" altLang="en-US"/>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3"/>
          <p:cNvSpPr>
            <a:spLocks noGrp="1"/>
          </p:cNvSpPr>
          <p:nvPr>
            <p:ph type="dt" sz="half" idx="10"/>
          </p:nvPr>
        </p:nvSpPr>
        <p:spPr/>
        <p:txBody>
          <a:bodyPr/>
          <a:lstStyle>
            <a:lvl1pPr>
              <a:defRPr/>
            </a:lvl1pPr>
          </a:lstStyle>
          <a:p>
            <a:pPr>
              <a:defRPr/>
            </a:pPr>
            <a:fld id="{4434D48D-870A-4D6D-A293-5C0395159A6E}" type="datetimeFigureOut">
              <a:rPr lang="zh-CN" altLang="en-US"/>
              <a:t>2023/3/24</a:t>
            </a:fld>
            <a:endParaRPr lang="zh-CN" altLang="en-US"/>
          </a:p>
        </p:txBody>
      </p:sp>
      <p:sp>
        <p:nvSpPr>
          <p:cNvPr id="3" name="页脚占位符 4"/>
          <p:cNvSpPr>
            <a:spLocks noGrp="1"/>
          </p:cNvSpPr>
          <p:nvPr>
            <p:ph type="ftr" sz="quarter" idx="11"/>
          </p:nvPr>
        </p:nvSpPr>
        <p:spPr/>
        <p:txBody>
          <a:bodyPr/>
          <a:lstStyle>
            <a:lvl1pPr>
              <a:defRPr/>
            </a:lvl1pPr>
          </a:lstStyle>
          <a:p>
            <a:pPr>
              <a:defRPr/>
            </a:pPr>
            <a:endParaRPr lang="zh-CN" altLang="en-US"/>
          </a:p>
        </p:txBody>
      </p:sp>
      <p:sp>
        <p:nvSpPr>
          <p:cNvPr id="4" name="灯片编号占位符 5"/>
          <p:cNvSpPr>
            <a:spLocks noGrp="1"/>
          </p:cNvSpPr>
          <p:nvPr>
            <p:ph type="sldNum" sz="quarter" idx="12"/>
          </p:nvPr>
        </p:nvSpPr>
        <p:spPr/>
        <p:txBody>
          <a:bodyPr/>
          <a:lstStyle>
            <a:lvl1pPr>
              <a:defRPr/>
            </a:lvl1pPr>
          </a:lstStyle>
          <a:p>
            <a:pPr>
              <a:defRPr/>
            </a:pPr>
            <a:fld id="{2A4D84B7-AF27-41F2-AD3D-F48732594264}" type="slidenum">
              <a:rPr lang="zh-CN" altLang="en-US"/>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9" y="457200"/>
            <a:ext cx="3932238" cy="1600200"/>
          </a:xfrm>
        </p:spPr>
        <p:txBody>
          <a:bodyPr anchor="b"/>
          <a:lstStyle>
            <a:lvl1pPr>
              <a:defRPr sz="3200"/>
            </a:lvl1pPr>
          </a:lstStyle>
          <a:p>
            <a:r>
              <a:rPr lang="zh-CN" altLang="en-US"/>
              <a:t>单击此处编辑母版标题样式</a:t>
            </a:r>
          </a:p>
        </p:txBody>
      </p:sp>
      <p:sp>
        <p:nvSpPr>
          <p:cNvPr id="3" name="内容占位符 2"/>
          <p:cNvSpPr>
            <a:spLocks noGrp="1"/>
          </p:cNvSpPr>
          <p:nvPr>
            <p:ph idx="1"/>
          </p:nvPr>
        </p:nvSpPr>
        <p:spPr>
          <a:xfrm>
            <a:off x="5183188" y="987426"/>
            <a:ext cx="6172201"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文本占位符 3"/>
          <p:cNvSpPr>
            <a:spLocks noGrp="1"/>
          </p:cNvSpPr>
          <p:nvPr>
            <p:ph type="body" sz="half" idx="2"/>
          </p:nvPr>
        </p:nvSpPr>
        <p:spPr>
          <a:xfrm>
            <a:off x="839789" y="2057400"/>
            <a:ext cx="393223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3"/>
          <p:cNvSpPr>
            <a:spLocks noGrp="1"/>
          </p:cNvSpPr>
          <p:nvPr>
            <p:ph type="dt" sz="half" idx="10"/>
          </p:nvPr>
        </p:nvSpPr>
        <p:spPr/>
        <p:txBody>
          <a:bodyPr/>
          <a:lstStyle>
            <a:lvl1pPr>
              <a:defRPr/>
            </a:lvl1pPr>
          </a:lstStyle>
          <a:p>
            <a:pPr>
              <a:defRPr/>
            </a:pPr>
            <a:fld id="{1C0CD8AE-447F-41DF-B03B-8F5694AC8DAE}" type="datetimeFigureOut">
              <a:rPr lang="zh-CN" altLang="en-US"/>
              <a:t>2023/3/24</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8CB30B6E-8D7E-436B-9C9C-85BF57C7B9BF}" type="slidenum">
              <a:rPr lang="zh-CN" altLang="en-US"/>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9" y="457200"/>
            <a:ext cx="3932238" cy="1600200"/>
          </a:xfrm>
        </p:spPr>
        <p:txBody>
          <a:bodyPr anchor="b"/>
          <a:lstStyle>
            <a:lvl1pPr>
              <a:defRPr sz="3200"/>
            </a:lvl1pPr>
          </a:lstStyle>
          <a:p>
            <a:r>
              <a:rPr lang="zh-CN" altLang="en-US"/>
              <a:t>单击此处编辑母版标题样式</a:t>
            </a:r>
          </a:p>
        </p:txBody>
      </p:sp>
      <p:sp>
        <p:nvSpPr>
          <p:cNvPr id="3" name="图片占位符 2"/>
          <p:cNvSpPr>
            <a:spLocks noGrp="1"/>
          </p:cNvSpPr>
          <p:nvPr>
            <p:ph type="pic" idx="1"/>
          </p:nvPr>
        </p:nvSpPr>
        <p:spPr>
          <a:xfrm>
            <a:off x="5183188" y="987426"/>
            <a:ext cx="6172201" cy="4873625"/>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a:p>
        </p:txBody>
      </p:sp>
      <p:sp>
        <p:nvSpPr>
          <p:cNvPr id="4" name="文本占位符 3"/>
          <p:cNvSpPr>
            <a:spLocks noGrp="1"/>
          </p:cNvSpPr>
          <p:nvPr>
            <p:ph type="body" sz="half" idx="2"/>
          </p:nvPr>
        </p:nvSpPr>
        <p:spPr>
          <a:xfrm>
            <a:off x="839789" y="2057400"/>
            <a:ext cx="393223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3"/>
          <p:cNvSpPr>
            <a:spLocks noGrp="1"/>
          </p:cNvSpPr>
          <p:nvPr>
            <p:ph type="dt" sz="half" idx="10"/>
          </p:nvPr>
        </p:nvSpPr>
        <p:spPr/>
        <p:txBody>
          <a:bodyPr/>
          <a:lstStyle>
            <a:lvl1pPr>
              <a:defRPr/>
            </a:lvl1pPr>
          </a:lstStyle>
          <a:p>
            <a:pPr>
              <a:defRPr/>
            </a:pPr>
            <a:fld id="{91C64B5D-0EF7-4BD0-A3B7-74A07467ACB1}" type="datetimeFigureOut">
              <a:rPr lang="zh-CN" altLang="en-US"/>
              <a:t>2023/3/24</a:t>
            </a:fld>
            <a:endParaRPr lang="zh-CN" altLang="en-US"/>
          </a:p>
        </p:txBody>
      </p:sp>
      <p:sp>
        <p:nvSpPr>
          <p:cNvPr id="6" name="页脚占位符 4"/>
          <p:cNvSpPr>
            <a:spLocks noGrp="1"/>
          </p:cNvSpPr>
          <p:nvPr>
            <p:ph type="ftr" sz="quarter" idx="11"/>
          </p:nvPr>
        </p:nvSpPr>
        <p:spPr/>
        <p:txBody>
          <a:bodyPr/>
          <a:lstStyle>
            <a:lvl1pPr>
              <a:defRPr/>
            </a:lvl1pPr>
          </a:lstStyle>
          <a:p>
            <a:pPr>
              <a:defRPr/>
            </a:pPr>
            <a:endParaRPr lang="zh-CN" altLang="en-US"/>
          </a:p>
        </p:txBody>
      </p:sp>
      <p:sp>
        <p:nvSpPr>
          <p:cNvPr id="7" name="灯片编号占位符 5"/>
          <p:cNvSpPr>
            <a:spLocks noGrp="1"/>
          </p:cNvSpPr>
          <p:nvPr>
            <p:ph type="sldNum" sz="quarter" idx="12"/>
          </p:nvPr>
        </p:nvSpPr>
        <p:spPr/>
        <p:txBody>
          <a:bodyPr/>
          <a:lstStyle>
            <a:lvl1pPr>
              <a:defRPr/>
            </a:lvl1pPr>
          </a:lstStyle>
          <a:p>
            <a:pPr>
              <a:defRPr/>
            </a:pPr>
            <a:fld id="{437C29F2-03A4-4924-AF89-AE14A5A723EE}" type="slidenum">
              <a:rPr lang="zh-CN" altLang="en-US"/>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标题占位符 1"/>
          <p:cNvSpPr>
            <a:spLocks noGrp="1"/>
          </p:cNvSpPr>
          <p:nvPr>
            <p:ph type="title"/>
          </p:nvPr>
        </p:nvSpPr>
        <p:spPr bwMode="auto">
          <a:xfrm>
            <a:off x="838200" y="365125"/>
            <a:ext cx="10515600" cy="1325563"/>
          </a:xfrm>
          <a:prstGeom prst="rect">
            <a:avLst/>
          </a:prstGeom>
          <a:noFill/>
          <a:ln w="9525">
            <a:noFill/>
            <a:miter lim="800000"/>
          </a:ln>
        </p:spPr>
        <p:txBody>
          <a:bodyPr vert="horz" wrap="square" lIns="91440" tIns="45720" rIns="91440" bIns="45720" numCol="1" anchor="ctr" anchorCtr="0" compatLnSpc="1"/>
          <a:lstStyle/>
          <a:p>
            <a:pPr lvl="0"/>
            <a:r>
              <a:rPr lang="zh-CN" altLang="en-US"/>
              <a:t>单击此处编辑母版标题样式</a:t>
            </a:r>
          </a:p>
        </p:txBody>
      </p:sp>
      <p:sp>
        <p:nvSpPr>
          <p:cNvPr id="1027" name="文本占位符 2"/>
          <p:cNvSpPr>
            <a:spLocks noGrp="1"/>
          </p:cNvSpPr>
          <p:nvPr>
            <p:ph type="body" idx="1"/>
          </p:nvPr>
        </p:nvSpPr>
        <p:spPr bwMode="auto">
          <a:xfrm>
            <a:off x="838200" y="1825625"/>
            <a:ext cx="10515600" cy="4351338"/>
          </a:xfrm>
          <a:prstGeom prst="rect">
            <a:avLst/>
          </a:prstGeom>
          <a:noFill/>
          <a:ln w="9525">
            <a:noFill/>
            <a:miter lim="800000"/>
          </a:ln>
        </p:spPr>
        <p:txBody>
          <a:bodyPr vert="horz" wrap="square" lIns="91440" tIns="45720" rIns="91440" bIns="45720" numCol="1" anchor="t" anchorCtr="0" compatLnSpc="1"/>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ea typeface="+mn-ea"/>
              </a:defRPr>
            </a:lvl1pPr>
          </a:lstStyle>
          <a:p>
            <a:pPr>
              <a:defRPr/>
            </a:pPr>
            <a:fld id="{E9C2E812-9B47-4810-A781-F539584DA170}" type="datetimeFigureOut">
              <a:rPr lang="zh-CN" altLang="en-US"/>
              <a:t>2023/3/24</a:t>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ea typeface="+mn-ea"/>
              </a:defRPr>
            </a:lvl1pPr>
          </a:lstStyle>
          <a:p>
            <a:pPr>
              <a:defRPr/>
            </a:pPr>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wrap="square" lIns="91440" tIns="45720" rIns="91440" bIns="45720" numCol="1" anchor="ctr" anchorCtr="0" compatLnSpc="1"/>
          <a:lstStyle>
            <a:lvl1pPr algn="r" eaLnBrk="1" hangingPunct="1">
              <a:defRPr sz="1200">
                <a:solidFill>
                  <a:srgbClr val="898989"/>
                </a:solidFill>
                <a:ea typeface="宋体" panose="02010600030101010101" pitchFamily="2" charset="-122"/>
              </a:defRPr>
            </a:lvl1pPr>
          </a:lstStyle>
          <a:p>
            <a:pPr>
              <a:defRPr/>
            </a:pPr>
            <a:fld id="{393D6728-958F-4F11-A0FE-129E9BD88B49}" type="slidenum">
              <a:rPr lang="zh-CN" altLang="en-US"/>
              <a:t>‹#›</a:t>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rtl="0" eaLnBrk="0" fontAlgn="base" hangingPunct="0">
        <a:lnSpc>
          <a:spcPct val="90000"/>
        </a:lnSpc>
        <a:spcBef>
          <a:spcPct val="0"/>
        </a:spcBef>
        <a:spcAft>
          <a:spcPct val="0"/>
        </a:spcAft>
        <a:defRPr sz="4400" kern="1200">
          <a:solidFill>
            <a:schemeClr val="tx1"/>
          </a:solidFill>
          <a:latin typeface="+mj-lt"/>
          <a:ea typeface="+mj-ea"/>
          <a:cs typeface="+mj-cs"/>
        </a:defRPr>
      </a:lvl1pPr>
      <a:lvl2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2pPr>
      <a:lvl3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3pPr>
      <a:lvl4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4pPr>
      <a:lvl5pPr algn="l" rtl="0" eaLnBrk="0" fontAlgn="base" hangingPunct="0">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5pPr>
      <a:lvl6pPr marL="4572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6pPr>
      <a:lvl7pPr marL="9144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7pPr>
      <a:lvl8pPr marL="13716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8pPr>
      <a:lvl9pPr marL="1828800" algn="l" rtl="0" fontAlgn="base">
        <a:lnSpc>
          <a:spcPct val="90000"/>
        </a:lnSpc>
        <a:spcBef>
          <a:spcPct val="0"/>
        </a:spcBef>
        <a:spcAft>
          <a:spcPct val="0"/>
        </a:spcAft>
        <a:defRPr sz="4400">
          <a:solidFill>
            <a:schemeClr val="tx1"/>
          </a:solidFill>
          <a:latin typeface="Calibri Light" panose="020F0302020204030204" pitchFamily="34" charset="0"/>
          <a:ea typeface="宋体" panose="02010600030101010101" pitchFamily="2" charset="-122"/>
        </a:defRPr>
      </a:lvl9pPr>
    </p:titleStyle>
    <p:bodyStyle>
      <a:lvl1pPr marL="228600" indent="-228600" algn="l" rtl="0" eaLnBrk="0" fontAlgn="base" hangingPunct="0">
        <a:lnSpc>
          <a:spcPct val="90000"/>
        </a:lnSpc>
        <a:spcBef>
          <a:spcPts val="1000"/>
        </a:spcBef>
        <a:spcAft>
          <a:spcPct val="0"/>
        </a:spcAft>
        <a:buFont typeface="Arial" panose="020B0604020202020204" pitchFamily="34" charset="0"/>
        <a:buChar char="•"/>
        <a:defRPr sz="2800" kern="1200">
          <a:solidFill>
            <a:schemeClr val="tx1"/>
          </a:solidFill>
          <a:latin typeface="+mn-lt"/>
          <a:ea typeface="+mn-ea"/>
          <a:cs typeface="+mn-cs"/>
        </a:defRPr>
      </a:lvl1pPr>
      <a:lvl2pPr marL="685800" indent="-228600" algn="l" rtl="0" eaLnBrk="0" fontAlgn="base" hangingPunct="0">
        <a:lnSpc>
          <a:spcPct val="90000"/>
        </a:lnSpc>
        <a:spcBef>
          <a:spcPts val="500"/>
        </a:spcBef>
        <a:spcAft>
          <a:spcPct val="0"/>
        </a:spcAft>
        <a:buFont typeface="Arial" panose="020B0604020202020204" pitchFamily="34" charset="0"/>
        <a:buChar char="•"/>
        <a:defRPr sz="2400" kern="1200">
          <a:solidFill>
            <a:schemeClr val="tx1"/>
          </a:solidFill>
          <a:latin typeface="+mn-lt"/>
          <a:ea typeface="+mn-ea"/>
          <a:cs typeface="+mn-cs"/>
        </a:defRPr>
      </a:lvl2pPr>
      <a:lvl3pPr marL="1143000" indent="-228600" algn="l" rtl="0" eaLnBrk="0" fontAlgn="base" hangingPunct="0">
        <a:lnSpc>
          <a:spcPct val="90000"/>
        </a:lnSpc>
        <a:spcBef>
          <a:spcPts val="500"/>
        </a:spcBef>
        <a:spcAft>
          <a:spcPct val="0"/>
        </a:spcAft>
        <a:buFont typeface="Arial" panose="020B0604020202020204" pitchFamily="34" charset="0"/>
        <a:buChar char="•"/>
        <a:defRPr sz="2000" kern="1200">
          <a:solidFill>
            <a:schemeClr val="tx1"/>
          </a:solidFill>
          <a:latin typeface="+mn-lt"/>
          <a:ea typeface="+mn-ea"/>
          <a:cs typeface="+mn-cs"/>
        </a:defRPr>
      </a:lvl3pPr>
      <a:lvl4pPr marL="1600200" indent="-228600" algn="l" rtl="0" eaLnBrk="0" fontAlgn="base" hangingPunct="0">
        <a:lnSpc>
          <a:spcPct val="90000"/>
        </a:lnSpc>
        <a:spcBef>
          <a:spcPts val="5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lnSpc>
          <a:spcPct val="90000"/>
        </a:lnSpc>
        <a:spcBef>
          <a:spcPts val="5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image" Target="../media/image1.emf"/><Relationship Id="rId1" Type="http://schemas.openxmlformats.org/officeDocument/2006/relationships/slideLayout" Target="../slideLayouts/slideLayout1.xml"/><Relationship Id="rId4" Type="http://schemas.openxmlformats.org/officeDocument/2006/relationships/image" Target="../media/image3.jpe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矩形 5"/>
          <p:cNvSpPr/>
          <p:nvPr/>
        </p:nvSpPr>
        <p:spPr>
          <a:xfrm>
            <a:off x="2384425" y="1355"/>
            <a:ext cx="8242300" cy="1096963"/>
          </a:xfrm>
          <a:prstGeom prst="rect">
            <a:avLst/>
          </a:prstGeom>
          <a:solidFill>
            <a:srgbClr val="C55A11"/>
          </a:solidFill>
          <a:ln>
            <a:noFill/>
          </a:ln>
        </p:spPr>
        <p:style>
          <a:lnRef idx="3">
            <a:schemeClr val="lt1"/>
          </a:lnRef>
          <a:fillRef idx="1">
            <a:schemeClr val="accent3"/>
          </a:fillRef>
          <a:effectRef idx="1">
            <a:schemeClr val="accent3"/>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800" b="0" i="0" u="none" strike="noStrike" kern="1200" cap="none" spc="0" normalizeH="0" baseline="0" noProof="0">
              <a:ln>
                <a:noFill/>
              </a:ln>
              <a:solidFill>
                <a:prstClr val="white"/>
              </a:solidFill>
              <a:effectLst/>
              <a:uLnTx/>
              <a:uFillTx/>
              <a:latin typeface="Calibri" panose="020F0502020204030204"/>
              <a:ea typeface="宋体" panose="02010600030101010101" pitchFamily="2" charset="-122"/>
              <a:cs typeface="+mn-cs"/>
            </a:endParaRPr>
          </a:p>
        </p:txBody>
      </p:sp>
      <p:pic>
        <p:nvPicPr>
          <p:cNvPr id="17411" name="图片 7"/>
          <p:cNvPicPr>
            <a:picLocks noChangeAspect="1"/>
          </p:cNvPicPr>
          <p:nvPr/>
        </p:nvPicPr>
        <p:blipFill>
          <a:blip r:embed="rId2" cstate="print"/>
          <a:srcRect t="3896" r="91544" b="3088"/>
          <a:stretch>
            <a:fillRect/>
          </a:stretch>
        </p:blipFill>
        <p:spPr bwMode="auto">
          <a:xfrm>
            <a:off x="2525713" y="1274763"/>
            <a:ext cx="309562" cy="358775"/>
          </a:xfrm>
          <a:prstGeom prst="rect">
            <a:avLst/>
          </a:prstGeom>
          <a:noFill/>
          <a:ln w="9525">
            <a:noFill/>
            <a:miter lim="800000"/>
            <a:headEnd/>
            <a:tailEnd/>
          </a:ln>
        </p:spPr>
      </p:pic>
      <p:sp>
        <p:nvSpPr>
          <p:cNvPr id="17412" name="文本框 11"/>
          <p:cNvSpPr txBox="1">
            <a:spLocks noChangeArrowheads="1"/>
          </p:cNvSpPr>
          <p:nvPr/>
        </p:nvSpPr>
        <p:spPr bwMode="auto">
          <a:xfrm>
            <a:off x="2627219" y="1892938"/>
            <a:ext cx="3579813" cy="707886"/>
          </a:xfrm>
          <a:prstGeom prst="rect">
            <a:avLst/>
          </a:prstGeom>
          <a:noFill/>
          <a:ln w="9525">
            <a:noFill/>
            <a:miter lim="800000"/>
          </a:ln>
        </p:spPr>
        <p:txBody>
          <a:bodyPr wrap="square">
            <a:spAutoFit/>
          </a:bodyPr>
          <a:lstStyle/>
          <a:p>
            <a:pPr lvl="0" eaLnBrk="1" hangingPunct="1">
              <a:defRPr/>
            </a:pPr>
            <a:r>
              <a:rPr lang="zh-CN" altLang="en-US" sz="1400" b="1" dirty="0">
                <a:solidFill>
                  <a:prstClr val="black"/>
                </a:solidFill>
                <a:latin typeface="微软雅黑" panose="020B0503020204020204" pitchFamily="34" charset="-122"/>
                <a:ea typeface="微软雅黑" panose="020B0503020204020204" pitchFamily="34" charset="-122"/>
              </a:rPr>
              <a:t>  学术硕士：临床医学 </a:t>
            </a:r>
            <a:r>
              <a:rPr lang="en-US" altLang="zh-CN" sz="1400" b="1" dirty="0">
                <a:solidFill>
                  <a:prstClr val="black"/>
                </a:solidFill>
                <a:latin typeface="微软雅黑" panose="020B0503020204020204" pitchFamily="34" charset="-122"/>
                <a:ea typeface="微软雅黑" panose="020B0503020204020204" pitchFamily="34" charset="-122"/>
              </a:rPr>
              <a:t>&amp; </a:t>
            </a:r>
            <a:r>
              <a:rPr lang="zh-CN" altLang="en-US" sz="1400" b="1" dirty="0">
                <a:solidFill>
                  <a:prstClr val="black"/>
                </a:solidFill>
                <a:latin typeface="微软雅黑" panose="020B0503020204020204" pitchFamily="34" charset="-122"/>
                <a:ea typeface="微软雅黑" panose="020B0503020204020204" pitchFamily="34" charset="-122"/>
              </a:rPr>
              <a:t>基础医学</a:t>
            </a:r>
            <a:r>
              <a:rPr lang="en-US" altLang="zh-CN" sz="1400" b="1" dirty="0">
                <a:solidFill>
                  <a:prstClr val="black"/>
                </a:solidFill>
                <a:latin typeface="微软雅黑" panose="020B0503020204020204" pitchFamily="34" charset="-122"/>
                <a:ea typeface="微软雅黑" panose="020B0503020204020204" pitchFamily="34" charset="-122"/>
              </a:rPr>
              <a:t>               </a:t>
            </a:r>
          </a:p>
          <a:p>
            <a:pPr lvl="0" eaLnBrk="1" hangingPunct="1">
              <a:defRPr/>
            </a:pPr>
            <a:endParaRPr lang="en-US" altLang="zh-CN" sz="1400" b="1" dirty="0">
              <a:solidFill>
                <a:prstClr val="black"/>
              </a:solidFill>
              <a:latin typeface="微软雅黑" panose="020B0503020204020204" pitchFamily="34" charset="-122"/>
              <a:ea typeface="微软雅黑" panose="020B0503020204020204" pitchFamily="34" charset="-122"/>
            </a:endParaRPr>
          </a:p>
          <a:p>
            <a:pPr lvl="0" eaLnBrk="1" hangingPunct="1">
              <a:defRPr/>
            </a:pPr>
            <a:endParaRPr lang="en-US" altLang="zh-CN" sz="1200" dirty="0">
              <a:solidFill>
                <a:prstClr val="black"/>
              </a:solidFill>
              <a:latin typeface="微软雅黑" panose="020B0503020204020204" pitchFamily="34" charset="-122"/>
              <a:ea typeface="微软雅黑" panose="020B0503020204020204" pitchFamily="34" charset="-122"/>
            </a:endParaRPr>
          </a:p>
        </p:txBody>
      </p:sp>
      <p:sp>
        <p:nvSpPr>
          <p:cNvPr id="17413" name="文本框 12"/>
          <p:cNvSpPr txBox="1">
            <a:spLocks noChangeArrowheads="1"/>
          </p:cNvSpPr>
          <p:nvPr/>
        </p:nvSpPr>
        <p:spPr bwMode="auto">
          <a:xfrm>
            <a:off x="315371" y="4103224"/>
            <a:ext cx="2309813" cy="738344"/>
          </a:xfrm>
          <a:prstGeom prst="rect">
            <a:avLst/>
          </a:prstGeom>
          <a:noFill/>
          <a:ln w="9525">
            <a:noFill/>
            <a:miter lim="800000"/>
          </a:ln>
        </p:spPr>
        <p:txBody>
          <a:bodyPr wrap="square">
            <a:spAutoFit/>
          </a:bodyPr>
          <a:lstStyle/>
          <a:p>
            <a:pPr marL="0" marR="0" lvl="0" indent="0" algn="l" defTabSz="914400" rtl="0" eaLnBrk="1" fontAlgn="base" latinLnBrk="0" hangingPunct="1">
              <a:lnSpc>
                <a:spcPct val="120000"/>
              </a:lnSpc>
              <a:spcBef>
                <a:spcPct val="0"/>
              </a:spcBef>
              <a:spcAft>
                <a:spcPct val="0"/>
              </a:spcAft>
              <a:buClrTx/>
              <a:buSzTx/>
              <a:buFontTx/>
              <a:buNone/>
              <a:defRPr/>
            </a:pPr>
            <a:r>
              <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Tel: 18612985615</a:t>
            </a:r>
          </a:p>
          <a:p>
            <a:pPr marL="0" marR="0" lvl="0" indent="0" algn="l" defTabSz="914400" rtl="0" eaLnBrk="1" fontAlgn="base" latinLnBrk="0" hangingPunct="1">
              <a:lnSpc>
                <a:spcPct val="120000"/>
              </a:lnSpc>
              <a:spcBef>
                <a:spcPct val="0"/>
              </a:spcBef>
              <a:spcAft>
                <a:spcPct val="0"/>
              </a:spcAft>
              <a:buClrTx/>
              <a:buSzTx/>
              <a:buFontTx/>
              <a:buNone/>
              <a:defRPr/>
            </a:pPr>
            <a:r>
              <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Email: 283768903@qq.com</a:t>
            </a:r>
          </a:p>
          <a:p>
            <a:pPr marL="0" marR="0" lvl="0" indent="0" algn="l" defTabSz="914400" rtl="0" eaLnBrk="1" fontAlgn="base" latinLnBrk="0" hangingPunct="1">
              <a:lnSpc>
                <a:spcPct val="120000"/>
              </a:lnSpc>
              <a:spcBef>
                <a:spcPct val="0"/>
              </a:spcBef>
              <a:spcAft>
                <a:spcPct val="0"/>
              </a:spcAft>
              <a:buClrTx/>
              <a:buSzTx/>
              <a:buFontTx/>
              <a:buNone/>
              <a:defRPr/>
            </a:pPr>
            <a:endParaRPr kumimoji="0" lang="zh-CN" altLang="en-US"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sp>
        <p:nvSpPr>
          <p:cNvPr id="17414" name="文本框 13"/>
          <p:cNvSpPr txBox="1">
            <a:spLocks noChangeArrowheads="1"/>
          </p:cNvSpPr>
          <p:nvPr/>
        </p:nvSpPr>
        <p:spPr bwMode="auto">
          <a:xfrm>
            <a:off x="7095250" y="1684547"/>
            <a:ext cx="4631846" cy="5194948"/>
          </a:xfrm>
          <a:prstGeom prst="rect">
            <a:avLst/>
          </a:prstGeom>
          <a:noFill/>
          <a:ln w="9525">
            <a:noFill/>
            <a:miter lim="800000"/>
          </a:ln>
        </p:spPr>
        <p:txBody>
          <a:bodyPr wrap="square">
            <a:spAutoFit/>
          </a:bodyPr>
          <a:lstStyle/>
          <a:p>
            <a:pPr lvl="0" eaLnBrk="1" hangingPunct="1">
              <a:lnSpc>
                <a:spcPct val="120000"/>
              </a:lnSpc>
              <a:spcBef>
                <a:spcPts val="600"/>
              </a:spcBef>
              <a:defRPr/>
            </a:pPr>
            <a:r>
              <a:rPr kumimoji="0" lang="zh-CN" altLang="en-US" sz="12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研究方向</a:t>
            </a:r>
            <a:r>
              <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 </a:t>
            </a:r>
            <a:r>
              <a:rPr lang="zh-CN" altLang="en-US" sz="1200" b="1" dirty="0">
                <a:solidFill>
                  <a:prstClr val="black"/>
                </a:solidFill>
                <a:latin typeface="微软雅黑" panose="020B0503020204020204" pitchFamily="34" charset="-122"/>
                <a:ea typeface="微软雅黑" panose="020B0503020204020204" pitchFamily="34" charset="-122"/>
              </a:rPr>
              <a:t>纳米心肌组织工程研究</a:t>
            </a:r>
            <a:endParaRPr lang="en-US" altLang="zh-CN" sz="1200" b="1" dirty="0">
              <a:solidFill>
                <a:prstClr val="black"/>
              </a:solidFill>
              <a:latin typeface="微软雅黑" panose="020B0503020204020204" pitchFamily="34" charset="-122"/>
              <a:ea typeface="微软雅黑" panose="020B0503020204020204" pitchFamily="34" charset="-122"/>
            </a:endParaRPr>
          </a:p>
          <a:p>
            <a:pPr lvl="0" eaLnBrk="1" hangingPunct="1">
              <a:lnSpc>
                <a:spcPct val="120000"/>
              </a:lnSpc>
              <a:spcBef>
                <a:spcPts val="600"/>
              </a:spcBef>
              <a:defRPr/>
            </a:pPr>
            <a:endParaRPr lang="zh-CN" altLang="en-US" sz="1200" b="1" dirty="0">
              <a:solidFill>
                <a:prstClr val="black"/>
              </a:solidFill>
              <a:latin typeface="微软雅黑" panose="020B0503020204020204" pitchFamily="34" charset="-122"/>
              <a:ea typeface="微软雅黑" panose="020B0503020204020204" pitchFamily="34" charset="-122"/>
            </a:endParaRPr>
          </a:p>
          <a:p>
            <a:pPr lvl="0" eaLnBrk="1" hangingPunct="1">
              <a:lnSpc>
                <a:spcPct val="120000"/>
              </a:lnSpc>
              <a:spcBef>
                <a:spcPts val="600"/>
              </a:spcBef>
              <a:defRPr/>
            </a:pPr>
            <a:r>
              <a:rPr kumimoji="0" lang="zh-CN" altLang="en-US" sz="12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主要业绩</a:t>
            </a:r>
            <a:r>
              <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 </a:t>
            </a:r>
            <a:r>
              <a:rPr lang="zh-CN" altLang="zh-CN" sz="1200" b="1" dirty="0">
                <a:solidFill>
                  <a:prstClr val="black"/>
                </a:solidFill>
                <a:latin typeface="微软雅黑" panose="020B0503020204020204" pitchFamily="34" charset="-122"/>
                <a:ea typeface="微软雅黑" panose="020B0503020204020204" pitchFamily="34" charset="-122"/>
              </a:rPr>
              <a:t>美国芝加哥大学</a:t>
            </a:r>
            <a:r>
              <a:rPr lang="zh-CN" altLang="en-US" sz="1200" b="1" dirty="0">
                <a:solidFill>
                  <a:prstClr val="black"/>
                </a:solidFill>
                <a:latin typeface="微软雅黑" panose="020B0503020204020204" pitchFamily="34" charset="-122"/>
                <a:ea typeface="微软雅黑" panose="020B0503020204020204" pitchFamily="34" charset="-122"/>
              </a:rPr>
              <a:t>访问学者，</a:t>
            </a:r>
            <a:r>
              <a:rPr lang="zh-CN" altLang="zh-CN" sz="1200" b="1" dirty="0">
                <a:solidFill>
                  <a:prstClr val="black"/>
                </a:solidFill>
                <a:latin typeface="微软雅黑" panose="020B0503020204020204" pitchFamily="34" charset="-122"/>
                <a:ea typeface="微软雅黑" panose="020B0503020204020204" pitchFamily="34" charset="-122"/>
              </a:rPr>
              <a:t>年均参与完成冠脉介入手术约</a:t>
            </a:r>
            <a:r>
              <a:rPr lang="en-US" altLang="zh-CN" sz="1200" b="1" dirty="0">
                <a:solidFill>
                  <a:prstClr val="black"/>
                </a:solidFill>
                <a:latin typeface="微软雅黑" panose="020B0503020204020204" pitchFamily="34" charset="-122"/>
                <a:ea typeface="微软雅黑" panose="020B0503020204020204" pitchFamily="34" charset="-122"/>
              </a:rPr>
              <a:t>350</a:t>
            </a:r>
            <a:r>
              <a:rPr lang="zh-CN" altLang="zh-CN" sz="1200" b="1" dirty="0">
                <a:solidFill>
                  <a:prstClr val="black"/>
                </a:solidFill>
                <a:latin typeface="微软雅黑" panose="020B0503020204020204" pitchFamily="34" charset="-122"/>
                <a:ea typeface="微软雅黑" panose="020B0503020204020204" pitchFamily="34" charset="-122"/>
              </a:rPr>
              <a:t>例，肾动脉介入手术约</a:t>
            </a:r>
            <a:r>
              <a:rPr lang="en-US" altLang="zh-CN" sz="1200" b="1" dirty="0">
                <a:solidFill>
                  <a:prstClr val="black"/>
                </a:solidFill>
                <a:latin typeface="微软雅黑" panose="020B0503020204020204" pitchFamily="34" charset="-122"/>
                <a:ea typeface="微软雅黑" panose="020B0503020204020204" pitchFamily="34" charset="-122"/>
              </a:rPr>
              <a:t>50</a:t>
            </a:r>
            <a:r>
              <a:rPr lang="zh-CN" altLang="zh-CN" sz="1200" b="1" dirty="0">
                <a:solidFill>
                  <a:prstClr val="black"/>
                </a:solidFill>
                <a:latin typeface="微软雅黑" panose="020B0503020204020204" pitchFamily="34" charset="-122"/>
                <a:ea typeface="微软雅黑" panose="020B0503020204020204" pitchFamily="34" charset="-122"/>
              </a:rPr>
              <a:t>例；</a:t>
            </a:r>
            <a:r>
              <a:rPr lang="zh-CN" altLang="en-US" sz="1200" b="1" dirty="0">
                <a:solidFill>
                  <a:prstClr val="black"/>
                </a:solidFill>
                <a:latin typeface="微软雅黑" panose="020B0503020204020204" pitchFamily="34" charset="-122"/>
                <a:ea typeface="微软雅黑" panose="020B0503020204020204" pitchFamily="34" charset="-122"/>
              </a:rPr>
              <a:t>主要从事基于新型纳米材料的心肌组织工程研究，</a:t>
            </a:r>
            <a:r>
              <a:rPr lang="zh-CN" altLang="zh-CN" sz="1200" b="1" dirty="0">
                <a:solidFill>
                  <a:prstClr val="black"/>
                </a:solidFill>
                <a:latin typeface="微软雅黑" panose="020B0503020204020204" pitchFamily="34" charset="-122"/>
                <a:ea typeface="微软雅黑" panose="020B0503020204020204" pitchFamily="34" charset="-122"/>
              </a:rPr>
              <a:t>发表</a:t>
            </a:r>
            <a:r>
              <a:rPr lang="en-US" altLang="zh-CN" sz="1200" b="1" dirty="0">
                <a:solidFill>
                  <a:prstClr val="black"/>
                </a:solidFill>
                <a:latin typeface="微软雅黑" panose="020B0503020204020204" pitchFamily="34" charset="-122"/>
                <a:ea typeface="微软雅黑" panose="020B0503020204020204" pitchFamily="34" charset="-122"/>
              </a:rPr>
              <a:t> SCI </a:t>
            </a:r>
            <a:r>
              <a:rPr lang="zh-CN" altLang="zh-CN" sz="1200" b="1" dirty="0">
                <a:solidFill>
                  <a:prstClr val="black"/>
                </a:solidFill>
                <a:latin typeface="微软雅黑" panose="020B0503020204020204" pitchFamily="34" charset="-122"/>
                <a:ea typeface="微软雅黑" panose="020B0503020204020204" pitchFamily="34" charset="-122"/>
              </a:rPr>
              <a:t>论 文</a:t>
            </a:r>
            <a:r>
              <a:rPr lang="en-US" altLang="zh-CN" sz="1200" b="1" dirty="0">
                <a:solidFill>
                  <a:prstClr val="black"/>
                </a:solidFill>
                <a:latin typeface="微软雅黑" panose="020B0503020204020204" pitchFamily="34" charset="-122"/>
                <a:ea typeface="微软雅黑" panose="020B0503020204020204" pitchFamily="34" charset="-122"/>
              </a:rPr>
              <a:t> 10 </a:t>
            </a:r>
            <a:r>
              <a:rPr lang="zh-CN" altLang="zh-CN" sz="1200" b="1" dirty="0">
                <a:solidFill>
                  <a:prstClr val="black"/>
                </a:solidFill>
                <a:latin typeface="微软雅黑" panose="020B0503020204020204" pitchFamily="34" charset="-122"/>
                <a:ea typeface="微软雅黑" panose="020B0503020204020204" pitchFamily="34" charset="-122"/>
              </a:rPr>
              <a:t>篇，第一作者单篇最高影响因子</a:t>
            </a:r>
            <a:r>
              <a:rPr lang="en-US" altLang="zh-CN" sz="1200" b="1" dirty="0">
                <a:solidFill>
                  <a:prstClr val="black"/>
                </a:solidFill>
                <a:latin typeface="微软雅黑" panose="020B0503020204020204" pitchFamily="34" charset="-122"/>
                <a:ea typeface="微软雅黑" panose="020B0503020204020204" pitchFamily="34" charset="-122"/>
              </a:rPr>
              <a:t>32</a:t>
            </a:r>
            <a:r>
              <a:rPr lang="zh-CN" altLang="zh-CN" sz="1200" b="1" dirty="0">
                <a:solidFill>
                  <a:prstClr val="black"/>
                </a:solidFill>
                <a:latin typeface="微软雅黑" panose="020B0503020204020204" pitchFamily="34" charset="-122"/>
                <a:ea typeface="微软雅黑" panose="020B0503020204020204" pitchFamily="34" charset="-122"/>
              </a:rPr>
              <a:t>分；主持国家自然科学基金</a:t>
            </a:r>
            <a:r>
              <a:rPr lang="en-US" altLang="zh-CN" sz="1200" b="1" dirty="0">
                <a:solidFill>
                  <a:prstClr val="black"/>
                </a:solidFill>
                <a:latin typeface="微软雅黑" panose="020B0503020204020204" pitchFamily="34" charset="-122"/>
                <a:ea typeface="微软雅黑" panose="020B0503020204020204" pitchFamily="34" charset="-122"/>
              </a:rPr>
              <a:t>2</a:t>
            </a:r>
            <a:r>
              <a:rPr lang="zh-CN" altLang="zh-CN" sz="1200" b="1" dirty="0">
                <a:solidFill>
                  <a:prstClr val="black"/>
                </a:solidFill>
                <a:latin typeface="微软雅黑" panose="020B0503020204020204" pitchFamily="34" charset="-122"/>
                <a:ea typeface="微软雅黑" panose="020B0503020204020204" pitchFamily="34" charset="-122"/>
              </a:rPr>
              <a:t>项、北京自然科学基金</a:t>
            </a:r>
            <a:r>
              <a:rPr lang="en-US" altLang="zh-CN" sz="1200" b="1" dirty="0">
                <a:solidFill>
                  <a:prstClr val="black"/>
                </a:solidFill>
                <a:latin typeface="微软雅黑" panose="020B0503020204020204" pitchFamily="34" charset="-122"/>
                <a:ea typeface="微软雅黑" panose="020B0503020204020204" pitchFamily="34" charset="-122"/>
              </a:rPr>
              <a:t>1</a:t>
            </a:r>
            <a:r>
              <a:rPr lang="zh-CN" altLang="zh-CN" sz="1200" b="1" dirty="0">
                <a:solidFill>
                  <a:prstClr val="black"/>
                </a:solidFill>
                <a:latin typeface="微软雅黑" panose="020B0503020204020204" pitchFamily="34" charset="-122"/>
                <a:ea typeface="微软雅黑" panose="020B0503020204020204" pitchFamily="34" charset="-122"/>
              </a:rPr>
              <a:t>项、院级课题 </a:t>
            </a:r>
            <a:r>
              <a:rPr lang="en-US" altLang="zh-CN" sz="1200" b="1" dirty="0">
                <a:solidFill>
                  <a:prstClr val="black"/>
                </a:solidFill>
                <a:latin typeface="微软雅黑" panose="020B0503020204020204" pitchFamily="34" charset="-122"/>
                <a:ea typeface="微软雅黑" panose="020B0503020204020204" pitchFamily="34" charset="-122"/>
              </a:rPr>
              <a:t>3 </a:t>
            </a:r>
            <a:r>
              <a:rPr lang="zh-CN" altLang="zh-CN" sz="1200" b="1" dirty="0">
                <a:solidFill>
                  <a:prstClr val="black"/>
                </a:solidFill>
                <a:latin typeface="微软雅黑" panose="020B0503020204020204" pitchFamily="34" charset="-122"/>
                <a:ea typeface="微软雅黑" panose="020B0503020204020204" pitchFamily="34" charset="-122"/>
              </a:rPr>
              <a:t>项，获军队医疗成果及科技进步二等奖各</a:t>
            </a:r>
            <a:r>
              <a:rPr lang="en-US" altLang="zh-CN" sz="1200" b="1" dirty="0">
                <a:solidFill>
                  <a:prstClr val="black"/>
                </a:solidFill>
                <a:latin typeface="微软雅黑" panose="020B0503020204020204" pitchFamily="34" charset="-122"/>
                <a:ea typeface="微软雅黑" panose="020B0503020204020204" pitchFamily="34" charset="-122"/>
              </a:rPr>
              <a:t>1</a:t>
            </a:r>
            <a:r>
              <a:rPr lang="zh-CN" altLang="zh-CN" sz="1200" b="1" dirty="0">
                <a:solidFill>
                  <a:prstClr val="black"/>
                </a:solidFill>
                <a:latin typeface="微软雅黑" panose="020B0503020204020204" pitchFamily="34" charset="-122"/>
                <a:ea typeface="微软雅黑" panose="020B0503020204020204" pitchFamily="34" charset="-122"/>
              </a:rPr>
              <a:t>项；</a:t>
            </a:r>
            <a:r>
              <a:rPr lang="en-US" altLang="zh-CN" sz="1200" b="1" dirty="0">
                <a:solidFill>
                  <a:prstClr val="black"/>
                </a:solidFill>
                <a:latin typeface="微软雅黑" panose="020B0503020204020204" pitchFamily="34" charset="-122"/>
                <a:ea typeface="微软雅黑" panose="020B0503020204020204" pitchFamily="34" charset="-122"/>
              </a:rPr>
              <a:t>2019 </a:t>
            </a:r>
            <a:r>
              <a:rPr lang="zh-CN" altLang="zh-CN" sz="1200" b="1" dirty="0">
                <a:solidFill>
                  <a:prstClr val="black"/>
                </a:solidFill>
                <a:latin typeface="微软雅黑" panose="020B0503020204020204" pitchFamily="34" charset="-122"/>
                <a:ea typeface="微软雅黑" panose="020B0503020204020204" pitchFamily="34" charset="-122"/>
              </a:rPr>
              <a:t>年被评为总医院</a:t>
            </a:r>
            <a:r>
              <a:rPr lang="en-US" altLang="zh-CN" sz="1200" b="1" dirty="0">
                <a:solidFill>
                  <a:prstClr val="black"/>
                </a:solidFill>
                <a:latin typeface="微软雅黑" panose="020B0503020204020204" pitchFamily="34" charset="-122"/>
                <a:ea typeface="微软雅黑" panose="020B0503020204020204" pitchFamily="34" charset="-122"/>
              </a:rPr>
              <a:t>“3+1” </a:t>
            </a:r>
            <a:r>
              <a:rPr lang="zh-CN" altLang="zh-CN" sz="1200" b="1" dirty="0">
                <a:solidFill>
                  <a:prstClr val="black"/>
                </a:solidFill>
                <a:latin typeface="微软雅黑" panose="020B0503020204020204" pitchFamily="34" charset="-122"/>
                <a:ea typeface="微软雅黑" panose="020B0503020204020204" pitchFamily="34" charset="-122"/>
              </a:rPr>
              <a:t>创新人才建设工程新秀人才；</a:t>
            </a:r>
            <a:endParaRPr lang="en-US" altLang="zh-CN" sz="1200" b="1" dirty="0">
              <a:solidFill>
                <a:prstClr val="black"/>
              </a:solidFill>
              <a:latin typeface="微软雅黑" panose="020B0503020204020204" pitchFamily="34" charset="-122"/>
              <a:ea typeface="微软雅黑" panose="020B0503020204020204" pitchFamily="34" charset="-122"/>
            </a:endParaRPr>
          </a:p>
          <a:p>
            <a:pPr lvl="0" eaLnBrk="1" hangingPunct="1">
              <a:lnSpc>
                <a:spcPct val="120000"/>
              </a:lnSpc>
              <a:spcBef>
                <a:spcPts val="600"/>
              </a:spcBef>
              <a:defRPr/>
            </a:pPr>
            <a:endParaRPr lang="zh-CN" altLang="en-US" sz="1200" b="1" dirty="0">
              <a:solidFill>
                <a:prstClr val="black"/>
              </a:solidFill>
              <a:latin typeface="微软雅黑" panose="020B0503020204020204" pitchFamily="34" charset="-122"/>
              <a:ea typeface="微软雅黑" panose="020B0503020204020204" pitchFamily="34" charset="-122"/>
            </a:endParaRPr>
          </a:p>
          <a:p>
            <a:pPr lvl="0">
              <a:lnSpc>
                <a:spcPts val="1300"/>
              </a:lnSpc>
            </a:pPr>
            <a:r>
              <a:rPr lang="zh-CN" altLang="en-US" sz="1200" b="1" dirty="0">
                <a:solidFill>
                  <a:prstClr val="black"/>
                </a:solidFill>
                <a:latin typeface="微软雅黑" panose="020B0503020204020204" pitchFamily="34" charset="-122"/>
                <a:ea typeface="微软雅黑" panose="020B0503020204020204" pitchFamily="34" charset="-122"/>
              </a:rPr>
              <a:t>研究资助</a:t>
            </a:r>
            <a:r>
              <a:rPr lang="en-US" altLang="zh-CN" sz="1200" b="1" dirty="0">
                <a:solidFill>
                  <a:prstClr val="black"/>
                </a:solidFill>
                <a:latin typeface="微软雅黑" panose="020B0503020204020204" pitchFamily="34" charset="-122"/>
                <a:ea typeface="微软雅黑" panose="020B0503020204020204" pitchFamily="34" charset="-122"/>
              </a:rPr>
              <a:t>: </a:t>
            </a:r>
          </a:p>
          <a:p>
            <a:pPr marL="171450" lvl="0" indent="-171450">
              <a:lnSpc>
                <a:spcPts val="1300"/>
              </a:lnSpc>
              <a:buClr>
                <a:srgbClr val="0070C0"/>
              </a:buClr>
              <a:buFont typeface="Wingdings" panose="05000000000000000000" pitchFamily="2" charset="2"/>
              <a:buChar char="p"/>
            </a:pPr>
            <a:r>
              <a:rPr lang="en-US" altLang="zh-CN" sz="1200" b="1" dirty="0">
                <a:solidFill>
                  <a:prstClr val="black"/>
                </a:solidFill>
                <a:latin typeface="微软雅黑" panose="020B0503020204020204" pitchFamily="34" charset="-122"/>
                <a:ea typeface="微软雅黑" panose="020B0503020204020204" pitchFamily="34" charset="-122"/>
              </a:rPr>
              <a:t>2017 -2020 </a:t>
            </a:r>
            <a:r>
              <a:rPr lang="zh-CN" altLang="zh-CN" sz="1200" b="1" dirty="0">
                <a:solidFill>
                  <a:prstClr val="black"/>
                </a:solidFill>
                <a:latin typeface="微软雅黑" panose="020B0503020204020204" pitchFamily="34" charset="-122"/>
                <a:ea typeface="微软雅黑" panose="020B0503020204020204" pitchFamily="34" charset="-122"/>
              </a:rPr>
              <a:t> 国家自然科学基金（青年项目） </a:t>
            </a:r>
            <a:r>
              <a:rPr lang="en-US" altLang="zh-CN" sz="1200" b="1" dirty="0">
                <a:solidFill>
                  <a:prstClr val="black"/>
                </a:solidFill>
                <a:latin typeface="微软雅黑" panose="020B0503020204020204" pitchFamily="34" charset="-122"/>
                <a:ea typeface="微软雅黑" panose="020B0503020204020204" pitchFamily="34" charset="-122"/>
              </a:rPr>
              <a:t>&lt;&lt;</a:t>
            </a:r>
            <a:r>
              <a:rPr lang="zh-CN" altLang="zh-CN" sz="1200" b="1" dirty="0">
                <a:solidFill>
                  <a:prstClr val="black"/>
                </a:solidFill>
                <a:latin typeface="微软雅黑" panose="020B0503020204020204" pitchFamily="34" charset="-122"/>
                <a:ea typeface="微软雅黑" panose="020B0503020204020204" pitchFamily="34" charset="-122"/>
              </a:rPr>
              <a:t>新型</a:t>
            </a:r>
            <a:r>
              <a:rPr lang="en-US" altLang="zh-CN" sz="1200" b="1" dirty="0">
                <a:solidFill>
                  <a:prstClr val="black"/>
                </a:solidFill>
                <a:latin typeface="微软雅黑" panose="020B0503020204020204" pitchFamily="34" charset="-122"/>
                <a:ea typeface="微软雅黑" panose="020B0503020204020204" pitchFamily="34" charset="-122"/>
              </a:rPr>
              <a:t> GO-AuNPs </a:t>
            </a:r>
            <a:r>
              <a:rPr lang="zh-CN" altLang="zh-CN" sz="1200" b="1" dirty="0">
                <a:solidFill>
                  <a:prstClr val="black"/>
                </a:solidFill>
                <a:latin typeface="微软雅黑" panose="020B0503020204020204" pitchFamily="34" charset="-122"/>
                <a:ea typeface="微软雅黑" panose="020B0503020204020204" pitchFamily="34" charset="-122"/>
              </a:rPr>
              <a:t>复合静电纳米纺丝材料促进大鼠</a:t>
            </a:r>
            <a:r>
              <a:rPr lang="en-US" altLang="zh-CN" sz="1200" b="1" dirty="0">
                <a:solidFill>
                  <a:prstClr val="black"/>
                </a:solidFill>
                <a:latin typeface="微软雅黑" panose="020B0503020204020204" pitchFamily="34" charset="-122"/>
                <a:ea typeface="微软雅黑" panose="020B0503020204020204" pitchFamily="34" charset="-122"/>
              </a:rPr>
              <a:t> BASCs </a:t>
            </a:r>
            <a:r>
              <a:rPr lang="zh-CN" altLang="zh-CN" sz="1200" b="1" dirty="0">
                <a:solidFill>
                  <a:prstClr val="black"/>
                </a:solidFill>
                <a:latin typeface="微软雅黑" panose="020B0503020204020204" pitchFamily="34" charset="-122"/>
                <a:ea typeface="微软雅黑" panose="020B0503020204020204" pitchFamily="34" charset="-122"/>
              </a:rPr>
              <a:t>成心肌分化及其调控机制的研究</a:t>
            </a:r>
            <a:r>
              <a:rPr lang="en-US" altLang="zh-CN" sz="1200" b="1" dirty="0">
                <a:solidFill>
                  <a:prstClr val="black"/>
                </a:solidFill>
                <a:latin typeface="微软雅黑" panose="020B0503020204020204" pitchFamily="34" charset="-122"/>
                <a:ea typeface="微软雅黑" panose="020B0503020204020204" pitchFamily="34" charset="-122"/>
              </a:rPr>
              <a:t>&gt;&gt; </a:t>
            </a:r>
            <a:r>
              <a:rPr lang="zh-CN" altLang="zh-CN" sz="1200" b="1" dirty="0">
                <a:solidFill>
                  <a:prstClr val="black"/>
                </a:solidFill>
                <a:latin typeface="微软雅黑" panose="020B0503020204020204" pitchFamily="34" charset="-122"/>
                <a:ea typeface="微软雅黑" panose="020B0503020204020204" pitchFamily="34" charset="-122"/>
              </a:rPr>
              <a:t>编号：</a:t>
            </a:r>
            <a:r>
              <a:rPr lang="en-US" altLang="zh-CN" sz="1200" b="1" dirty="0">
                <a:solidFill>
                  <a:prstClr val="black"/>
                </a:solidFill>
                <a:latin typeface="微软雅黑" panose="020B0503020204020204" pitchFamily="34" charset="-122"/>
                <a:ea typeface="微软雅黑" panose="020B0503020204020204" pitchFamily="34" charset="-122"/>
              </a:rPr>
              <a:t>81700276</a:t>
            </a:r>
            <a:endParaRPr lang="zh-CN" altLang="zh-CN" sz="1200" b="1" dirty="0">
              <a:solidFill>
                <a:prstClr val="black"/>
              </a:solidFill>
              <a:latin typeface="微软雅黑" panose="020B0503020204020204" pitchFamily="34" charset="-122"/>
              <a:ea typeface="微软雅黑" panose="020B0503020204020204" pitchFamily="34" charset="-122"/>
            </a:endParaRPr>
          </a:p>
          <a:p>
            <a:pPr>
              <a:lnSpc>
                <a:spcPts val="1300"/>
              </a:lnSpc>
            </a:pPr>
            <a:r>
              <a:rPr lang="en-US" altLang="zh-CN" sz="1200" b="1" dirty="0">
                <a:solidFill>
                  <a:prstClr val="black"/>
                </a:solidFill>
                <a:latin typeface="微软雅黑" panose="020B0503020204020204" pitchFamily="34" charset="-122"/>
                <a:ea typeface="微软雅黑" panose="020B0503020204020204" pitchFamily="34" charset="-122"/>
              </a:rPr>
              <a:t> </a:t>
            </a:r>
            <a:endParaRPr lang="zh-CN" altLang="zh-CN" sz="1200" b="1" dirty="0">
              <a:solidFill>
                <a:prstClr val="black"/>
              </a:solidFill>
              <a:latin typeface="微软雅黑" panose="020B0503020204020204" pitchFamily="34" charset="-122"/>
              <a:ea typeface="微软雅黑" panose="020B0503020204020204" pitchFamily="34" charset="-122"/>
            </a:endParaRPr>
          </a:p>
          <a:p>
            <a:pPr marL="171450" indent="-171450">
              <a:lnSpc>
                <a:spcPts val="1300"/>
              </a:lnSpc>
              <a:buClr>
                <a:srgbClr val="0070C0"/>
              </a:buClr>
              <a:buFont typeface="Wingdings" panose="05000000000000000000" pitchFamily="2" charset="2"/>
              <a:buChar char="p"/>
            </a:pPr>
            <a:r>
              <a:rPr lang="en-US" altLang="zh-CN" sz="1200" b="1" dirty="0">
                <a:solidFill>
                  <a:prstClr val="black"/>
                </a:solidFill>
                <a:latin typeface="微软雅黑" panose="020B0503020204020204" pitchFamily="34" charset="-122"/>
                <a:ea typeface="微软雅黑" panose="020B0503020204020204" pitchFamily="34" charset="-122"/>
              </a:rPr>
              <a:t>2015 </a:t>
            </a:r>
            <a:r>
              <a:rPr lang="zh-CN" altLang="zh-CN" sz="1200" b="1" dirty="0">
                <a:solidFill>
                  <a:prstClr val="black"/>
                </a:solidFill>
                <a:latin typeface="微软雅黑" panose="020B0503020204020204" pitchFamily="34" charset="-122"/>
                <a:ea typeface="微软雅黑" panose="020B0503020204020204" pitchFamily="34" charset="-122"/>
              </a:rPr>
              <a:t>年</a:t>
            </a:r>
            <a:r>
              <a:rPr lang="en-US" altLang="zh-CN" sz="1200" b="1" dirty="0">
                <a:solidFill>
                  <a:prstClr val="black"/>
                </a:solidFill>
                <a:latin typeface="微软雅黑" panose="020B0503020204020204" pitchFamily="34" charset="-122"/>
                <a:ea typeface="微软雅黑" panose="020B0503020204020204" pitchFamily="34" charset="-122"/>
              </a:rPr>
              <a:t>-2017 </a:t>
            </a:r>
            <a:r>
              <a:rPr lang="zh-CN" altLang="zh-CN" sz="1200" b="1" dirty="0">
                <a:solidFill>
                  <a:prstClr val="black"/>
                </a:solidFill>
                <a:latin typeface="微软雅黑" panose="020B0503020204020204" pitchFamily="34" charset="-122"/>
                <a:ea typeface="微软雅黑" panose="020B0503020204020204" pitchFamily="34" charset="-122"/>
              </a:rPr>
              <a:t>年 北京市自然科学基金（青年项目） </a:t>
            </a:r>
            <a:r>
              <a:rPr lang="en-US" altLang="zh-CN" sz="1200" b="1" dirty="0">
                <a:solidFill>
                  <a:prstClr val="black"/>
                </a:solidFill>
                <a:latin typeface="微软雅黑" panose="020B0503020204020204" pitchFamily="34" charset="-122"/>
                <a:ea typeface="微软雅黑" panose="020B0503020204020204" pitchFamily="34" charset="-122"/>
              </a:rPr>
              <a:t>&lt;&lt;</a:t>
            </a:r>
            <a:r>
              <a:rPr lang="zh-CN" altLang="zh-CN" sz="1200" b="1" dirty="0">
                <a:solidFill>
                  <a:prstClr val="black"/>
                </a:solidFill>
                <a:latin typeface="微软雅黑" panose="020B0503020204020204" pitchFamily="34" charset="-122"/>
                <a:ea typeface="微软雅黑" panose="020B0503020204020204" pitchFamily="34" charset="-122"/>
              </a:rPr>
              <a:t>新型碳纳米管</a:t>
            </a:r>
            <a:r>
              <a:rPr lang="en-US" altLang="zh-CN" sz="1200" b="1" dirty="0">
                <a:solidFill>
                  <a:prstClr val="black"/>
                </a:solidFill>
                <a:latin typeface="微软雅黑" panose="020B0503020204020204" pitchFamily="34" charset="-122"/>
                <a:ea typeface="微软雅黑" panose="020B0503020204020204" pitchFamily="34" charset="-122"/>
              </a:rPr>
              <a:t>-</a:t>
            </a:r>
            <a:r>
              <a:rPr lang="zh-CN" altLang="zh-CN" sz="1200" b="1" dirty="0">
                <a:solidFill>
                  <a:prstClr val="black"/>
                </a:solidFill>
                <a:latin typeface="微软雅黑" panose="020B0503020204020204" pitchFamily="34" charset="-122"/>
                <a:ea typeface="微软雅黑" panose="020B0503020204020204" pitchFamily="34" charset="-122"/>
              </a:rPr>
              <a:t>金纳米颗粒复合导电材料促进新生大鼠心脏干细胞资助分化及其调控机制的研究</a:t>
            </a:r>
            <a:r>
              <a:rPr lang="en-US" altLang="zh-CN" sz="1200" b="1" dirty="0">
                <a:solidFill>
                  <a:prstClr val="black"/>
                </a:solidFill>
                <a:latin typeface="微软雅黑" panose="020B0503020204020204" pitchFamily="34" charset="-122"/>
                <a:ea typeface="微软雅黑" panose="020B0503020204020204" pitchFamily="34" charset="-122"/>
              </a:rPr>
              <a:t>&gt;&gt; </a:t>
            </a:r>
            <a:r>
              <a:rPr lang="zh-CN" altLang="zh-CN" sz="1200" b="1" dirty="0">
                <a:solidFill>
                  <a:prstClr val="black"/>
                </a:solidFill>
                <a:latin typeface="微软雅黑" panose="020B0503020204020204" pitchFamily="34" charset="-122"/>
                <a:ea typeface="微软雅黑" panose="020B0503020204020204" pitchFamily="34" charset="-122"/>
              </a:rPr>
              <a:t>编号：</a:t>
            </a:r>
            <a:r>
              <a:rPr lang="en-US" altLang="zh-CN" sz="1200" b="1" dirty="0">
                <a:solidFill>
                  <a:prstClr val="black"/>
                </a:solidFill>
                <a:latin typeface="微软雅黑" panose="020B0503020204020204" pitchFamily="34" charset="-122"/>
                <a:ea typeface="微软雅黑" panose="020B0503020204020204" pitchFamily="34" charset="-122"/>
              </a:rPr>
              <a:t>7164313</a:t>
            </a:r>
            <a:endParaRPr lang="zh-CN" altLang="zh-CN" sz="1200" b="1" dirty="0">
              <a:solidFill>
                <a:prstClr val="black"/>
              </a:solidFill>
              <a:latin typeface="微软雅黑" panose="020B0503020204020204" pitchFamily="34" charset="-122"/>
              <a:ea typeface="微软雅黑" panose="020B0503020204020204" pitchFamily="34" charset="-122"/>
            </a:endParaRPr>
          </a:p>
          <a:p>
            <a:pPr>
              <a:lnSpc>
                <a:spcPts val="1300"/>
              </a:lnSpc>
            </a:pPr>
            <a:r>
              <a:rPr lang="en-US" altLang="zh-CN" sz="1200" b="1" dirty="0">
                <a:solidFill>
                  <a:prstClr val="black"/>
                </a:solidFill>
                <a:latin typeface="微软雅黑" panose="020B0503020204020204" pitchFamily="34" charset="-122"/>
                <a:ea typeface="微软雅黑" panose="020B0503020204020204" pitchFamily="34" charset="-122"/>
              </a:rPr>
              <a:t> </a:t>
            </a:r>
            <a:endParaRPr lang="zh-CN" altLang="zh-CN" sz="1200" b="1" dirty="0">
              <a:solidFill>
                <a:prstClr val="black"/>
              </a:solidFill>
              <a:latin typeface="微软雅黑" panose="020B0503020204020204" pitchFamily="34" charset="-122"/>
              <a:ea typeface="微软雅黑" panose="020B0503020204020204" pitchFamily="34" charset="-122"/>
            </a:endParaRPr>
          </a:p>
          <a:p>
            <a:pPr marL="171450" indent="-171450" latinLnBrk="1">
              <a:lnSpc>
                <a:spcPts val="1300"/>
              </a:lnSpc>
              <a:buClr>
                <a:srgbClr val="0070C0"/>
              </a:buClr>
              <a:buFont typeface="Wingdings" panose="05000000000000000000" pitchFamily="2" charset="2"/>
              <a:buChar char="p"/>
            </a:pPr>
            <a:r>
              <a:rPr lang="en-US" altLang="zh-CN" sz="1200" b="1" dirty="0">
                <a:solidFill>
                  <a:prstClr val="black"/>
                </a:solidFill>
                <a:latin typeface="微软雅黑" panose="020B0503020204020204" pitchFamily="34" charset="-122"/>
                <a:ea typeface="微软雅黑" panose="020B0503020204020204" pitchFamily="34" charset="-122"/>
              </a:rPr>
              <a:t>2023-2026 </a:t>
            </a:r>
            <a:r>
              <a:rPr lang="zh-CN" altLang="zh-CN" sz="1200" b="1" dirty="0">
                <a:solidFill>
                  <a:prstClr val="black"/>
                </a:solidFill>
                <a:latin typeface="微软雅黑" panose="020B0503020204020204" pitchFamily="34" charset="-122"/>
                <a:ea typeface="微软雅黑" panose="020B0503020204020204" pitchFamily="34" charset="-122"/>
              </a:rPr>
              <a:t>国家自然科学基金（</a:t>
            </a:r>
            <a:r>
              <a:rPr lang="zh-CN" altLang="en-US" sz="1200" b="1" dirty="0">
                <a:solidFill>
                  <a:prstClr val="black"/>
                </a:solidFill>
                <a:latin typeface="微软雅黑" panose="020B0503020204020204" pitchFamily="34" charset="-122"/>
                <a:ea typeface="微软雅黑" panose="020B0503020204020204" pitchFamily="34" charset="-122"/>
              </a:rPr>
              <a:t>面上</a:t>
            </a:r>
            <a:r>
              <a:rPr lang="zh-CN" altLang="zh-CN" sz="1200" b="1" dirty="0">
                <a:solidFill>
                  <a:prstClr val="black"/>
                </a:solidFill>
                <a:latin typeface="微软雅黑" panose="020B0503020204020204" pitchFamily="34" charset="-122"/>
                <a:ea typeface="微软雅黑" panose="020B0503020204020204" pitchFamily="34" charset="-122"/>
              </a:rPr>
              <a:t>项目</a:t>
            </a:r>
            <a:r>
              <a:rPr lang="zh-CN" altLang="en-US" sz="1200" b="1" dirty="0">
                <a:solidFill>
                  <a:prstClr val="black"/>
                </a:solidFill>
                <a:latin typeface="微软雅黑" panose="020B0503020204020204" pitchFamily="34" charset="-122"/>
                <a:ea typeface="微软雅黑" panose="020B0503020204020204" pitchFamily="34" charset="-122"/>
              </a:rPr>
              <a:t>）</a:t>
            </a:r>
            <a:r>
              <a:rPr lang="en-US" altLang="zh-CN" sz="1200" b="1" dirty="0">
                <a:solidFill>
                  <a:prstClr val="black"/>
                </a:solidFill>
                <a:latin typeface="微软雅黑" panose="020B0503020204020204" pitchFamily="34" charset="-122"/>
                <a:ea typeface="微软雅黑" panose="020B0503020204020204" pitchFamily="34" charset="-122"/>
              </a:rPr>
              <a:t> 《SWCNTs/MAuNPs-LCZ696</a:t>
            </a:r>
            <a:r>
              <a:rPr lang="zh-CN" altLang="zh-CN" sz="1200" b="1" dirty="0">
                <a:solidFill>
                  <a:prstClr val="black"/>
                </a:solidFill>
                <a:latin typeface="微软雅黑" panose="020B0503020204020204" pitchFamily="34" charset="-122"/>
                <a:ea typeface="微软雅黑" panose="020B0503020204020204" pitchFamily="34" charset="-122"/>
              </a:rPr>
              <a:t>静电纳米纺丝调控心梗微环境及 促进</a:t>
            </a:r>
            <a:r>
              <a:rPr lang="en-US" altLang="zh-CN" sz="1200" b="1" dirty="0">
                <a:solidFill>
                  <a:prstClr val="black"/>
                </a:solidFill>
                <a:latin typeface="微软雅黑" panose="020B0503020204020204" pitchFamily="34" charset="-122"/>
                <a:ea typeface="微软雅黑" panose="020B0503020204020204" pitchFamily="34" charset="-122"/>
              </a:rPr>
              <a:t>BASCs</a:t>
            </a:r>
            <a:r>
              <a:rPr lang="zh-CN" altLang="zh-CN" sz="1200" b="1" dirty="0">
                <a:solidFill>
                  <a:prstClr val="black"/>
                </a:solidFill>
                <a:latin typeface="微软雅黑" panose="020B0503020204020204" pitchFamily="34" charset="-122"/>
                <a:ea typeface="微软雅黑" panose="020B0503020204020204" pitchFamily="34" charset="-122"/>
              </a:rPr>
              <a:t>心肌分化机制的研究</a:t>
            </a:r>
            <a:r>
              <a:rPr lang="en-US" altLang="zh-CN" sz="1200" b="1" dirty="0">
                <a:solidFill>
                  <a:prstClr val="black"/>
                </a:solidFill>
                <a:latin typeface="微软雅黑" panose="020B0503020204020204" pitchFamily="34" charset="-122"/>
                <a:ea typeface="微软雅黑" panose="020B0503020204020204" pitchFamily="34" charset="-122"/>
              </a:rPr>
              <a:t>》</a:t>
            </a:r>
            <a:r>
              <a:rPr lang="zh-CN" altLang="en-US" sz="1200" b="1" dirty="0">
                <a:solidFill>
                  <a:prstClr val="black"/>
                </a:solidFill>
                <a:latin typeface="微软雅黑" panose="020B0503020204020204" pitchFamily="34" charset="-122"/>
                <a:ea typeface="微软雅黑" panose="020B0503020204020204" pitchFamily="34" charset="-122"/>
              </a:rPr>
              <a:t>编号：</a:t>
            </a:r>
            <a:r>
              <a:rPr lang="en-US" altLang="zh-CN" sz="1200" b="1" dirty="0">
                <a:solidFill>
                  <a:prstClr val="black"/>
                </a:solidFill>
                <a:latin typeface="微软雅黑" panose="020B0503020204020204" pitchFamily="34" charset="-122"/>
                <a:ea typeface="微软雅黑" panose="020B0503020204020204" pitchFamily="34" charset="-122"/>
              </a:rPr>
              <a:t>82270277</a:t>
            </a:r>
            <a:endParaRPr lang="zh-CN" altLang="zh-CN" sz="1200" b="1" dirty="0">
              <a:solidFill>
                <a:prstClr val="black"/>
              </a:solidFill>
              <a:latin typeface="微软雅黑" panose="020B0503020204020204" pitchFamily="34" charset="-122"/>
              <a:ea typeface="微软雅黑" panose="020B0503020204020204" pitchFamily="34" charset="-122"/>
            </a:endParaRPr>
          </a:p>
          <a:p>
            <a:pPr lvl="0" eaLnBrk="1" hangingPunct="1">
              <a:lnSpc>
                <a:spcPct val="120000"/>
              </a:lnSpc>
              <a:spcBef>
                <a:spcPts val="600"/>
              </a:spcBef>
              <a:defRPr/>
            </a:pPr>
            <a:endParaRPr kumimoji="0" lang="en-US" altLang="zh-CN" sz="12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lvl="0" eaLnBrk="1" hangingPunct="1">
              <a:lnSpc>
                <a:spcPct val="120000"/>
              </a:lnSpc>
              <a:spcBef>
                <a:spcPts val="600"/>
              </a:spcBef>
              <a:defRPr/>
            </a:pPr>
            <a:endParaRPr lang="en-US" altLang="zh-CN" sz="1200" b="1" dirty="0">
              <a:solidFill>
                <a:prstClr val="black"/>
              </a:solidFill>
              <a:latin typeface="微软雅黑" panose="020B0503020204020204" pitchFamily="34" charset="-122"/>
              <a:ea typeface="微软雅黑" panose="020B0503020204020204" pitchFamily="34" charset="-122"/>
            </a:endParaRPr>
          </a:p>
          <a:p>
            <a:pPr lvl="0" eaLnBrk="1" hangingPunct="1">
              <a:lnSpc>
                <a:spcPct val="120000"/>
              </a:lnSpc>
              <a:spcBef>
                <a:spcPts val="600"/>
              </a:spcBef>
              <a:defRPr/>
            </a:pPr>
            <a:endParaRPr kumimoji="0" lang="zh-CN" altLang="en-US"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sp>
        <p:nvSpPr>
          <p:cNvPr id="20" name="矩形 19"/>
          <p:cNvSpPr/>
          <p:nvPr/>
        </p:nvSpPr>
        <p:spPr>
          <a:xfrm>
            <a:off x="2384425" y="6556375"/>
            <a:ext cx="9232900" cy="182563"/>
          </a:xfrm>
          <a:prstGeom prst="rect">
            <a:avLst/>
          </a:prstGeom>
          <a:solidFill>
            <a:srgbClr val="C55A11"/>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r" defTabSz="914400" rtl="0" eaLnBrk="1" fontAlgn="base" latinLnBrk="0" hangingPunct="1">
              <a:lnSpc>
                <a:spcPct val="100000"/>
              </a:lnSpc>
              <a:spcBef>
                <a:spcPct val="0"/>
              </a:spcBef>
              <a:spcAft>
                <a:spcPct val="0"/>
              </a:spcAft>
              <a:buClrTx/>
              <a:buSzTx/>
              <a:buFontTx/>
              <a:buNone/>
              <a:defRPr/>
            </a:pPr>
            <a:endParaRPr kumimoji="0" lang="en-US" altLang="zh-CN" sz="1200" b="0" i="0" u="none" strike="noStrike" kern="1200" cap="none" spc="0" normalizeH="0" baseline="0" noProof="0" dirty="0">
              <a:ln>
                <a:noFill/>
              </a:ln>
              <a:solidFill>
                <a:prstClr val="white"/>
              </a:solidFill>
              <a:effectLst/>
              <a:uLnTx/>
              <a:uFillTx/>
              <a:latin typeface="Calibri" panose="020F0502020204030204"/>
              <a:ea typeface="宋体" panose="02010600030101010101" pitchFamily="2" charset="-122"/>
              <a:cs typeface="+mn-cs"/>
            </a:endParaRPr>
          </a:p>
        </p:txBody>
      </p:sp>
      <p:sp>
        <p:nvSpPr>
          <p:cNvPr id="17417" name="文本框 21"/>
          <p:cNvSpPr txBox="1">
            <a:spLocks noChangeArrowheads="1"/>
          </p:cNvSpPr>
          <p:nvPr/>
        </p:nvSpPr>
        <p:spPr bwMode="auto">
          <a:xfrm>
            <a:off x="2640013" y="76200"/>
            <a:ext cx="3579812" cy="430374"/>
          </a:xfrm>
          <a:prstGeom prst="rect">
            <a:avLst/>
          </a:prstGeom>
          <a:noFill/>
          <a:ln w="9525">
            <a:noFill/>
            <a:miter lim="800000"/>
          </a:ln>
        </p:spPr>
        <p:txBody>
          <a:bodyPr>
            <a:spAutoFit/>
          </a:bodyPr>
          <a:lstStyle/>
          <a:p>
            <a:pPr marL="0" marR="0" lvl="0" indent="0" algn="l" defTabSz="914400" rtl="0" eaLnBrk="1" fontAlgn="base" latinLnBrk="0" hangingPunct="1">
              <a:lnSpc>
                <a:spcPct val="120000"/>
              </a:lnSpc>
              <a:spcBef>
                <a:spcPct val="0"/>
              </a:spcBef>
              <a:spcAft>
                <a:spcPct val="0"/>
              </a:spcAft>
              <a:buClrTx/>
              <a:buSzTx/>
              <a:buFontTx/>
              <a:buNone/>
              <a:defRPr/>
            </a:pPr>
            <a:r>
              <a:rPr lang="zh-CN" altLang="en-US" sz="2000" b="1" dirty="0">
                <a:solidFill>
                  <a:srgbClr val="FFFFFF"/>
                </a:solidFill>
                <a:latin typeface="微软雅黑" panose="020B0503020204020204" pitchFamily="34" charset="-122"/>
                <a:ea typeface="微软雅黑" panose="020B0503020204020204" pitchFamily="34" charset="-122"/>
              </a:rPr>
              <a:t>李屹</a:t>
            </a:r>
            <a:endParaRPr kumimoji="0" lang="en-US" altLang="zh-CN" sz="2000" b="1" i="0" u="none" strike="noStrike" kern="1200" cap="none" spc="0" normalizeH="0" baseline="0" noProof="0" dirty="0">
              <a:ln>
                <a:noFill/>
              </a:ln>
              <a:solidFill>
                <a:srgbClr val="FFFFFF"/>
              </a:solidFill>
              <a:effectLst/>
              <a:uLnTx/>
              <a:uFillTx/>
              <a:latin typeface="微软雅黑" panose="020B0503020204020204" pitchFamily="34" charset="-122"/>
              <a:ea typeface="微软雅黑" panose="020B0503020204020204" pitchFamily="34" charset="-122"/>
              <a:cs typeface="+mn-cs"/>
            </a:endParaRPr>
          </a:p>
        </p:txBody>
      </p:sp>
      <p:sp>
        <p:nvSpPr>
          <p:cNvPr id="23" name="文本框 22"/>
          <p:cNvSpPr txBox="1"/>
          <p:nvPr/>
        </p:nvSpPr>
        <p:spPr>
          <a:xfrm>
            <a:off x="2640013" y="519113"/>
            <a:ext cx="5251450" cy="522287"/>
          </a:xfrm>
          <a:prstGeom prst="rect">
            <a:avLst/>
          </a:prstGeom>
          <a:noFill/>
        </p:spPr>
        <p:txBody>
          <a:bodyPr>
            <a:spAutoFit/>
          </a:bodyPr>
          <a:lstStyle/>
          <a:p>
            <a:pPr marL="0" marR="0" lvl="0" indent="0" algn="l" defTabSz="914400" rtl="0" eaLnBrk="1" fontAlgn="auto" latinLnBrk="0" hangingPunct="1">
              <a:lnSpc>
                <a:spcPct val="100000"/>
              </a:lnSpc>
              <a:spcBef>
                <a:spcPts val="0"/>
              </a:spcBef>
              <a:spcAft>
                <a:spcPts val="0"/>
              </a:spcAft>
              <a:buClrTx/>
              <a:buSzTx/>
              <a:buFontTx/>
              <a:buNone/>
              <a:defRPr/>
            </a:pPr>
            <a:r>
              <a:rPr kumimoji="0" lang="zh-CN" altLang="en-US" sz="1400" b="1" i="0" u="none" strike="noStrike" kern="1200" cap="none" spc="120" normalizeH="0" baseline="0" noProof="0" dirty="0">
                <a:ln>
                  <a:noFill/>
                </a:ln>
                <a:solidFill>
                  <a:srgbClr val="FFFFFF"/>
                </a:solidFill>
                <a:effectLst/>
                <a:uLnTx/>
                <a:uFillTx/>
                <a:latin typeface="微软雅黑" panose="020B0503020204020204" pitchFamily="34" charset="-122"/>
                <a:ea typeface="微软雅黑" panose="020B0503020204020204" pitchFamily="34" charset="-122"/>
                <a:cs typeface="+mn-cs"/>
              </a:rPr>
              <a:t>副主任医师</a:t>
            </a:r>
            <a:r>
              <a:rPr kumimoji="0" lang="zh-CN" altLang="en-US" sz="1400" b="1" i="0" u="none" strike="noStrike" kern="1200" cap="none" spc="120" normalizeH="0" noProof="0" dirty="0">
                <a:ln>
                  <a:noFill/>
                </a:ln>
                <a:solidFill>
                  <a:srgbClr val="FFFFFF"/>
                </a:solidFill>
                <a:effectLst/>
                <a:uLnTx/>
                <a:uFillTx/>
                <a:latin typeface="微软雅黑" panose="020B0503020204020204" pitchFamily="34" charset="-122"/>
                <a:ea typeface="微软雅黑" panose="020B0503020204020204" pitchFamily="34" charset="-122"/>
                <a:cs typeface="+mn-cs"/>
              </a:rPr>
              <a:t> 副</a:t>
            </a:r>
            <a:r>
              <a:rPr kumimoji="0" lang="zh-CN" altLang="en-US" sz="1400" b="1" i="0" u="none" strike="noStrike" kern="1200" cap="none" spc="120" normalizeH="0" baseline="0" noProof="0" dirty="0">
                <a:ln>
                  <a:noFill/>
                </a:ln>
                <a:solidFill>
                  <a:srgbClr val="FFFFFF"/>
                </a:solidFill>
                <a:effectLst/>
                <a:uLnTx/>
                <a:uFillTx/>
                <a:latin typeface="微软雅黑" panose="020B0503020204020204" pitchFamily="34" charset="-122"/>
                <a:ea typeface="微软雅黑" panose="020B0503020204020204" pitchFamily="34" charset="-122"/>
                <a:cs typeface="+mn-cs"/>
              </a:rPr>
              <a:t>教授 硕士研究生导师</a:t>
            </a:r>
            <a:endParaRPr kumimoji="0" lang="en-US" altLang="zh-CN" sz="1400" b="1" i="0" u="none" strike="noStrike" kern="1200" cap="none" spc="120" normalizeH="0" baseline="0" noProof="0" dirty="0">
              <a:ln>
                <a:noFill/>
              </a:ln>
              <a:solidFill>
                <a:srgbClr val="FFFFFF"/>
              </a:solidFill>
              <a:effectLst/>
              <a:uLnTx/>
              <a:uFillTx/>
              <a:latin typeface="微软雅黑" panose="020B0503020204020204" pitchFamily="34" charset="-122"/>
              <a:ea typeface="微软雅黑" panose="020B0503020204020204" pitchFamily="34" charset="-122"/>
              <a:cs typeface="+mn-cs"/>
            </a:endParaRPr>
          </a:p>
          <a:p>
            <a:pPr marL="0" marR="0" lvl="0" indent="0" algn="l" defTabSz="914400" rtl="0" eaLnBrk="1" fontAlgn="auto" latinLnBrk="0" hangingPunct="1">
              <a:lnSpc>
                <a:spcPct val="100000"/>
              </a:lnSpc>
              <a:spcBef>
                <a:spcPts val="0"/>
              </a:spcBef>
              <a:spcAft>
                <a:spcPts val="0"/>
              </a:spcAft>
              <a:buClrTx/>
              <a:buSzTx/>
              <a:buFontTx/>
              <a:buNone/>
              <a:defRPr/>
            </a:pPr>
            <a:r>
              <a:rPr kumimoji="0" lang="zh-CN" altLang="en-US" sz="1400" b="1" i="0" u="none" strike="noStrike" kern="1200" cap="none" spc="120" normalizeH="0" baseline="0" noProof="0" dirty="0">
                <a:ln>
                  <a:noFill/>
                </a:ln>
                <a:solidFill>
                  <a:srgbClr val="FFFFFF"/>
                </a:solidFill>
                <a:effectLst/>
                <a:uLnTx/>
                <a:uFillTx/>
                <a:latin typeface="微软雅黑" panose="020B0503020204020204" pitchFamily="34" charset="-122"/>
                <a:ea typeface="微软雅黑" panose="020B0503020204020204" pitchFamily="34" charset="-122"/>
                <a:cs typeface="+mn-cs"/>
              </a:rPr>
              <a:t>解放军总医院心血管病医学部高血压科</a:t>
            </a:r>
          </a:p>
        </p:txBody>
      </p:sp>
      <p:sp>
        <p:nvSpPr>
          <p:cNvPr id="24" name="矩形 23"/>
          <p:cNvSpPr/>
          <p:nvPr/>
        </p:nvSpPr>
        <p:spPr>
          <a:xfrm>
            <a:off x="446088" y="0"/>
            <a:ext cx="1804987" cy="1101725"/>
          </a:xfrm>
          <a:prstGeom prst="rect">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800" b="0" i="0" u="none" strike="noStrike" kern="1200" cap="none" spc="0" normalizeH="0" baseline="0" noProof="0" dirty="0">
              <a:ln>
                <a:noFill/>
              </a:ln>
              <a:solidFill>
                <a:prstClr val="white"/>
              </a:solidFill>
              <a:effectLst/>
              <a:uLnTx/>
              <a:uFillTx/>
              <a:latin typeface="Calibri" panose="020F0502020204030204"/>
              <a:ea typeface="宋体" panose="02010600030101010101" pitchFamily="2" charset="-122"/>
              <a:cs typeface="+mn-cs"/>
            </a:endParaRPr>
          </a:p>
        </p:txBody>
      </p:sp>
      <p:sp>
        <p:nvSpPr>
          <p:cNvPr id="17421" name="文本框 17"/>
          <p:cNvSpPr txBox="1">
            <a:spLocks noChangeArrowheads="1"/>
          </p:cNvSpPr>
          <p:nvPr/>
        </p:nvSpPr>
        <p:spPr bwMode="auto">
          <a:xfrm>
            <a:off x="2808288" y="1300163"/>
            <a:ext cx="3358515" cy="521970"/>
          </a:xfrm>
          <a:prstGeom prst="rect">
            <a:avLst/>
          </a:prstGeom>
          <a:noFill/>
          <a:ln w="9525">
            <a:noFill/>
            <a:miter lim="800000"/>
          </a:ln>
        </p:spPr>
        <p:txBody>
          <a:bodyPr wrap="non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招生专业与类型</a:t>
            </a:r>
            <a:r>
              <a:rPr kumimoji="0" lang="en-US" altLang="zh-CN"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a:t>
            </a:r>
            <a:r>
              <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仅填写</a:t>
            </a:r>
            <a:r>
              <a:rPr kumimoji="0" lang="en-US" altLang="zh-CN"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2022</a:t>
            </a:r>
            <a:r>
              <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年招生专业</a:t>
            </a:r>
          </a:p>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供学生参</a:t>
            </a:r>
            <a:r>
              <a:rPr lang="zh-CN" altLang="en-US" sz="1400" b="1" dirty="0">
                <a:solidFill>
                  <a:prstClr val="black"/>
                </a:solidFill>
                <a:latin typeface="微软雅黑" panose="020B0503020204020204" pitchFamily="34" charset="-122"/>
                <a:ea typeface="微软雅黑" panose="020B0503020204020204" pitchFamily="34" charset="-122"/>
              </a:rPr>
              <a:t>考</a:t>
            </a:r>
            <a:r>
              <a:rPr kumimoji="0" lang="en-US" altLang="zh-CN"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a:t>
            </a:r>
            <a:endPar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pic>
        <p:nvPicPr>
          <p:cNvPr id="17422" name="图片 24"/>
          <p:cNvPicPr>
            <a:picLocks noChangeAspect="1"/>
          </p:cNvPicPr>
          <p:nvPr/>
        </p:nvPicPr>
        <p:blipFill>
          <a:blip r:embed="rId2" cstate="print"/>
          <a:srcRect t="3896" r="91544" b="3088"/>
          <a:stretch>
            <a:fillRect/>
          </a:stretch>
        </p:blipFill>
        <p:spPr bwMode="auto">
          <a:xfrm>
            <a:off x="2525713" y="2358809"/>
            <a:ext cx="309562" cy="358775"/>
          </a:xfrm>
          <a:prstGeom prst="rect">
            <a:avLst/>
          </a:prstGeom>
          <a:noFill/>
          <a:ln w="9525">
            <a:noFill/>
            <a:miter lim="800000"/>
            <a:headEnd/>
            <a:tailEnd/>
          </a:ln>
        </p:spPr>
      </p:pic>
      <p:sp>
        <p:nvSpPr>
          <p:cNvPr id="17423" name="文本框 25"/>
          <p:cNvSpPr txBox="1">
            <a:spLocks noChangeArrowheads="1"/>
          </p:cNvSpPr>
          <p:nvPr/>
        </p:nvSpPr>
        <p:spPr bwMode="auto">
          <a:xfrm>
            <a:off x="2808288" y="2384209"/>
            <a:ext cx="1441420" cy="523220"/>
          </a:xfrm>
          <a:prstGeom prst="rect">
            <a:avLst/>
          </a:prstGeom>
          <a:noFill/>
          <a:ln w="9525">
            <a:noFill/>
            <a:miter lim="800000"/>
          </a:ln>
        </p:spPr>
        <p:txBody>
          <a:bodyPr wrap="non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教育与工作经历</a:t>
            </a:r>
            <a:endParaRPr kumimoji="0" lang="en-US" altLang="zh-CN"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a:p>
            <a:pPr marL="0" marR="0" lvl="0" indent="0" algn="l" defTabSz="914400" rtl="0" eaLnBrk="1" fontAlgn="base" latinLnBrk="0" hangingPunct="1">
              <a:lnSpc>
                <a:spcPct val="100000"/>
              </a:lnSpc>
              <a:spcBef>
                <a:spcPct val="0"/>
              </a:spcBef>
              <a:spcAft>
                <a:spcPct val="0"/>
              </a:spcAft>
              <a:buClrTx/>
              <a:buSzTx/>
              <a:buFontTx/>
              <a:buNone/>
              <a:defRPr/>
            </a:pPr>
            <a:endParaRPr lang="en-US" altLang="zh-CN" sz="1400" b="1" dirty="0">
              <a:solidFill>
                <a:prstClr val="black"/>
              </a:solidFill>
              <a:latin typeface="微软雅黑" panose="020B0503020204020204" pitchFamily="34" charset="-122"/>
              <a:ea typeface="微软雅黑" panose="020B0503020204020204" pitchFamily="34" charset="-122"/>
            </a:endParaRPr>
          </a:p>
        </p:txBody>
      </p:sp>
      <p:pic>
        <p:nvPicPr>
          <p:cNvPr id="17424" name="图片 27"/>
          <p:cNvPicPr>
            <a:picLocks noChangeAspect="1"/>
          </p:cNvPicPr>
          <p:nvPr/>
        </p:nvPicPr>
        <p:blipFill>
          <a:blip r:embed="rId2" cstate="print"/>
          <a:srcRect t="3896" r="91544" b="3088"/>
          <a:stretch>
            <a:fillRect/>
          </a:stretch>
        </p:blipFill>
        <p:spPr bwMode="auto">
          <a:xfrm>
            <a:off x="6941263" y="1274763"/>
            <a:ext cx="307975" cy="358775"/>
          </a:xfrm>
          <a:prstGeom prst="rect">
            <a:avLst/>
          </a:prstGeom>
          <a:noFill/>
          <a:ln w="9525">
            <a:noFill/>
            <a:miter lim="800000"/>
            <a:headEnd/>
            <a:tailEnd/>
          </a:ln>
        </p:spPr>
      </p:pic>
      <p:sp>
        <p:nvSpPr>
          <p:cNvPr id="17425" name="文本框 28"/>
          <p:cNvSpPr txBox="1">
            <a:spLocks noChangeArrowheads="1"/>
          </p:cNvSpPr>
          <p:nvPr/>
        </p:nvSpPr>
        <p:spPr bwMode="auto">
          <a:xfrm>
            <a:off x="7249238" y="1286626"/>
            <a:ext cx="903287" cy="307975"/>
          </a:xfrm>
          <a:prstGeom prst="rect">
            <a:avLst/>
          </a:prstGeom>
          <a:noFill/>
          <a:ln w="9525">
            <a:noFill/>
            <a:miter lim="800000"/>
          </a:ln>
        </p:spPr>
        <p:txBody>
          <a:bodyPr wrap="non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科研工作</a:t>
            </a:r>
          </a:p>
        </p:txBody>
      </p:sp>
      <p:pic>
        <p:nvPicPr>
          <p:cNvPr id="17427" name="图片 24"/>
          <p:cNvPicPr>
            <a:picLocks noChangeAspect="1"/>
          </p:cNvPicPr>
          <p:nvPr/>
        </p:nvPicPr>
        <p:blipFill>
          <a:blip r:embed="rId3" cstate="print"/>
          <a:srcRect l="9991" r="8128"/>
          <a:stretch>
            <a:fillRect/>
          </a:stretch>
        </p:blipFill>
        <p:spPr bwMode="auto">
          <a:xfrm>
            <a:off x="10810875" y="85725"/>
            <a:ext cx="1123950" cy="1030288"/>
          </a:xfrm>
          <a:prstGeom prst="rect">
            <a:avLst/>
          </a:prstGeom>
          <a:noFill/>
          <a:ln w="9525">
            <a:noFill/>
            <a:miter lim="800000"/>
            <a:headEnd/>
            <a:tailEnd/>
          </a:ln>
        </p:spPr>
      </p:pic>
      <p:pic>
        <p:nvPicPr>
          <p:cNvPr id="22" name="图片 24"/>
          <p:cNvPicPr>
            <a:picLocks noChangeAspect="1"/>
          </p:cNvPicPr>
          <p:nvPr/>
        </p:nvPicPr>
        <p:blipFill>
          <a:blip r:embed="rId2" cstate="print"/>
          <a:srcRect t="3896" r="91544" b="3088"/>
          <a:stretch>
            <a:fillRect/>
          </a:stretch>
        </p:blipFill>
        <p:spPr bwMode="auto">
          <a:xfrm>
            <a:off x="2579503" y="3972608"/>
            <a:ext cx="309562" cy="358775"/>
          </a:xfrm>
          <a:prstGeom prst="rect">
            <a:avLst/>
          </a:prstGeom>
          <a:noFill/>
          <a:ln w="9525">
            <a:noFill/>
            <a:miter lim="800000"/>
            <a:headEnd/>
            <a:tailEnd/>
          </a:ln>
        </p:spPr>
      </p:pic>
      <p:sp>
        <p:nvSpPr>
          <p:cNvPr id="25" name="文本框 25"/>
          <p:cNvSpPr txBox="1">
            <a:spLocks noChangeArrowheads="1"/>
          </p:cNvSpPr>
          <p:nvPr/>
        </p:nvSpPr>
        <p:spPr bwMode="auto">
          <a:xfrm>
            <a:off x="2862078" y="3998008"/>
            <a:ext cx="1261884" cy="307777"/>
          </a:xfrm>
          <a:prstGeom prst="rect">
            <a:avLst/>
          </a:prstGeom>
          <a:noFill/>
          <a:ln w="9525">
            <a:noFill/>
            <a:miter lim="800000"/>
          </a:ln>
        </p:spPr>
        <p:txBody>
          <a:bodyPr wrap="none">
            <a:spAutoFit/>
          </a:bodyPr>
          <a:lstStyle/>
          <a:p>
            <a:pPr marL="0" marR="0" lvl="0" indent="0" algn="l" defTabSz="914400" rtl="0" eaLnBrk="1" fontAlgn="base" latinLnBrk="0" hangingPunct="1">
              <a:lnSpc>
                <a:spcPct val="100000"/>
              </a:lnSpc>
              <a:spcBef>
                <a:spcPct val="0"/>
              </a:spcBef>
              <a:spcAft>
                <a:spcPct val="0"/>
              </a:spcAft>
              <a:buClrTx/>
              <a:buSzTx/>
              <a:buFontTx/>
              <a:buNone/>
              <a:defRPr/>
            </a:pPr>
            <a:r>
              <a:rPr kumimoji="0" lang="zh-CN" altLang="en-US" sz="1400" b="1"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rPr>
              <a:t>学术团体任职</a:t>
            </a:r>
          </a:p>
        </p:txBody>
      </p:sp>
      <p:sp>
        <p:nvSpPr>
          <p:cNvPr id="26" name="文本框 12"/>
          <p:cNvSpPr txBox="1">
            <a:spLocks noChangeArrowheads="1"/>
          </p:cNvSpPr>
          <p:nvPr/>
        </p:nvSpPr>
        <p:spPr bwMode="auto">
          <a:xfrm>
            <a:off x="385781" y="1684547"/>
            <a:ext cx="1550595" cy="313932"/>
          </a:xfrm>
          <a:prstGeom prst="rect">
            <a:avLst/>
          </a:prstGeom>
          <a:noFill/>
          <a:ln w="9525">
            <a:noFill/>
            <a:miter lim="800000"/>
          </a:ln>
        </p:spPr>
        <p:txBody>
          <a:bodyPr wrap="square">
            <a:spAutoFit/>
          </a:bodyPr>
          <a:lstStyle/>
          <a:p>
            <a:pPr marL="0" marR="0" lvl="0" indent="0" algn="l" defTabSz="914400" rtl="0" eaLnBrk="1" fontAlgn="base" latinLnBrk="0" hangingPunct="1">
              <a:lnSpc>
                <a:spcPct val="120000"/>
              </a:lnSpc>
              <a:spcBef>
                <a:spcPct val="0"/>
              </a:spcBef>
              <a:spcAft>
                <a:spcPct val="0"/>
              </a:spcAft>
              <a:buClrTx/>
              <a:buSzTx/>
              <a:buFontTx/>
              <a:buNone/>
              <a:defRPr/>
            </a:pPr>
            <a:r>
              <a:rPr lang="zh-CN" altLang="en-US" sz="1200" dirty="0">
                <a:solidFill>
                  <a:prstClr val="black"/>
                </a:solidFill>
                <a:latin typeface="微软雅黑" panose="020B0503020204020204" pitchFamily="34" charset="-122"/>
                <a:ea typeface="微软雅黑" panose="020B0503020204020204" pitchFamily="34" charset="-122"/>
              </a:rPr>
              <a:t>插入导师图片</a:t>
            </a:r>
            <a:endParaRPr kumimoji="0" lang="en-US" altLang="zh-CN" sz="1200" b="0" i="0" u="none" strike="noStrike" kern="1200" cap="none" spc="0" normalizeH="0" baseline="0" noProof="0" dirty="0">
              <a:ln>
                <a:noFill/>
              </a:ln>
              <a:solidFill>
                <a:prstClr val="black"/>
              </a:solidFill>
              <a:effectLst/>
              <a:uLnTx/>
              <a:uFillTx/>
              <a:latin typeface="微软雅黑" panose="020B0503020204020204" pitchFamily="34" charset="-122"/>
              <a:ea typeface="微软雅黑" panose="020B0503020204020204" pitchFamily="34" charset="-122"/>
              <a:cs typeface="+mn-cs"/>
            </a:endParaRPr>
          </a:p>
        </p:txBody>
      </p:sp>
      <p:pic>
        <p:nvPicPr>
          <p:cNvPr id="3" name="图片 2">
            <a:extLst>
              <a:ext uri="{FF2B5EF4-FFF2-40B4-BE49-F238E27FC236}">
                <a16:creationId xmlns:a16="http://schemas.microsoft.com/office/drawing/2014/main" id="{7474B5E4-2392-4E46-810F-86DAB94FD077}"/>
              </a:ext>
            </a:extLst>
          </p:cNvPr>
          <p:cNvPicPr>
            <a:picLocks noChangeAspect="1"/>
          </p:cNvPicPr>
          <p:nvPr/>
        </p:nvPicPr>
        <p:blipFill>
          <a:blip r:embed="rId4" cstate="print">
            <a:extLst>
              <a:ext uri="{28A0092B-C50C-407E-A947-70E740481C1C}">
                <a14:useLocalDpi xmlns:a14="http://schemas.microsoft.com/office/drawing/2010/main" val="0"/>
              </a:ext>
            </a:extLst>
          </a:blip>
          <a:stretch>
            <a:fillRect/>
          </a:stretch>
        </p:blipFill>
        <p:spPr>
          <a:xfrm>
            <a:off x="354859" y="1347536"/>
            <a:ext cx="1886877" cy="2416678"/>
          </a:xfrm>
          <a:prstGeom prst="rect">
            <a:avLst/>
          </a:prstGeom>
        </p:spPr>
      </p:pic>
      <p:sp>
        <p:nvSpPr>
          <p:cNvPr id="28" name="文本框 27">
            <a:extLst>
              <a:ext uri="{FF2B5EF4-FFF2-40B4-BE49-F238E27FC236}">
                <a16:creationId xmlns:a16="http://schemas.microsoft.com/office/drawing/2014/main" id="{CDF8FA5F-C978-4C77-9775-BA70363B19A9}"/>
              </a:ext>
            </a:extLst>
          </p:cNvPr>
          <p:cNvSpPr txBox="1"/>
          <p:nvPr/>
        </p:nvSpPr>
        <p:spPr>
          <a:xfrm>
            <a:off x="2476225" y="2768824"/>
            <a:ext cx="4415254" cy="1708160"/>
          </a:xfrm>
          <a:prstGeom prst="rect">
            <a:avLst/>
          </a:prstGeom>
          <a:noFill/>
        </p:spPr>
        <p:txBody>
          <a:bodyPr wrap="square">
            <a:spAutoFit/>
          </a:bodyPr>
          <a:lstStyle/>
          <a:p>
            <a:pPr marL="0" marR="0" lvl="0" indent="0" algn="l" defTabSz="914400" rtl="0" eaLnBrk="1" fontAlgn="base" latinLnBrk="0" hangingPunct="1">
              <a:lnSpc>
                <a:spcPct val="150000"/>
              </a:lnSpc>
              <a:spcBef>
                <a:spcPct val="0"/>
              </a:spcBef>
              <a:spcAft>
                <a:spcPct val="0"/>
              </a:spcAft>
              <a:buClrTx/>
              <a:buSzTx/>
              <a:buFontTx/>
              <a:buNone/>
              <a:defRPr/>
            </a:pPr>
            <a:r>
              <a:rPr lang="en-US" altLang="zh-CN" sz="1400" b="1" dirty="0">
                <a:solidFill>
                  <a:prstClr val="black"/>
                </a:solidFill>
                <a:latin typeface="微软雅黑" panose="020B0503020204020204" pitchFamily="34" charset="-122"/>
                <a:ea typeface="微软雅黑" panose="020B0503020204020204" pitchFamily="34" charset="-122"/>
              </a:rPr>
              <a:t>2012-2015</a:t>
            </a:r>
            <a:r>
              <a:rPr lang="zh-CN" altLang="en-US" sz="1400" b="1" dirty="0">
                <a:solidFill>
                  <a:prstClr val="black"/>
                </a:solidFill>
                <a:latin typeface="微软雅黑" panose="020B0503020204020204" pitchFamily="34" charset="-122"/>
                <a:ea typeface="微软雅黑" panose="020B0503020204020204" pitchFamily="34" charset="-122"/>
              </a:rPr>
              <a:t>  解放军医学院 心血管内科 博士</a:t>
            </a:r>
            <a:endParaRPr lang="en-US" altLang="zh-CN" sz="1400" b="1" dirty="0">
              <a:solidFill>
                <a:prstClr val="black"/>
              </a:solidFill>
              <a:latin typeface="微软雅黑" panose="020B0503020204020204" pitchFamily="34" charset="-122"/>
              <a:ea typeface="微软雅黑" panose="020B0503020204020204" pitchFamily="34" charset="-122"/>
            </a:endParaRPr>
          </a:p>
          <a:p>
            <a:pPr marL="0" marR="0" lvl="0" indent="0" algn="l" defTabSz="914400" rtl="0" eaLnBrk="1" fontAlgn="base" latinLnBrk="0" hangingPunct="1">
              <a:lnSpc>
                <a:spcPct val="150000"/>
              </a:lnSpc>
              <a:spcBef>
                <a:spcPct val="0"/>
              </a:spcBef>
              <a:spcAft>
                <a:spcPct val="0"/>
              </a:spcAft>
              <a:buClrTx/>
              <a:buSzTx/>
              <a:buFontTx/>
              <a:buNone/>
              <a:defRPr/>
            </a:pPr>
            <a:r>
              <a:rPr lang="en-US" altLang="zh-CN" sz="1400" b="1" dirty="0">
                <a:solidFill>
                  <a:prstClr val="black"/>
                </a:solidFill>
                <a:latin typeface="微软雅黑" panose="020B0503020204020204" pitchFamily="34" charset="-122"/>
                <a:ea typeface="微软雅黑" panose="020B0503020204020204" pitchFamily="34" charset="-122"/>
              </a:rPr>
              <a:t>2015-2017</a:t>
            </a:r>
            <a:r>
              <a:rPr lang="zh-CN" altLang="en-US" sz="1400" b="1" dirty="0">
                <a:solidFill>
                  <a:prstClr val="black"/>
                </a:solidFill>
                <a:latin typeface="微软雅黑" panose="020B0503020204020204" pitchFamily="34" charset="-122"/>
                <a:ea typeface="微软雅黑" panose="020B0503020204020204" pitchFamily="34" charset="-122"/>
              </a:rPr>
              <a:t>  解放军总医院第六医学中心 主治医师</a:t>
            </a:r>
            <a:endParaRPr lang="en-US" altLang="zh-CN" sz="1400" b="1" dirty="0">
              <a:solidFill>
                <a:prstClr val="black"/>
              </a:solidFill>
              <a:latin typeface="微软雅黑" panose="020B0503020204020204" pitchFamily="34" charset="-122"/>
              <a:ea typeface="微软雅黑" panose="020B0503020204020204" pitchFamily="34" charset="-122"/>
            </a:endParaRPr>
          </a:p>
          <a:p>
            <a:pPr eaLnBrk="1" hangingPunct="1">
              <a:lnSpc>
                <a:spcPct val="150000"/>
              </a:lnSpc>
              <a:defRPr/>
            </a:pPr>
            <a:r>
              <a:rPr lang="en-US" altLang="zh-CN" sz="1400" b="1" dirty="0">
                <a:solidFill>
                  <a:prstClr val="black"/>
                </a:solidFill>
                <a:latin typeface="微软雅黑" panose="020B0503020204020204" pitchFamily="34" charset="-122"/>
                <a:ea typeface="微软雅黑" panose="020B0503020204020204" pitchFamily="34" charset="-122"/>
              </a:rPr>
              <a:t>2017-</a:t>
            </a:r>
            <a:r>
              <a:rPr lang="zh-CN" altLang="en-US" sz="1400" b="1" dirty="0">
                <a:solidFill>
                  <a:prstClr val="black"/>
                </a:solidFill>
                <a:latin typeface="微软雅黑" panose="020B0503020204020204" pitchFamily="34" charset="-122"/>
                <a:ea typeface="微软雅黑" panose="020B0503020204020204" pitchFamily="34" charset="-122"/>
              </a:rPr>
              <a:t>至今   解放军总医院第六医学中心 副主任医师</a:t>
            </a:r>
            <a:endParaRPr lang="en-US" altLang="zh-CN" sz="1400" b="1" dirty="0">
              <a:solidFill>
                <a:prstClr val="black"/>
              </a:solidFill>
              <a:latin typeface="微软雅黑" panose="020B0503020204020204" pitchFamily="34" charset="-122"/>
              <a:ea typeface="微软雅黑" panose="020B0503020204020204" pitchFamily="34" charset="-122"/>
            </a:endParaRPr>
          </a:p>
          <a:p>
            <a:pPr marL="0" marR="0" lvl="0" indent="0" algn="l" defTabSz="914400" rtl="0" eaLnBrk="1" fontAlgn="base" latinLnBrk="0" hangingPunct="1">
              <a:lnSpc>
                <a:spcPct val="100000"/>
              </a:lnSpc>
              <a:spcBef>
                <a:spcPct val="0"/>
              </a:spcBef>
              <a:spcAft>
                <a:spcPct val="0"/>
              </a:spcAft>
              <a:buClrTx/>
              <a:buSzTx/>
              <a:buFontTx/>
              <a:buNone/>
              <a:defRPr/>
            </a:pPr>
            <a:endParaRPr lang="en-US" altLang="zh-CN" sz="1400" b="1" dirty="0">
              <a:solidFill>
                <a:prstClr val="black"/>
              </a:solidFill>
              <a:latin typeface="微软雅黑" panose="020B0503020204020204" pitchFamily="34" charset="-122"/>
              <a:ea typeface="微软雅黑" panose="020B0503020204020204" pitchFamily="34" charset="-122"/>
            </a:endParaRPr>
          </a:p>
          <a:p>
            <a:pPr marL="0" marR="0" lvl="0" indent="0" algn="l" defTabSz="914400" rtl="0" eaLnBrk="1" fontAlgn="base" latinLnBrk="0" hangingPunct="1">
              <a:lnSpc>
                <a:spcPct val="100000"/>
              </a:lnSpc>
              <a:spcBef>
                <a:spcPct val="0"/>
              </a:spcBef>
              <a:spcAft>
                <a:spcPct val="0"/>
              </a:spcAft>
              <a:buClrTx/>
              <a:buSzTx/>
              <a:buFontTx/>
              <a:buNone/>
              <a:defRPr/>
            </a:pPr>
            <a:endParaRPr lang="en-US" altLang="zh-CN" sz="1400" b="1" dirty="0">
              <a:solidFill>
                <a:prstClr val="black"/>
              </a:solidFill>
              <a:latin typeface="微软雅黑" panose="020B0503020204020204" pitchFamily="34" charset="-122"/>
              <a:ea typeface="微软雅黑" panose="020B0503020204020204" pitchFamily="34" charset="-122"/>
            </a:endParaRPr>
          </a:p>
          <a:p>
            <a:pPr marL="0" marR="0" lvl="0" indent="0" algn="l" defTabSz="914400" rtl="0" eaLnBrk="1" fontAlgn="base" latinLnBrk="0" hangingPunct="1">
              <a:lnSpc>
                <a:spcPct val="100000"/>
              </a:lnSpc>
              <a:spcBef>
                <a:spcPct val="0"/>
              </a:spcBef>
              <a:spcAft>
                <a:spcPct val="0"/>
              </a:spcAft>
              <a:buClrTx/>
              <a:buSzTx/>
              <a:buFontTx/>
              <a:buNone/>
              <a:defRPr/>
            </a:pPr>
            <a:endParaRPr lang="zh-CN" altLang="en-US" sz="1400" b="1" dirty="0">
              <a:solidFill>
                <a:prstClr val="black"/>
              </a:solidFill>
              <a:latin typeface="微软雅黑" panose="020B0503020204020204" pitchFamily="34" charset="-122"/>
              <a:ea typeface="微软雅黑" panose="020B0503020204020204" pitchFamily="34" charset="-122"/>
            </a:endParaRPr>
          </a:p>
        </p:txBody>
      </p:sp>
      <p:sp>
        <p:nvSpPr>
          <p:cNvPr id="29" name="文本框 28">
            <a:extLst>
              <a:ext uri="{FF2B5EF4-FFF2-40B4-BE49-F238E27FC236}">
                <a16:creationId xmlns:a16="http://schemas.microsoft.com/office/drawing/2014/main" id="{B7DDB193-172B-46AB-8EF9-D05ED087C4A6}"/>
              </a:ext>
            </a:extLst>
          </p:cNvPr>
          <p:cNvSpPr txBox="1"/>
          <p:nvPr/>
        </p:nvSpPr>
        <p:spPr>
          <a:xfrm>
            <a:off x="2476225" y="4372622"/>
            <a:ext cx="4870181" cy="1023742"/>
          </a:xfrm>
          <a:prstGeom prst="rect">
            <a:avLst/>
          </a:prstGeom>
          <a:noFill/>
        </p:spPr>
        <p:txBody>
          <a:bodyPr wrap="square">
            <a:spAutoFit/>
          </a:bodyPr>
          <a:lstStyle/>
          <a:p>
            <a:pPr marL="0" marR="0" lvl="0" indent="0" algn="l" defTabSz="914400" rtl="0" eaLnBrk="1" fontAlgn="base" latinLnBrk="0" hangingPunct="1">
              <a:lnSpc>
                <a:spcPct val="150000"/>
              </a:lnSpc>
              <a:spcBef>
                <a:spcPct val="0"/>
              </a:spcBef>
              <a:spcAft>
                <a:spcPct val="0"/>
              </a:spcAft>
              <a:buClrTx/>
              <a:buSzTx/>
              <a:buFontTx/>
              <a:buNone/>
              <a:defRPr/>
            </a:pPr>
            <a:r>
              <a:rPr lang="zh-CN" altLang="en-US" sz="1400" b="1" dirty="0">
                <a:solidFill>
                  <a:prstClr val="black"/>
                </a:solidFill>
                <a:latin typeface="微软雅黑" panose="020B0503020204020204" pitchFamily="34" charset="-122"/>
                <a:ea typeface="微软雅黑" panose="020B0503020204020204" pitchFamily="34" charset="-122"/>
              </a:rPr>
              <a:t>中国研究型医院学会心血管病介入专业委员会 科研秘书长</a:t>
            </a:r>
            <a:endParaRPr lang="en-US" altLang="zh-CN" sz="1400" b="1" dirty="0">
              <a:solidFill>
                <a:prstClr val="black"/>
              </a:solidFill>
              <a:latin typeface="微软雅黑" panose="020B0503020204020204" pitchFamily="34" charset="-122"/>
              <a:ea typeface="微软雅黑" panose="020B0503020204020204" pitchFamily="34" charset="-122"/>
            </a:endParaRPr>
          </a:p>
          <a:p>
            <a:pPr marL="0" marR="0" lvl="0" indent="0" algn="l" defTabSz="914400" rtl="0" eaLnBrk="1" fontAlgn="base" latinLnBrk="0" hangingPunct="1">
              <a:lnSpc>
                <a:spcPct val="150000"/>
              </a:lnSpc>
              <a:spcBef>
                <a:spcPct val="0"/>
              </a:spcBef>
              <a:spcAft>
                <a:spcPct val="0"/>
              </a:spcAft>
              <a:buClrTx/>
              <a:buSzTx/>
              <a:buFontTx/>
              <a:buNone/>
              <a:defRPr/>
            </a:pPr>
            <a:r>
              <a:rPr lang="en-US" altLang="zh-CN" sz="1400" b="1" dirty="0">
                <a:solidFill>
                  <a:prstClr val="black"/>
                </a:solidFill>
                <a:latin typeface="微软雅黑" panose="020B0503020204020204" pitchFamily="34" charset="-122"/>
                <a:ea typeface="微软雅黑" panose="020B0503020204020204" pitchFamily="34" charset="-122"/>
              </a:rPr>
              <a:t>《</a:t>
            </a:r>
            <a:r>
              <a:rPr lang="zh-CN" altLang="en-US" sz="1400" b="1" dirty="0">
                <a:solidFill>
                  <a:prstClr val="black"/>
                </a:solidFill>
                <a:latin typeface="微软雅黑" panose="020B0503020204020204" pitchFamily="34" charset="-122"/>
                <a:ea typeface="微软雅黑" panose="020B0503020204020204" pitchFamily="34" charset="-122"/>
              </a:rPr>
              <a:t>心血管病进展</a:t>
            </a:r>
            <a:r>
              <a:rPr lang="en-US" altLang="zh-CN" sz="1400" b="1" dirty="0">
                <a:solidFill>
                  <a:prstClr val="black"/>
                </a:solidFill>
                <a:latin typeface="微软雅黑" panose="020B0503020204020204" pitchFamily="34" charset="-122"/>
                <a:ea typeface="微软雅黑" panose="020B0503020204020204" pitchFamily="34" charset="-122"/>
              </a:rPr>
              <a:t>》  </a:t>
            </a:r>
            <a:r>
              <a:rPr lang="zh-CN" altLang="en-US" sz="1400" b="1" dirty="0">
                <a:solidFill>
                  <a:prstClr val="black"/>
                </a:solidFill>
                <a:latin typeface="微软雅黑" panose="020B0503020204020204" pitchFamily="34" charset="-122"/>
                <a:ea typeface="微软雅黑" panose="020B0503020204020204" pitchFamily="34" charset="-122"/>
              </a:rPr>
              <a:t>青年编委</a:t>
            </a:r>
            <a:endParaRPr lang="en-US" altLang="zh-CN" sz="1400" b="1" dirty="0">
              <a:solidFill>
                <a:prstClr val="black"/>
              </a:solidFill>
              <a:latin typeface="微软雅黑" panose="020B0503020204020204" pitchFamily="34" charset="-122"/>
              <a:ea typeface="微软雅黑" panose="020B0503020204020204" pitchFamily="34" charset="-122"/>
            </a:endParaRPr>
          </a:p>
          <a:p>
            <a:pPr marL="0" marR="0" lvl="0" indent="0" algn="l" defTabSz="914400" rtl="0" eaLnBrk="1" fontAlgn="base" latinLnBrk="0" hangingPunct="1">
              <a:lnSpc>
                <a:spcPct val="150000"/>
              </a:lnSpc>
              <a:spcBef>
                <a:spcPct val="0"/>
              </a:spcBef>
              <a:spcAft>
                <a:spcPct val="0"/>
              </a:spcAft>
              <a:buClrTx/>
              <a:buSzTx/>
              <a:buFontTx/>
              <a:buNone/>
              <a:defRPr/>
            </a:pPr>
            <a:r>
              <a:rPr lang="zh-CN" altLang="en-US" sz="1400" b="1" dirty="0">
                <a:solidFill>
                  <a:prstClr val="black"/>
                </a:solidFill>
                <a:latin typeface="微软雅黑" panose="020B0503020204020204" pitchFamily="34" charset="-122"/>
                <a:ea typeface="微软雅黑" panose="020B0503020204020204" pitchFamily="34" charset="-122"/>
              </a:rPr>
              <a:t>国家自然科学基金项目评审专家</a:t>
            </a:r>
          </a:p>
        </p:txBody>
      </p:sp>
    </p:spTree>
  </p:cSld>
  <p:clrMapOvr>
    <a:masterClrMapping/>
  </p:clrMapOvr>
</p:sld>
</file>

<file path=ppt/theme/theme1.xml><?xml version="1.0" encoding="utf-8"?>
<a:theme xmlns:a="http://schemas.openxmlformats.org/drawingml/2006/main" name="1_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27</TotalTime>
  <Words>313</Words>
  <Application>Microsoft Office PowerPoint</Application>
  <PresentationFormat>宽屏</PresentationFormat>
  <Paragraphs>30</Paragraphs>
  <Slides>1</Slides>
  <Notes>0</Notes>
  <HiddenSlides>0</HiddenSlides>
  <MMClips>0</MMClips>
  <ScaleCrop>false</ScaleCrop>
  <HeadingPairs>
    <vt:vector size="6" baseType="variant">
      <vt:variant>
        <vt:lpstr>已用的字体</vt:lpstr>
      </vt:variant>
      <vt:variant>
        <vt:i4>5</vt:i4>
      </vt:variant>
      <vt:variant>
        <vt:lpstr>主题</vt:lpstr>
      </vt:variant>
      <vt:variant>
        <vt:i4>1</vt:i4>
      </vt:variant>
      <vt:variant>
        <vt:lpstr>幻灯片标题</vt:lpstr>
      </vt:variant>
      <vt:variant>
        <vt:i4>1</vt:i4>
      </vt:variant>
    </vt:vector>
  </HeadingPairs>
  <TitlesOfParts>
    <vt:vector size="7" baseType="lpstr">
      <vt:lpstr>微软雅黑</vt:lpstr>
      <vt:lpstr>Arial</vt:lpstr>
      <vt:lpstr>Calibri</vt:lpstr>
      <vt:lpstr>Calibri Light</vt:lpstr>
      <vt:lpstr>Wingdings</vt:lpstr>
      <vt:lpstr>1_Office 主题</vt:lpstr>
      <vt:lpstr>PowerPoint 演示文稿</vt:lpstr>
    </vt:vector>
  </TitlesOfParts>
  <Company>zsb</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china</dc:creator>
  <cp:lastModifiedBy>leeyi</cp:lastModifiedBy>
  <cp:revision>400</cp:revision>
  <dcterms:created xsi:type="dcterms:W3CDTF">2015-05-04T02:17:00Z</dcterms:created>
  <dcterms:modified xsi:type="dcterms:W3CDTF">2023-03-24T06:43:12Z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F1B9E16BEB544BC7BFF8AAFA5FDF5315</vt:lpwstr>
  </property>
  <property fmtid="{D5CDD505-2E9C-101B-9397-08002B2CF9AE}" pid="3" name="KSOProductBuildVer">
    <vt:lpwstr>2052-11.1.0.11365</vt:lpwstr>
  </property>
</Properties>
</file>