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>
      <p:cViewPr varScale="1">
        <p:scale>
          <a:sx n="78" d="100"/>
          <a:sy n="78" d="100"/>
        </p:scale>
        <p:origin x="54" y="1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685379"/>
            <a:ext cx="1865953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学术硕士：临床医学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2249303" cy="7383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13910923255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010-66951426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179122711@qq.com</a:t>
            </a: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24662"/>
            <a:ext cx="4759679" cy="29281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乳腺、甲状腺疾病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、纳米探针示踪下“精准外科”的理论与实践研究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2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、肿瘤影像学可视化模型的制作及临床应用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3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、甲状腺癌免疫发病机制研究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现为科室甲状腺、乳腺业专业负责人，每年完成甲状腺、乳腺手术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500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余例，近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年发表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SCI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论文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篇，国内核心期刊发表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10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余篇，撰写医学专著两部。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、承担首都临床诊疗技术研究及示范应用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项，经费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54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万元；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2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、承担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联勤保障部队装备军内科研项目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项，经费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万元。</a:t>
            </a: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张夕凉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2" y="519113"/>
            <a:ext cx="7586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副主任医师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副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教授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中国人民解放军总医院第六医学中心普通外科甲状腺、乳腺亚专科负责人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076507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101907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80900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6300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79503" y="401255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4037952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1">
            <a:extLst>
              <a:ext uri="{FF2B5EF4-FFF2-40B4-BE49-F238E27FC236}">
                <a16:creationId xmlns:a16="http://schemas.microsoft.com/office/drawing/2014/main" id="{D64BD115-F4AC-9386-31AD-16B89FE87E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6395" y="2468216"/>
            <a:ext cx="4365593" cy="144469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1995.09-2000.06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西安交通大学医学院   学士        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2000.09-2003.06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西安交通大学医学院   硕士  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2003.06-2016.06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海军总医院   住院医师   主治医师     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2016.06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          解放军总医院第六医学中心  副主任医师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2020.09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          华南理工大学医学院    硕士生导师    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</a:p>
        </p:txBody>
      </p:sp>
      <p:sp>
        <p:nvSpPr>
          <p:cNvPr id="3" name="文本框 11">
            <a:extLst>
              <a:ext uri="{FF2B5EF4-FFF2-40B4-BE49-F238E27FC236}">
                <a16:creationId xmlns:a16="http://schemas.microsoft.com/office/drawing/2014/main" id="{1D5F601D-DAA9-8CEF-33F1-D1C3A0C527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429" y="4396013"/>
            <a:ext cx="4304691" cy="199868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中国医疗保健国际交流促进会乳腺疾病分会委员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北京乳腺病防治学会青年委员会委员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北京乳腺病防治学会内科专业委员会委员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北京中西医结合学会内分泌专业委员会委员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中国健康促进基金会乳腺癌防治专项基金专家委员会特聘专家 </a:t>
            </a: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北京癌症防治学会甲状腺癌专业委员会常委</a:t>
            </a: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北京癌症防治学会精准靶向专业委员会委员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62B9967-AED9-A334-D050-56FF1C7A57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88" y="1287277"/>
            <a:ext cx="1804987" cy="270783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9C9A515-5EF6-F8C6-C7DF-432F8A62A4C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3" r="3018"/>
          <a:stretch/>
        </p:blipFill>
        <p:spPr>
          <a:xfrm>
            <a:off x="7153514" y="4801176"/>
            <a:ext cx="2101208" cy="150966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64004084-8626-E081-ACA2-7B7F228B741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9933" y="4801176"/>
            <a:ext cx="2012888" cy="150966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244</Words>
  <Application>Microsoft Office PowerPoint</Application>
  <PresentationFormat>宽屏</PresentationFormat>
  <Paragraphs>32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微软雅黑</vt:lpstr>
      <vt:lpstr>Arial</vt:lpstr>
      <vt:lpstr>Calibri</vt:lpstr>
      <vt:lpstr>Calibri Light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任 赛雨</cp:lastModifiedBy>
  <cp:revision>383</cp:revision>
  <dcterms:created xsi:type="dcterms:W3CDTF">2015-05-04T02:17:00Z</dcterms:created>
  <dcterms:modified xsi:type="dcterms:W3CDTF">2023-03-24T01:01:30Z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