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</p:sldIdLst>
  <p:sldSz type="screen16x9" cy="6858000" cx="12192000"/>
  <p:notesSz cx="6858000" cy="9144000"/>
  <p:defaultTextStyle>
    <a:defPPr>
      <a:defRPr lang="zh-CN"/>
    </a:defPPr>
    <a:lvl1pPr algn="l" eaLnBrk="0" fontAlgn="base" hangingPunct="0" rtl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algn="l" eaLnBrk="0" fontAlgn="base" hangingPunct="0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algn="l" eaLnBrk="0" fontAlgn="base" hangingPunct="0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algn="l" eaLnBrk="0" fontAlgn="base" hangingPunct="0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algn="l" eaLnBrk="0" fontAlgn="base" hangingPunct="0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8250" autoAdjust="0"/>
    <p:restoredTop sz="93203" autoAdjust="0"/>
  </p:normalViewPr>
  <p:slideViewPr>
    <p:cSldViewPr snapToGrid="0">
      <p:cViewPr varScale="1">
        <p:scale>
          <a:sx n="87" d="100"/>
          <a:sy n="87" d="100"/>
        </p:scale>
        <p:origin x="6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tableStyles" Target="tableStyle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endParaRPr altLang="en-US" lang="zh-CN"/>
          </a:p>
        </p:txBody>
      </p:sp>
      <p:sp>
        <p:nvSpPr>
          <p:cNvPr id="104865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fld id="{DA1E5227-7275-4FAD-8045-5E43A9DEFCA5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56" name="幻灯片图像占位符 3"/>
          <p:cNvSpPr>
            <a:spLocks noChangeAspect="1" noRot="1" noGrp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pPr lvl="0"/>
            <a:endParaRPr altLang="en-US" lang="zh-CN" noProof="0"/>
          </a:p>
        </p:txBody>
      </p:sp>
      <p:sp>
        <p:nvSpPr>
          <p:cNvPr id="1048657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/>
        </p:spPr>
        <p:txBody>
          <a:bodyPr bIns="45720" lIns="91440" rIns="91440" rtlCol="0" tIns="45720" vert="horz"/>
          <a:p>
            <a:pPr lvl="0"/>
            <a:r>
              <a:rPr altLang="en-US" lang="zh-CN" noProof="0"/>
              <a:t>单击此处编辑母版文本样式</a:t>
            </a:r>
          </a:p>
          <a:p>
            <a:pPr lvl="1"/>
            <a:r>
              <a:rPr altLang="en-US" lang="zh-CN" noProof="0"/>
              <a:t>第二级</a:t>
            </a:r>
          </a:p>
          <a:p>
            <a:pPr lvl="2"/>
            <a:r>
              <a:rPr altLang="en-US" lang="zh-CN" noProof="0"/>
              <a:t>第三级</a:t>
            </a:r>
          </a:p>
          <a:p>
            <a:pPr lvl="3"/>
            <a:r>
              <a:rPr altLang="en-US" lang="zh-CN" noProof="0"/>
              <a:t>第四级</a:t>
            </a:r>
          </a:p>
          <a:p>
            <a:pPr lvl="4"/>
            <a:r>
              <a:rPr altLang="en-US" lang="zh-CN" noProof="0"/>
              <a:t>第五级</a:t>
            </a:r>
          </a:p>
        </p:txBody>
      </p:sp>
      <p:sp>
        <p:nvSpPr>
          <p:cNvPr id="104865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endParaRPr altLang="en-US" lang="zh-CN"/>
          </a:p>
        </p:txBody>
      </p:sp>
      <p:sp>
        <p:nvSpPr>
          <p:cNvPr id="104865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anchorCtr="0" bIns="45720" compatLnSpc="1" lIns="91440" numCol="1" rIns="91440" tIns="45720" vert="horz" wrap="square">
            <a:prstTxWarp prst="textNoShape"/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altLang="en-US" lang="zh-CN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eaLnBrk="0" fontAlgn="base" hangingPunct="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eaLnBrk="0" fontAlgn="base" hangingPunct="0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eaLnBrk="0" fontAlgn="base" hangingPunct="0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eaLnBrk="0" fontAlgn="base" hangingPunct="0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eaLnBrk="0" fontAlgn="base" hangingPunct="0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标题幻灯片">
    <p:spTree>
      <p:nvGrpSpPr>
        <p:cNvPr id="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en-US" lang="zh-CN"/>
              <a:t>单击此处编辑母版标题样式</a:t>
            </a:r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en-US" lang="zh-CN"/>
              <a:t>单击此处编辑母版副标题样式</a:t>
            </a:r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2E66F45-E083-45A9-9A6B-F6CDDC2C82C3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37C5FA5-EDB1-42CD-BF72-1C7D4EBDC753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标题和竖排文字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22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2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326620C-F03E-4C66-93D2-ACB1EC2326C4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2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8D538786-88AB-4F8F-A871-61C6C2A1B3E8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垂直排列标题与 文本"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06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0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41D0C00E-339D-4670-B3B2-0AA7BEF3997B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0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7E7991A-197C-43AC-A8B5-DD63DFE82559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标题和内容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11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1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B862C23-345D-44BA-9873-485B083792FB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1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DDC7687-9F5E-4B46-BAEA-E23AC4DDB68C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节标题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27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en-US" lang="zh-CN"/>
              <a:t>单击此处编辑母版文本样式</a:t>
            </a:r>
          </a:p>
        </p:txBody>
      </p:sp>
      <p:sp>
        <p:nvSpPr>
          <p:cNvPr id="104862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E344F18-3938-4E13-B927-7798DD9FD7B9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2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591A120-3D30-41F1-B03E-502B2F05C166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两栏内容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32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33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3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499569B-A46B-4872-9EC9-3296FBD3A6E3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07866F-E29A-4A00-A847-A672E15A4492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比较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38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en-US" lang="zh-CN"/>
              <a:t>单击此处编辑母版文本样式</a:t>
            </a:r>
          </a:p>
        </p:txBody>
      </p:sp>
      <p:sp>
        <p:nvSpPr>
          <p:cNvPr id="1048639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4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en-US" lang="zh-CN"/>
              <a:t>单击此处编辑母版文本样式</a:t>
            </a:r>
          </a:p>
        </p:txBody>
      </p:sp>
      <p:sp>
        <p:nvSpPr>
          <p:cNvPr id="104864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4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4BD466B-DD87-40D4-B0FE-BB5C485E508D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4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D4F165E-1336-4D80-AC76-8081BF08609A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仅标题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0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47A68D-5A5C-4615-A62C-E76333AA6C3A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0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BDC4DFB-9F71-4253-B181-799F24ADE6B8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空白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4434D48D-870A-4D6D-A293-5C0395159A6E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4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2A4D84B7-AF27-41F2-AD3D-F48732594264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内容与标题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49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650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en-US" lang="zh-CN"/>
              <a:t>单击此处编辑母版文本样式</a:t>
            </a:r>
          </a:p>
        </p:txBody>
      </p:sp>
      <p:sp>
        <p:nvSpPr>
          <p:cNvPr id="104865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C0CD8AE-447F-41DF-B03B-8F5694AC8DAE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5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5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8CB30B6E-8D7E-436B-9C9C-85BF57C7B9BF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图片与标题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en-US" lang="zh-CN"/>
              <a:t>单击此处编辑母版标题样式</a:t>
            </a:r>
          </a:p>
        </p:txBody>
      </p:sp>
      <p:sp>
        <p:nvSpPr>
          <p:cNvPr id="1048616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lvl="0"/>
            <a:endParaRPr altLang="en-US" lang="zh-CN" noProof="0"/>
          </a:p>
        </p:txBody>
      </p:sp>
      <p:sp>
        <p:nvSpPr>
          <p:cNvPr id="104861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en-US" lang="zh-CN"/>
              <a:t>单击此处编辑母版文本样式</a:t>
            </a:r>
          </a:p>
        </p:txBody>
      </p:sp>
      <p:sp>
        <p:nvSpPr>
          <p:cNvPr id="104861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1C64B5D-0EF7-4BD0-A3B7-74A07467ACB1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61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37C29F2-03A4-4924-AF89-AE14A5A723EE}" type="slidenum">
              <a:rPr altLang="en-US" lang="zh-CN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en-US" lang="zh-CN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en-US" lang="zh-CN"/>
              <a:t>单击此处编辑母版文本样式</a:t>
            </a:r>
          </a:p>
          <a:p>
            <a:pPr lvl="1"/>
            <a:r>
              <a:rPr altLang="en-US" lang="zh-CN"/>
              <a:t>第二级</a:t>
            </a:r>
          </a:p>
          <a:p>
            <a:pPr lvl="2"/>
            <a:r>
              <a:rPr altLang="en-US" lang="zh-CN"/>
              <a:t>第三级</a:t>
            </a:r>
          </a:p>
          <a:p>
            <a:pPr lvl="3"/>
            <a:r>
              <a:rPr altLang="en-US" lang="zh-CN"/>
              <a:t>第四级</a:t>
            </a:r>
          </a:p>
          <a:p>
            <a:pPr lvl="4"/>
            <a:r>
              <a:rPr altLang="en-US" lang="zh-CN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E9C2E812-9B47-4810-A781-F539584DA170}" type="datetimeFigureOut">
              <a:rPr altLang="en-US" lang="zh-CN"/>
              <a:t>2023/3/24</a:t>
            </a:fld>
            <a:endParaRPr altLang="en-US" lang="zh-CN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altLang="en-US" lang="zh-CN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anchorCtr="0" bIns="45720" compatLnSpc="1" lIns="91440" numCol="1" rIns="91440" tIns="45720" vert="horz" wrap="square">
            <a:prstTxWarp prst="textNoShape"/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fld id="{393D6728-958F-4F11-A0FE-129E9BD88B49}" type="slidenum">
              <a:rPr altLang="en-US" lang="zh-CN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eaLnBrk="0" fontAlgn="base" hangingPunct="0" rtl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eaLnBrk="0" fontAlgn="base" hangingPunct="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eaLnBrk="0" fontAlgn="base" hangingPunct="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eaLnBrk="0" fontAlgn="base" hangingPunct="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eaLnBrk="0" fontAlgn="base" hangingPunct="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algn="l" fontAlgn="base" marL="45720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algn="l" fontAlgn="base" marL="91440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algn="l" fontAlgn="base" marL="137160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algn="l" fontAlgn="base" marL="1828800" rtl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l" eaLnBrk="0" fontAlgn="base" hangingPunct="0" indent="-228600" marL="228600" rtl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28600" marL="685800" rtl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eaLnBrk="0" fontAlgn="base" hangingPunct="0" indent="-228600" marL="1143000" rtl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eaLnBrk="0" fontAlgn="base" hangingPunct="0" indent="-228600" marL="1600200" rtl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eaLnBrk="0" fontAlgn="base" hangingPunct="0" indent="-228600" marL="2057400" rtl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矩形 5"/>
          <p:cNvSpPr/>
          <p:nvPr/>
        </p:nvSpPr>
        <p:spPr>
          <a:xfrm>
            <a:off x="2384425" y="1355"/>
            <a:ext cx="8242300" cy="1096963"/>
          </a:xfrm>
          <a:prstGeom prst="rect"/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altLang="en-US" baseline="0" b="0" cap="none" sz="1800" i="0" kern="1200" kumimoji="0" lang="zh-CN" noProof="0" normalizeH="0" spc="0" strike="noStrike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152" name="图片 7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587" name="文本框 11"/>
          <p:cNvSpPr txBox="1">
            <a:spLocks noChangeArrowheads="1"/>
          </p:cNvSpPr>
          <p:nvPr/>
        </p:nvSpPr>
        <p:spPr bwMode="auto">
          <a:xfrm>
            <a:off x="2835274" y="1789708"/>
            <a:ext cx="3368277" cy="461665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p>
            <a:pPr eaLnBrk="1" hangingPunct="1" lvl="0"/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学术硕士：临床医学（</a:t>
            </a:r>
            <a:r>
              <a:rPr altLang="en-US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神经病学专业）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 lvl="0"/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8588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195513" cy="516745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15810390858</a:t>
            </a: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Email: doctorljg@163.com</a:t>
            </a:r>
          </a:p>
        </p:txBody>
      </p:sp>
      <p:sp>
        <p:nvSpPr>
          <p:cNvPr id="1048589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455676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r>
              <a:rPr altLang="en-US" baseline="0" b="1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研究方向</a:t>
            </a: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  <a:r>
              <a:rPr altLang="en-US" baseline="0" b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r>
              <a:rPr altLang="en-US" baseline="0" b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、神经免疫相关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疾病临床研究</a:t>
            </a: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、神经干细胞移植治疗恢复期脑梗死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r>
              <a:rPr altLang="en-US" baseline="0" b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、颅内占位病变影像学及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人工智能</a:t>
            </a:r>
            <a:r>
              <a:rPr altLang="en-US" baseline="0" b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鉴别研究</a:t>
            </a: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endParaRPr altLang="en-US" baseline="0" b="0" cap="none" dirty="0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altLang="en-US" baseline="0" b="1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altLang="zh-CN" baseline="0" b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执笔撰写国内外首个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中枢神经系统瘤样脱髓鞘病变诊断标准与治疗指南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，在该病与颅内占位病变的鉴别诊断研究方面研究国内外领先，获北京医学科技二等奖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项，军队医疗成果二等奖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项、军队医疗成果三等奖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项、北京医学科技二等奖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项。副主编医学书籍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部，参编专著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部，发表核心期刊论文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150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余篇，享受军队优秀人才二类岗位津贴。</a:t>
            </a: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 lvl="0">
              <a:lnSpc>
                <a:spcPct val="120000"/>
              </a:lnSpc>
              <a:spcBef>
                <a:spcPts val="600"/>
              </a:spcBef>
            </a:pPr>
            <a:endParaRPr altLang="en-US" baseline="0" b="0" cap="none" dirty="0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altLang="en-US" baseline="0" b="1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altLang="zh-CN" baseline="0" b="1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</a:p>
          <a:p>
            <a:pPr eaLnBrk="1" hangingPunct="1" indent="-171450" marL="1714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主持</a:t>
            </a:r>
            <a:r>
              <a:rPr altLang="en-US" baseline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北京市科委课题、解放军总医院大数据项目各</a:t>
            </a:r>
            <a:r>
              <a:rPr altLang="zh-CN" baseline="0" cap="none" dirty="0" sz="1200" i="0" kern="1200" kumimoji="0" lang="en-US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r>
              <a:rPr altLang="en-US" baseline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</a:t>
            </a:r>
            <a:endParaRPr altLang="zh-CN" baseline="0" cap="none" dirty="0" sz="12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eaLnBrk="1" hangingPunct="1" indent="-171450" marL="1714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altLang="en-US" baseline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</a:t>
            </a:r>
            <a:r>
              <a:rPr altLang="en-US" baseline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课题负责</a:t>
            </a:r>
            <a:r>
              <a:rPr altLang="en-US" baseline="0" cap="none" dirty="0" sz="12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军队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重点攻关项目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项、国家重点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研发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项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 indent="-171450" marL="1714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endParaRPr altLang="en-US" baseline="0" b="0" cap="none" dirty="0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8590" name="矩形 19"/>
          <p:cNvSpPr/>
          <p:nvPr/>
        </p:nvSpPr>
        <p:spPr>
          <a:xfrm>
            <a:off x="2384425" y="6556375"/>
            <a:ext cx="9232900" cy="182563"/>
          </a:xfrm>
          <a:prstGeom prst="rect"/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altLang="zh-CN" baseline="0" b="0" cap="none" dirty="0" sz="1200" i="0" kern="1200" kumimoji="0" lang="en-US" noProof="0" normalizeH="0" spc="0" strike="noStrike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91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57200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="1" dirty="0" sz="2000" 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刘建国</a:t>
            </a:r>
            <a:endParaRPr altLang="zh-CN" baseline="0" b="1" cap="none" dirty="0" sz="2000" i="0" kern="1200" kumimoji="0" lang="en-US" noProof="0" normalizeH="0" spc="0" strike="noStrike" u="none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8592" name="文本框 22"/>
          <p:cNvSpPr txBox="1"/>
          <p:nvPr/>
        </p:nvSpPr>
        <p:spPr>
          <a:xfrm>
            <a:off x="2640013" y="519113"/>
            <a:ext cx="5251450" cy="523220"/>
          </a:xfrm>
          <a:prstGeom prst="rect"/>
          <a:noFill/>
        </p:spPr>
        <p:txBody>
          <a:bodyPr>
            <a:spAutoFit/>
          </a:bodyPr>
          <a:p>
            <a:pPr algn="l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en-US" baseline="0" b="1" cap="none" dirty="0" sz="1400" i="0" kern="1200" kumimoji="0" lang="zh-CN" noProof="0" normalizeH="0" spc="120" strike="noStrike" u="none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医学博士，主任医师</a:t>
            </a:r>
            <a:r>
              <a:rPr altLang="en-US" baseline="0" b="1" dirty="0" sz="1400" lang="zh-CN" spc="12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altLang="en-US" b="1" dirty="0" sz="1400" lang="zh-CN" spc="12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r>
              <a:rPr altLang="en-US" baseline="0" b="1" cap="none" dirty="0" sz="1400" i="0" kern="1200" kumimoji="0" lang="zh-CN" noProof="0" normalizeH="0" spc="120" strike="noStrike" u="none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altLang="zh-CN" baseline="0" b="1" cap="none" dirty="0" sz="1400" i="0" kern="1200" kumimoji="0" lang="en-US" noProof="0" normalizeH="0" spc="120" strike="noStrike" u="none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en-US" b="1" dirty="0" sz="1400" lang="zh-CN" spc="12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中国人民解放军总医院第六医学中心神经内科 主任</a:t>
            </a:r>
            <a:endParaRPr altLang="zh-CN" baseline="0" b="1" cap="none" dirty="0" sz="1400" i="0" kern="1200" kumimoji="0" lang="en-US" noProof="0" normalizeH="0" spc="120" strike="noStrike" u="none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593" name="矩形 23"/>
          <p:cNvSpPr/>
          <p:nvPr/>
        </p:nvSpPr>
        <p:spPr>
          <a:xfrm>
            <a:off x="446088" y="0"/>
            <a:ext cx="1804987" cy="1101725"/>
          </a:xfrm>
          <a:prstGeom prst="rect"/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altLang="en-US" baseline="0" b="0" cap="none" sz="1800" i="0" kern="1200" kumimoji="0" lang="zh-CN" noProof="0" normalizeH="0" spc="0" strike="noStrike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94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aseline="0" b="1" cap="none" dirty="0" sz="14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</a:p>
        </p:txBody>
      </p:sp>
      <p:pic>
        <p:nvPicPr>
          <p:cNvPr id="2097153" name="图片 24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595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20" cy="307777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aseline="0" b="1" cap="none" dirty="0" sz="14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  <a:endParaRPr altLang="zh-CN" baseline="0" b="1" cap="none" dirty="0" sz="1400" i="0" kern="1200" kumimoji="0" lang="en-US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2097154" name="图片 27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596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aseline="0" b="1" cap="none" sz="14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2097155" name="图片 24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6" name="图片 24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/>
          <a:noFill/>
          <a:ln w="9525">
            <a:noFill/>
            <a:miter lim="800000"/>
            <a:headEnd/>
            <a:tailEnd/>
          </a:ln>
        </p:spPr>
      </p:pic>
      <p:sp>
        <p:nvSpPr>
          <p:cNvPr id="1048597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/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aseline="0" b="1" cap="none" dirty="0" sz="1400" i="0" kern="1200" kumimoji="0" lang="zh-CN" noProof="0" normalizeH="0" spc="0" strike="noStrike" u="none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学术团体任职</a:t>
            </a:r>
          </a:p>
        </p:txBody>
      </p:sp>
      <p:sp>
        <p:nvSpPr>
          <p:cNvPr id="1048598" name="文本框 1"/>
          <p:cNvSpPr txBox="1"/>
          <p:nvPr/>
        </p:nvSpPr>
        <p:spPr>
          <a:xfrm>
            <a:off x="805218" y="2101755"/>
            <a:ext cx="184731" cy="369332"/>
          </a:xfrm>
          <a:prstGeom prst="rect"/>
          <a:noFill/>
        </p:spPr>
        <p:txBody>
          <a:bodyPr rtlCol="0" wrap="none">
            <a:spAutoFit/>
          </a:bodyPr>
          <a:p>
            <a:endParaRPr altLang="en-US" dirty="0" kumimoji="1" lang="zh-CN"/>
          </a:p>
        </p:txBody>
      </p:sp>
      <p:sp>
        <p:nvSpPr>
          <p:cNvPr id="1048599" name="文本框 11"/>
          <p:cNvSpPr txBox="1">
            <a:spLocks noChangeArrowheads="1"/>
          </p:cNvSpPr>
          <p:nvPr/>
        </p:nvSpPr>
        <p:spPr bwMode="auto">
          <a:xfrm>
            <a:off x="2807486" y="3983064"/>
            <a:ext cx="3768526" cy="2225040"/>
          </a:xfrm>
          <a:prstGeom prst="rect"/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indent="-171450" marL="1714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l"/>
            </a:pP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中华医学会神经病学分会青年委员会委员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北京医学会神经病学分会委员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中华医学会神经病学分会神经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免疫学</a:t>
            </a: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组委员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中华医学会神经病学分会神经康复学组委员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全军科委会神经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免疫</a:t>
            </a: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学组副组长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中国卒中学会眩晕分会常务委员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中国卒中学会免疫分会委员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北京医学会神经病学分会神经免疫学组委员兼秘书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《中华神经科杂志》通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</a:t>
            </a: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编委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《中国神经免疫与神经疾病杂志》编委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l"/>
            </a:pP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中国卒中杂志</a:t>
            </a:r>
            <a:r>
              <a:rPr altLang="zh-CN" dirty="0" sz="1200" 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altLang="en-US" dirty="0" sz="1200" 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编委</a:t>
            </a:r>
            <a:endParaRPr altLang="zh-CN" dirty="0" sz="1200" 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8600" name="矩形 2"/>
          <p:cNvSpPr>
            <a:spLocks noChangeArrowheads="1"/>
          </p:cNvSpPr>
          <p:nvPr/>
        </p:nvSpPr>
        <p:spPr bwMode="auto">
          <a:xfrm>
            <a:off x="2807486" y="2712412"/>
            <a:ext cx="3768526" cy="959943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1993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1998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山西医科大学  学士</a:t>
            </a:r>
            <a:endParaRPr altLang="zh-CN" dirty="0" sz="1200" 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天津医科大学  神经病学 医学硕士</a:t>
            </a:r>
          </a:p>
          <a:p>
            <a:pPr eaLnBrk="1" hangingPunct="1">
              <a:lnSpc>
                <a:spcPct val="120000"/>
              </a:lnSpc>
            </a:pP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第二军医大学  神经病学 医学博士</a:t>
            </a:r>
            <a:endParaRPr altLang="zh-CN" dirty="0" sz="1200" 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altLang="zh-CN" dirty="0" sz="1200" 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altLang="en-US" dirty="0" sz="1200" 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－至今   解放军总医院第六医学中心神经内科</a:t>
            </a:r>
            <a:endParaRPr altLang="en-US" b="1" dirty="0" sz="1400" lang="zh-CN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97157" name="Picture 2" descr="F:\证件照\微信版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50534" y="1303020"/>
            <a:ext cx="1797366" cy="2696050"/>
          </a:xfrm>
          <a:prstGeom prst="rect"/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zsb</Company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演示文稿</dc:title>
  <dc:creator>china</dc:creator>
  <cp:lastModifiedBy>doctor liu</cp:lastModifiedBy>
  <dcterms:created xsi:type="dcterms:W3CDTF">2015-05-03T10:17:26Z</dcterms:created>
  <dcterms:modified xsi:type="dcterms:W3CDTF">2023-03-24T07:21:31Z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8fed5f80a9aa4ac284bab57cdc014135</vt:lpwstr>
  </property>
</Properties>
</file>