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446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46D0A"/>
    <a:srgbClr val="C0504E"/>
    <a:srgbClr val="FBCB29"/>
    <a:srgbClr val="14007C"/>
    <a:srgbClr val="44546A"/>
    <a:srgbClr val="130179"/>
    <a:srgbClr val="00B0F0"/>
    <a:srgbClr val="376092"/>
    <a:srgbClr val="08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3203" autoAdjust="0"/>
  </p:normalViewPr>
  <p:slideViewPr>
    <p:cSldViewPr snapToGrid="0">
      <p:cViewPr varScale="1">
        <p:scale>
          <a:sx n="100" d="100"/>
          <a:sy n="100" d="100"/>
        </p:scale>
        <p:origin x="108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A1E5227-7275-4FAD-8045-5E43A9DEFCA5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6E862D0-2B7E-4F25-9618-F4C0670918B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66F45-E083-45A9-9A6B-F6CDDC2C82C3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5FA5-EDB1-42CD-BF72-1C7D4EBDC75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620C-F03E-4C66-93D2-ACB1EC2326C4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8786-88AB-4F8F-A871-61C6C2A1B3E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C00E-339D-4670-B3B2-0AA7BEF3997B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991A-197C-43AC-A8B5-DD63DFE8255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62C23-345D-44BA-9873-485B083792FB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7687-9F5E-4B46-BAEA-E23AC4DDB68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4F18-3938-4E13-B927-7798DD9FD7B9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A120-3D30-41F1-B03E-502B2F05C16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569B-A46B-4872-9EC9-3296FBD3A6E3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66F-E29A-4A00-A847-A672E15A449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D466B-DD87-40D4-B0FE-BB5C485E508D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F165E-1336-4D80-AC76-8081BF0860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7A68D-5A5C-4615-A62C-E76333AA6C3A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C4DFB-9F71-4253-B181-799F24ADE6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4D48D-870A-4D6D-A293-5C0395159A6E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D84B7-AF27-41F2-AD3D-F487325942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CD8AE-447F-41DF-B03B-8F5694AC8DAE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30B6E-8D7E-436B-9C9C-85BF57C7B9B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64B5D-0EF7-4BD0-A3B7-74A07467ACB1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29F2-03A4-4924-AF89-AE14A5A723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C2E812-9B47-4810-A781-F539584DA170}" type="datetimeFigureOut">
              <a:rPr lang="zh-CN" altLang="en-US"/>
              <a:t>2023/03/29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3D6728-958F-4F11-A0FE-129E9BD88B4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4425" y="1355"/>
            <a:ext cx="8242300" cy="10969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1" name="图片 7"/>
          <p:cNvPicPr>
            <a:picLocks noChangeAspect="1"/>
          </p:cNvPicPr>
          <p:nvPr/>
        </p:nvPicPr>
        <p:blipFill>
          <a:blip r:embed="rId2" cstate="print"/>
          <a:srcRect t="3896" r="91544" b="3088"/>
          <a:stretch>
            <a:fillRect/>
          </a:stretch>
        </p:blipFill>
        <p:spPr bwMode="auto">
          <a:xfrm>
            <a:off x="2525713" y="1220400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11"/>
          <p:cNvSpPr txBox="1">
            <a:spLocks noChangeArrowheads="1"/>
          </p:cNvSpPr>
          <p:nvPr/>
        </p:nvSpPr>
        <p:spPr bwMode="auto">
          <a:xfrm>
            <a:off x="2780927" y="2832434"/>
            <a:ext cx="3817119" cy="1721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lang="en-US" altLang="zh-CN" sz="1200" dirty="0">
                <a:effectLst/>
                <a:latin typeface="微软雅黑" panose="020B0503020204020204" pitchFamily="34" charset="-122"/>
                <a:cs typeface="Times New Roman" panose="02020603050405020304" pitchFamily="18" charset="0"/>
              </a:rPr>
              <a:t>1999-2004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山东大学</a:t>
            </a:r>
            <a:r>
              <a:rPr lang="en-US" altLang="zh-CN" sz="12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博士</a:t>
            </a:r>
            <a:endParaRPr lang="en-US" altLang="zh-CN" sz="1200" dirty="0">
              <a:effectLst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2004-2008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清华大学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生物系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博士后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2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-2013 </a:t>
            </a:r>
            <a:r>
              <a:rPr lang="zh-CN" altLang="en-US" sz="12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中科院动物所 副研究员</a:t>
            </a:r>
            <a:endParaRPr lang="en-US" altLang="zh-CN" sz="1200" b="0" i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2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2013-2022 </a:t>
            </a:r>
            <a:r>
              <a:rPr lang="zh-CN" altLang="en-US" sz="12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中科院动物所 研究员 </a:t>
            </a:r>
            <a:endParaRPr lang="en-US" altLang="zh-CN" sz="1200" b="0" i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200" b="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膜生物学国家重点实验室副主任</a:t>
            </a:r>
            <a:endParaRPr lang="en-US" altLang="zh-CN" sz="1200" b="0" i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迄今  华南理工大学 医学院 二级教授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303860" y="3228838"/>
            <a:ext cx="2195513" cy="7383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Tel: (20) 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39380943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Email: qiangwang@scut.edu.cn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414" name="文本框 13"/>
          <p:cNvSpPr txBox="1">
            <a:spLocks noChangeArrowheads="1"/>
          </p:cNvSpPr>
          <p:nvPr/>
        </p:nvSpPr>
        <p:spPr bwMode="auto">
          <a:xfrm>
            <a:off x="6598046" y="1559158"/>
            <a:ext cx="5336779" cy="2963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720000" lvl="0" indent="-1080000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研究方向：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胚胎形态发生的分子机制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indent="-1080000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主要业绩：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Developmental Cell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Nature Cardiovascular Research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Nature Communications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Science Advances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Blood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PLoS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Biology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Development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等国际主流期刊发表多篇研究论文。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2006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年入选“清华大学十大优秀博士后”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2012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年获得教育部自然科学奖二等奖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2013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年获得国家优秀青年科学基金资助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年获北京市自然科学“十二五”期间优秀成果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年获得国家杰出青年科学基金资助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56000"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年中国科学院杰出科技成就奖（集体奖）</a:t>
            </a:r>
          </a:p>
          <a:p>
            <a:pPr marL="756000" lvl="0" indent="-1080000"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研究资助：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国家杰出青年科学基金项目（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32025014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）等。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4425" y="6556375"/>
            <a:ext cx="9232900" cy="1825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文本框 21"/>
          <p:cNvSpPr txBox="1">
            <a:spLocks noChangeArrowheads="1"/>
          </p:cNvSpPr>
          <p:nvPr/>
        </p:nvSpPr>
        <p:spPr bwMode="auto">
          <a:xfrm>
            <a:off x="2521327" y="166512"/>
            <a:ext cx="3579812" cy="4303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王强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27361" y="600166"/>
            <a:ext cx="525145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华南理工大学 医学院 教授</a:t>
            </a:r>
          </a:p>
        </p:txBody>
      </p:sp>
      <p:sp>
        <p:nvSpPr>
          <p:cNvPr id="24" name="矩形 23"/>
          <p:cNvSpPr/>
          <p:nvPr/>
        </p:nvSpPr>
        <p:spPr>
          <a:xfrm>
            <a:off x="446088" y="0"/>
            <a:ext cx="1804987" cy="1101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1" name="文本框 17"/>
          <p:cNvSpPr txBox="1">
            <a:spLocks noChangeArrowheads="1"/>
          </p:cNvSpPr>
          <p:nvPr/>
        </p:nvSpPr>
        <p:spPr bwMode="auto">
          <a:xfrm>
            <a:off x="2780927" y="1198383"/>
            <a:ext cx="33585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招生专业与类型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仅填写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年招生专业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供学生参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2" name="图片 24"/>
          <p:cNvPicPr>
            <a:picLocks noChangeAspect="1"/>
          </p:cNvPicPr>
          <p:nvPr/>
        </p:nvPicPr>
        <p:blipFill>
          <a:blip r:embed="rId2" cstate="print"/>
          <a:srcRect t="3896" r="91544" b="3088"/>
          <a:stretch>
            <a:fillRect/>
          </a:stretch>
        </p:blipFill>
        <p:spPr bwMode="auto">
          <a:xfrm>
            <a:off x="2525713" y="2475015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文本框 25"/>
          <p:cNvSpPr txBox="1">
            <a:spLocks noChangeArrowheads="1"/>
          </p:cNvSpPr>
          <p:nvPr/>
        </p:nvSpPr>
        <p:spPr bwMode="auto">
          <a:xfrm>
            <a:off x="2780927" y="2500414"/>
            <a:ext cx="144145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教育与工作经历</a:t>
            </a:r>
          </a:p>
        </p:txBody>
      </p:sp>
      <p:pic>
        <p:nvPicPr>
          <p:cNvPr id="17424" name="图片 27"/>
          <p:cNvPicPr>
            <a:picLocks noChangeAspect="1"/>
          </p:cNvPicPr>
          <p:nvPr/>
        </p:nvPicPr>
        <p:blipFill>
          <a:blip r:embed="rId2" cstate="print"/>
          <a:srcRect t="3896" r="91544" b="3088"/>
          <a:stretch>
            <a:fillRect/>
          </a:stretch>
        </p:blipFill>
        <p:spPr bwMode="auto">
          <a:xfrm>
            <a:off x="6339535" y="1220144"/>
            <a:ext cx="3079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文本框 28"/>
          <p:cNvSpPr txBox="1">
            <a:spLocks noChangeArrowheads="1"/>
          </p:cNvSpPr>
          <p:nvPr/>
        </p:nvSpPr>
        <p:spPr bwMode="auto">
          <a:xfrm>
            <a:off x="6598046" y="1226725"/>
            <a:ext cx="903287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科研工作</a:t>
            </a:r>
          </a:p>
        </p:txBody>
      </p:sp>
      <p:pic>
        <p:nvPicPr>
          <p:cNvPr id="17427" name="图片 24"/>
          <p:cNvPicPr>
            <a:picLocks noChangeAspect="1"/>
          </p:cNvPicPr>
          <p:nvPr/>
        </p:nvPicPr>
        <p:blipFill>
          <a:blip r:embed="rId3" cstate="print"/>
          <a:srcRect l="9991" r="8128"/>
          <a:stretch>
            <a:fillRect/>
          </a:stretch>
        </p:blipFill>
        <p:spPr bwMode="auto">
          <a:xfrm>
            <a:off x="10810875" y="85725"/>
            <a:ext cx="112395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文本框 25"/>
          <p:cNvSpPr txBox="1">
            <a:spLocks noChangeArrowheads="1"/>
          </p:cNvSpPr>
          <p:nvPr/>
        </p:nvSpPr>
        <p:spPr bwMode="auto">
          <a:xfrm>
            <a:off x="2780927" y="4798944"/>
            <a:ext cx="1261884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学术团体任职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057E7973-0C6D-4644-A003-CA0029E5AC7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65"/>
          <a:stretch/>
        </p:blipFill>
        <p:spPr bwMode="auto">
          <a:xfrm>
            <a:off x="304081" y="1098318"/>
            <a:ext cx="2081138" cy="1974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4D4974B-5704-4DFB-9E62-69497937BCA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06" t="22735" r="5697" b="2913"/>
          <a:stretch/>
        </p:blipFill>
        <p:spPr>
          <a:xfrm>
            <a:off x="7401936" y="4268457"/>
            <a:ext cx="3563514" cy="2242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88D8A94A-E8F6-44B1-B8B7-B320B83536B1}"/>
              </a:ext>
            </a:extLst>
          </p:cNvPr>
          <p:cNvSpPr txBox="1"/>
          <p:nvPr/>
        </p:nvSpPr>
        <p:spPr>
          <a:xfrm>
            <a:off x="2819970" y="5085665"/>
            <a:ext cx="4123362" cy="1167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zh-CN" dirty="0"/>
              <a:t>《中国实验动物学报》副主编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中国细胞生物学学会发育生物学分会副会长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中国动物学会斑马鱼分会常务理事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北京生物化学与分子生物学会青年委员会副主任委员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009C96C-952A-433A-8654-88A059F086DD}"/>
              </a:ext>
            </a:extLst>
          </p:cNvPr>
          <p:cNvSpPr txBox="1"/>
          <p:nvPr/>
        </p:nvSpPr>
        <p:spPr>
          <a:xfrm>
            <a:off x="2780927" y="1714966"/>
            <a:ext cx="203230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学术硕士：基础医学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博士：基础医学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</a:p>
        </p:txBody>
      </p:sp>
      <p:pic>
        <p:nvPicPr>
          <p:cNvPr id="30" name="图片 24">
            <a:extLst>
              <a:ext uri="{FF2B5EF4-FFF2-40B4-BE49-F238E27FC236}">
                <a16:creationId xmlns:a16="http://schemas.microsoft.com/office/drawing/2014/main" id="{C031CA17-CDA2-48A3-823C-5CF42824369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3896" r="91544" b="3088"/>
          <a:stretch>
            <a:fillRect/>
          </a:stretch>
        </p:blipFill>
        <p:spPr bwMode="auto">
          <a:xfrm>
            <a:off x="2521327" y="4801682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220</Words>
  <Application>Microsoft Office PowerPoint</Application>
  <PresentationFormat>宽屏</PresentationFormat>
  <Paragraphs>30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微软雅黑</vt:lpstr>
      <vt:lpstr>Arial</vt:lpstr>
      <vt:lpstr>Calibri</vt:lpstr>
      <vt:lpstr>Calibri Light</vt:lpstr>
      <vt:lpstr>1_Office 主题</vt:lpstr>
      <vt:lpstr>PowerPoint 演示文稿</vt:lpstr>
    </vt:vector>
  </TitlesOfParts>
  <Company>zsb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Xinyu He</cp:lastModifiedBy>
  <cp:revision>381</cp:revision>
  <dcterms:created xsi:type="dcterms:W3CDTF">2015-05-04T02:17:00Z</dcterms:created>
  <dcterms:modified xsi:type="dcterms:W3CDTF">2023-03-29T06:24:54Z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F1B9E16BEB544BC7BFF8AAFA5FDF5315</vt:lpwstr>
  </property>
  <property fmtid="{D5CDD505-2E9C-101B-9397-08002B2CF9AE}" pid="3" name="KSOProductBuildVer">
    <vt:lpwstr>2052-11.1.0.11365</vt:lpwstr>
  </property>
</Properties>
</file>