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C4DB1-78DF-4F01-B8F0-3F97FA6A8B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425E2-49C1-4E4F-9C2D-7685199C45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C4DB1-78DF-4F01-B8F0-3F97FA6A8B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425E2-49C1-4E4F-9C2D-7685199C45C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微软雅黑</vt:lpstr>
      <vt:lpstr>Arial Unicode MS</vt:lpstr>
      <vt:lpstr>等线 Light</vt:lpstr>
      <vt:lpstr>等线</vt:lpstr>
      <vt:lpstr>Calibri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 Yanhong</dc:creator>
  <cp:lastModifiedBy>茉</cp:lastModifiedBy>
  <cp:revision>2</cp:revision>
  <dcterms:created xsi:type="dcterms:W3CDTF">2023-03-28T07:58:00Z</dcterms:created>
  <dcterms:modified xsi:type="dcterms:W3CDTF">2023-03-29T03:36:08Z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34B965109B34466AA536C6DFCA3E643D</vt:lpwstr>
  </property>
  <property fmtid="{D5CDD505-2E9C-101B-9397-08002B2CF9AE}" pid="3" name="KSOProductBuildVer">
    <vt:lpwstr>2052-11.1.0.13703</vt:lpwstr>
  </property>
</Properties>
</file>