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46" r:id="rId3"/>
  </p:sldIdLst>
  <p:sldSz cx="12192000" cy="6858000"/>
  <p:notesSz cx="6858000" cy="9144000"/>
  <p:custDataLst>
    <p:tags r:id="rId8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40" autoAdjust="0"/>
    <p:restoredTop sz="93203" autoAdjust="0"/>
  </p:normalViewPr>
  <p:slideViewPr>
    <p:cSldViewPr snapToGrid="0" showGuides="1">
      <p:cViewPr varScale="1">
        <p:scale>
          <a:sx n="96" d="100"/>
          <a:sy n="96" d="100"/>
        </p:scale>
        <p:origin x="860" y="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8.jpeg"/><Relationship Id="rId7" Type="http://schemas.openxmlformats.org/officeDocument/2006/relationships/image" Target="../media/image7.png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525713" y="153980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680494" y="1961273"/>
            <a:ext cx="2423979" cy="276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学术硕士：生物学，基础医学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114300" y="3798428"/>
            <a:ext cx="2525713" cy="95994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Tel: 13268269513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Email: huangzhb1986@scut.edu.cn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6393023" y="2004017"/>
            <a:ext cx="5083175" cy="2665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algn="just" eaLnBrk="1" hangingPunct="1">
              <a:lnSpc>
                <a:spcPct val="120000"/>
              </a:lnSpc>
              <a:spcBef>
                <a:spcPts val="30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研究方向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血细胞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发育、疾病模型、药物筛选、血细胞迁移和极化。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主要业绩：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利用斑马鱼模式动物从事造血发育以及白血病的机制研究。通过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正反向遗传学筛选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方法，发现了许多参与造血发育和疾病的新机制，并以一作或通讯作者发表了一系列研究成果：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JGG (2012, 2016, IF:5.723), Blood (2016,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IF:25.669), Leukemia (2017, IF:12.897), Open Biology (2018, IF:7.00), </a:t>
            </a:r>
            <a:r>
              <a:rPr lang="en-US" altLang="zh-CN" sz="1200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Haematologica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(2020, IF:11.049), JBC (2021, IF:5.485)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Nature Communication (Under revised, IF:17.694)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。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研究资助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广东省自然科学基金一审专家，主持两项国家自然科学基金项目、两项广东省自然科学基金、两项中央高校基本科研项目、国家重点研发计划子课题任务负责人、一项博士后一等资助；申请和授权多项发明专利。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37042" y="301425"/>
            <a:ext cx="3579812" cy="4303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黄志斌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838779" y="375725"/>
            <a:ext cx="5251450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副</a:t>
            </a: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教授 硕士研究生导师</a:t>
            </a:r>
            <a:endParaRPr kumimoji="0" lang="en-US" altLang="zh-CN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565203"/>
            <a:ext cx="5083175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招生专业与类型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525713" y="2384436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808288" y="2409836"/>
            <a:ext cx="144145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6355078" y="154742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6636066" y="157282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2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385781" y="1684547"/>
            <a:ext cx="1550595" cy="3139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插入导师图片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" name="图片 2" descr="男人穿着衬衫&#10;&#10;描述已自动生成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714" y="1250244"/>
            <a:ext cx="1967141" cy="2322955"/>
          </a:xfrm>
          <a:prstGeom prst="rect">
            <a:avLst/>
          </a:prstGeom>
        </p:spPr>
      </p:pic>
      <p:sp>
        <p:nvSpPr>
          <p:cNvPr id="28" name="矩形 2"/>
          <p:cNvSpPr>
            <a:spLocks noChangeArrowheads="1"/>
          </p:cNvSpPr>
          <p:nvPr/>
        </p:nvSpPr>
        <p:spPr bwMode="auto">
          <a:xfrm>
            <a:off x="2671831" y="2815800"/>
            <a:ext cx="3388898" cy="892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2012.04-2013.04   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香港科技大学   交流</a:t>
            </a:r>
            <a:endParaRPr lang="zh-CN" alt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2015.07-2017.07  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南方医科大学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博士后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2017.07-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至今         华南理工大学   副教授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1"/>
          <p:cNvSpPr txBox="1">
            <a:spLocks noChangeArrowheads="1"/>
          </p:cNvSpPr>
          <p:nvPr/>
        </p:nvSpPr>
        <p:spPr bwMode="auto">
          <a:xfrm>
            <a:off x="582786" y="248201"/>
            <a:ext cx="1605756" cy="5167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工作单位：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华南理工大学医学院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5" name="Picture 4" descr="zebrafish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4473" y="5373494"/>
            <a:ext cx="1644335" cy="1046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517050" y="3883875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文本框 25"/>
          <p:cNvSpPr txBox="1">
            <a:spLocks noChangeArrowheads="1"/>
          </p:cNvSpPr>
          <p:nvPr/>
        </p:nvSpPr>
        <p:spPr bwMode="auto">
          <a:xfrm>
            <a:off x="2766999" y="3887913"/>
            <a:ext cx="902811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招生要求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文本框 11"/>
          <p:cNvSpPr txBox="1">
            <a:spLocks noChangeArrowheads="1"/>
          </p:cNvSpPr>
          <p:nvPr/>
        </p:nvSpPr>
        <p:spPr bwMode="auto">
          <a:xfrm>
            <a:off x="2637042" y="4302058"/>
            <a:ext cx="331981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性格开朗，吃苦耐劳，对科研感兴趣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3" name="Picture 5" descr="vcrb_wood_lab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396"/>
          <a:stretch>
            <a:fillRect/>
          </a:stretch>
        </p:blipFill>
        <p:spPr bwMode="auto">
          <a:xfrm>
            <a:off x="210224" y="5300149"/>
            <a:ext cx="1978318" cy="148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图片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9397" y="5373494"/>
            <a:ext cx="1739582" cy="1046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4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14" t="11010" r="2414" b="10260"/>
          <a:stretch>
            <a:fillRect/>
          </a:stretch>
        </p:blipFill>
        <p:spPr bwMode="auto">
          <a:xfrm>
            <a:off x="9495324" y="5373493"/>
            <a:ext cx="1775049" cy="1046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图片 1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9427" y="5379193"/>
            <a:ext cx="1644335" cy="1040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PP_MARK_KEY" val="b6b505e8-067c-4acf-b116-3833a2123218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653</Words>
  <Application>WPS 演示</Application>
  <PresentationFormat>宽屏</PresentationFormat>
  <Paragraphs>34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Calibri</vt:lpstr>
      <vt:lpstr>Calibri Light</vt:lpstr>
      <vt:lpstr>Calibri</vt:lpstr>
      <vt:lpstr>微软雅黑</vt:lpstr>
      <vt:lpstr>Arial Unicode MS</vt:lpstr>
      <vt:lpstr>1_Office 主题</vt:lpstr>
      <vt:lpstr>PowerPoint 演示文稿</vt:lpstr>
    </vt:vector>
  </TitlesOfParts>
  <Company>zsb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茉</cp:lastModifiedBy>
  <cp:revision>391</cp:revision>
  <dcterms:created xsi:type="dcterms:W3CDTF">2015-05-04T02:17:00Z</dcterms:created>
  <dcterms:modified xsi:type="dcterms:W3CDTF">2023-03-29T03:35:35Z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2C339343A9704BAAB850E4562D757A24</vt:lpwstr>
  </property>
  <property fmtid="{D5CDD505-2E9C-101B-9397-08002B2CF9AE}" pid="3" name="KSOProductBuildVer">
    <vt:lpwstr>2052-11.1.0.13703</vt:lpwstr>
  </property>
</Properties>
</file>