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>
        <p:scale>
          <a:sx n="75" d="100"/>
          <a:sy n="75" d="100"/>
        </p:scale>
        <p:origin x="826" y="298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07597" y="1642955"/>
            <a:ext cx="357981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学术硕士：基础医学，生物学，生物医学工程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学术博士：基础医学，生物学，生物医学工程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27725" y="3626617"/>
            <a:ext cx="2188931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scutmedicine@scut.edu.cn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5296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肿瘤免疫学、肿瘤转移机制和胰腺癌等的早期诊治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发表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多篇，包括</a:t>
            </a:r>
            <a:r>
              <a:rPr kumimoji="0" lang="en-US" altLang="zh-CN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Lancet, Cancer Cell, Nature Cell Biology, PNAS, Molecular Cell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国家“海外高层次引进人才”项目、国家自然科学基金项目、广州市科技计划项目等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-48092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XKP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40013" y="394821"/>
            <a:ext cx="606010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长聘教授 博士研究生导师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华南理工大学医学院常务副院长、综合癌症中心主任、病理学和免疫学教研室主任、胰腺癌研究中心主任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514118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30358" y="5166589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 descr="00一英寸照片-谢克平">
            <a:extLst>
              <a:ext uri="{FF2B5EF4-FFF2-40B4-BE49-F238E27FC236}">
                <a16:creationId xmlns:a16="http://schemas.microsoft.com/office/drawing/2014/main" id="{C04D6B5E-DE64-AE11-AEFD-23164FB70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52" y="1125908"/>
            <a:ext cx="1798439" cy="2331669"/>
          </a:xfrm>
          <a:prstGeom prst="rect">
            <a:avLst/>
          </a:prstGeom>
        </p:spPr>
      </p:pic>
      <p:sp>
        <p:nvSpPr>
          <p:cNvPr id="3" name="文本框 11">
            <a:extLst>
              <a:ext uri="{FF2B5EF4-FFF2-40B4-BE49-F238E27FC236}">
                <a16:creationId xmlns:a16="http://schemas.microsoft.com/office/drawing/2014/main" id="{2E053226-2D88-7052-243D-43B865561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4485" y="5614355"/>
            <a:ext cx="4267251" cy="5642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zh-CN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</a:t>
            </a:r>
            <a:r>
              <a:rPr lang="en-US" altLang="zh-CN" sz="12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Clinical Cancer Res 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12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Genes &amp; Diseases 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</a:t>
            </a:r>
            <a:r>
              <a:rPr lang="zh-CN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杂志编委</a:t>
            </a:r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zh-CN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国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家高层次人才和</a:t>
            </a:r>
            <a:r>
              <a:rPr lang="zh-CN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自然科学基金委</a:t>
            </a:r>
            <a:r>
              <a: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项目等评</a:t>
            </a:r>
            <a:r>
              <a:rPr lang="zh-CN" altLang="zh-CN" sz="1200" b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审专家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3">
            <a:extLst>
              <a:ext uri="{FF2B5EF4-FFF2-40B4-BE49-F238E27FC236}">
                <a16:creationId xmlns:a16="http://schemas.microsoft.com/office/drawing/2014/main" id="{CA68BC18-171A-E1B6-BE99-A52A85D78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7597" y="2734730"/>
            <a:ext cx="3777484" cy="25853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just" eaLnBrk="1" hangingPunct="1"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教育经历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spcBef>
                <a:spcPts val="600"/>
              </a:spcBef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1990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08-1995.05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美国德克萨斯大学安德森癌症中心  免疫学博士学位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spcBef>
                <a:spcPts val="600"/>
              </a:spcBef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07-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至今  华南理工大学  长聘教授  医学院常务副院长</a:t>
            </a:r>
          </a:p>
          <a:p>
            <a:pPr lvl="0" algn="just" eaLnBrk="1" hangingPunct="1">
              <a:spcBef>
                <a:spcPts val="600"/>
              </a:spcBef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2018.07-2018.10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亚利桑那大学  终身教授  医学院综合肿瘤系主任和内科学系执行主任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spcBef>
                <a:spcPts val="600"/>
              </a:spcBef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2010.09-2018.04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德克萨斯大学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MD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安德森癌症中心  终身教授  消化病学研究部主任和消化病学系执行主任</a:t>
            </a:r>
          </a:p>
          <a:p>
            <a:pPr lvl="0" algn="just" eaLnBrk="1" hangingPunct="1"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AC93B8A-AD0E-83AA-E10A-33D6BADE8A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"/>
          <a:stretch/>
        </p:blipFill>
        <p:spPr>
          <a:xfrm>
            <a:off x="6972216" y="3678708"/>
            <a:ext cx="4163144" cy="26948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214</Words>
  <Application>Microsoft Office PowerPoint</Application>
  <PresentationFormat>宽屏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于 森</cp:lastModifiedBy>
  <cp:revision>389</cp:revision>
  <dcterms:created xsi:type="dcterms:W3CDTF">2015-05-04T02:17:00Z</dcterms:created>
  <dcterms:modified xsi:type="dcterms:W3CDTF">2023-03-29T09:16:54Z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