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>
        <p:scale>
          <a:sx n="75" d="100"/>
          <a:sy n="75" d="100"/>
        </p:scale>
        <p:origin x="1773" y="9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都小姣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1911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8"/>
          <a:stretch>
            <a:fillRect/>
          </a:stretch>
        </p:blipFill>
        <p:spPr>
          <a:xfrm>
            <a:off x="457200" y="1274763"/>
            <a:ext cx="1808949" cy="2584800"/>
          </a:xfrm>
          <a:prstGeom prst="rect">
            <a:avLst/>
          </a:prstGeom>
        </p:spPr>
      </p:pic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346075" y="4251325"/>
            <a:ext cx="1920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Tel: 13865996817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Email: duxjz@scut.edu.cn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2746590" y="2705804"/>
            <a:ext cx="4111055" cy="9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2016-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至今，华南理工大学，医学院，副教授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2014-2016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，中国科学技术大学，生命科学学院，博士后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2009-2014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，中国科学技术大学，生命科学学院，博士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2005-2009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，郑州大学，生物技术系，学士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"/>
          <p:cNvSpPr>
            <a:spLocks noChangeArrowheads="1"/>
          </p:cNvSpPr>
          <p:nvPr/>
        </p:nvSpPr>
        <p:spPr bwMode="auto">
          <a:xfrm>
            <a:off x="2746590" y="4115061"/>
            <a:ext cx="4111055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2022-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至今，中国生物材料学会智能仿生生物材料分会委员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13"/>
          <p:cNvSpPr txBox="1">
            <a:spLocks noChangeArrowheads="1"/>
          </p:cNvSpPr>
          <p:nvPr/>
        </p:nvSpPr>
        <p:spPr bwMode="auto">
          <a:xfrm>
            <a:off x="7011988" y="1773185"/>
            <a:ext cx="4429125" cy="281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纳米药物、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mRNA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疫苗、抗肿瘤治疗。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主要业绩：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）调控纳米体系改善肿瘤免疫微环境，治疗肿瘤；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）设计及优化纳米体系，增强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mRNA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药物的递送效率，用于肿瘤、传染性疾病疫苗的研究。在相关领域期刊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Nano Today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Proc. Natl. Acad. Sci. U. S. A.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Adv. Mater.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Biomaterials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等共发表论文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篇，其中第一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通讯作者（含共同）论文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篇，授权中国发明专利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研究资助：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主持国家自然科学基金面上项目（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项）、广东省自然科学基金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面上项目、广州市科学研究计划等；作为任务负责人参与国家重点研发计划等。入选广东省“珠江人才计划”引进高层次人才青年拔尖人才。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bfab7d3a-ab0d-4451-97cd-da03e5652c63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WPS 演示</Application>
  <PresentationFormat>宽屏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380</cp:revision>
  <dcterms:created xsi:type="dcterms:W3CDTF">2015-05-04T02:17:00Z</dcterms:created>
  <dcterms:modified xsi:type="dcterms:W3CDTF">2023-03-29T03:38:51Z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F2D0D9AA61B146D7998D1D0C7F683DC3</vt:lpwstr>
  </property>
  <property fmtid="{D5CDD505-2E9C-101B-9397-08002B2CF9AE}" pid="3" name="KSOProductBuildVer">
    <vt:lpwstr>2052-11.1.0.13703</vt:lpwstr>
  </property>
</Properties>
</file>