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46" r:id="rId3"/>
  </p:sldIdLst>
  <p:sldSz cx="12192000" cy="6858000"/>
  <p:notesSz cx="6858000" cy="9144000"/>
  <p:custDataLst>
    <p:tags r:id="rId8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E46D0A"/>
    <a:srgbClr val="C0504E"/>
    <a:srgbClr val="FBCB29"/>
    <a:srgbClr val="14007C"/>
    <a:srgbClr val="44546A"/>
    <a:srgbClr val="130179"/>
    <a:srgbClr val="00B0F0"/>
    <a:srgbClr val="376092"/>
    <a:srgbClr val="082C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234" autoAdjust="0"/>
    <p:restoredTop sz="93203" autoAdjust="0"/>
  </p:normalViewPr>
  <p:slideViewPr>
    <p:cSldViewPr snapToGrid="0">
      <p:cViewPr varScale="1">
        <p:scale>
          <a:sx n="52" d="100"/>
          <a:sy n="52" d="100"/>
        </p:scale>
        <p:origin x="-68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A1E5227-7275-4FAD-8045-5E43A9DEFCA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86E862D0-2B7E-4F25-9618-F4C0670918B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66F45-E083-45A9-9A6B-F6CDDC2C82C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C5FA5-EDB1-42CD-BF72-1C7D4EBDC7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620C-F03E-4C66-93D2-ACB1EC2326C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38786-88AB-4F8F-A871-61C6C2A1B3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C00E-339D-4670-B3B2-0AA7BEF3997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7991A-197C-43AC-A8B5-DD63DFE825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62C23-345D-44BA-9873-485B083792F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C7687-9F5E-4B46-BAEA-E23AC4DDB6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44F18-3938-4E13-B927-7798DD9FD7B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1A120-3D30-41F1-B03E-502B2F05C1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9569B-A46B-4872-9EC9-3296FBD3A6E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7866F-E29A-4A00-A847-A672E15A44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D466B-DD87-40D4-B0FE-BB5C485E508D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F165E-1336-4D80-AC76-8081BF0860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7A68D-5A5C-4615-A62C-E76333AA6C3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C4DFB-9F71-4253-B181-799F24ADE6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4D48D-870A-4D6D-A293-5C0395159A6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D84B7-AF27-41F2-AD3D-F487325942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CD8AE-447F-41DF-B03B-8F5694AC8DA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30B6E-8D7E-436B-9C9C-85BF57C7B9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64B5D-0EF7-4BD0-A3B7-74A07467ACB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29F2-03A4-4924-AF89-AE14A5A723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9C2E812-9B47-4810-A781-F539584DA17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93D6728-958F-4F11-A0FE-129E9BD88B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4425" y="1355"/>
            <a:ext cx="8242300" cy="1096963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411" name="图片 7"/>
          <p:cNvPicPr>
            <a:picLocks noChangeAspect="1"/>
          </p:cNvPicPr>
          <p:nvPr/>
        </p:nvPicPr>
        <p:blipFill>
          <a:blip r:embed="rId1" cstate="print"/>
          <a:srcRect t="3896" r="91544" b="3088"/>
          <a:stretch>
            <a:fillRect/>
          </a:stretch>
        </p:blipFill>
        <p:spPr bwMode="auto">
          <a:xfrm>
            <a:off x="2525713" y="1274763"/>
            <a:ext cx="3095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文本框 12"/>
          <p:cNvSpPr txBox="1">
            <a:spLocks noChangeArrowheads="1"/>
          </p:cNvSpPr>
          <p:nvPr/>
        </p:nvSpPr>
        <p:spPr bwMode="auto">
          <a:xfrm>
            <a:off x="203835" y="4103370"/>
            <a:ext cx="2474595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1200" b="0" i="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Tel: 13581782404</a:t>
            </a:r>
            <a:endParaRPr kumimoji="0" lang="en-US" altLang="zh-CN" sz="1200" b="0" i="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1200" b="0" i="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Email:zhangmeijia@scut.edu.cn</a:t>
            </a:r>
            <a:endParaRPr kumimoji="0" lang="zh-CN" altLang="en-US" sz="1200" b="0" i="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414" name="文本框 13"/>
          <p:cNvSpPr txBox="1">
            <a:spLocks noChangeArrowheads="1"/>
          </p:cNvSpPr>
          <p:nvPr/>
        </p:nvSpPr>
        <p:spPr bwMode="auto">
          <a:xfrm>
            <a:off x="6857365" y="1823720"/>
            <a:ext cx="4759960" cy="23901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kumimoji="0" lang="zh-CN" altLang="en-US" sz="1200" b="1" i="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研究方向</a:t>
            </a:r>
            <a:r>
              <a:rPr kumimoji="0" lang="en-US" altLang="zh-CN" sz="1200" b="0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 </a:t>
            </a:r>
            <a:r>
              <a:rPr kumimoji="0" lang="zh-CN" altLang="en-US" sz="1200" b="0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生殖生理与发育</a:t>
            </a:r>
            <a:endParaRPr kumimoji="0" lang="en-US" altLang="zh-CN" sz="1200" b="0" i="0" kern="1200" cap="none" spc="0" normalizeH="0" baseline="0" noProof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endParaRPr kumimoji="0" lang="en-US" altLang="zh-CN" sz="1200" b="0" i="0" kern="1200" cap="none" spc="0" normalizeH="0" baseline="0" noProof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kumimoji="0" lang="zh-CN" altLang="en-US" sz="1200" b="1" i="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主要业绩</a:t>
            </a:r>
            <a:r>
              <a:rPr kumimoji="0" lang="en-US" altLang="zh-CN" sz="1200" b="0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 卵泡发育</a:t>
            </a:r>
            <a:r>
              <a:rPr kumimoji="0" lang="zh-CN" altLang="en-US" sz="1200" b="0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与成熟机制；发现颗粒细胞表达的C-型钠肽就是卵母细胞成熟抑制因子，证实了1935年的推测。</a:t>
            </a:r>
            <a:r>
              <a:rPr kumimoji="0" lang="zh-CN" altLang="en-US" sz="1200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在Science、Cell Mol Life Sci、</a:t>
            </a:r>
            <a:r>
              <a:rPr kumimoji="0" lang="en-US" altLang="zh-CN" sz="1200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Cell Death Dis</a:t>
            </a:r>
            <a:r>
              <a:rPr kumimoji="0" lang="zh-CN" altLang="en-US" sz="1200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、Endocrinology、Mol Human Reprod等期刊上发表论文</a:t>
            </a:r>
            <a:r>
              <a:rPr kumimoji="0" lang="en-US" altLang="zh-CN" sz="1200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en-US" sz="1200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0多篇。</a:t>
            </a:r>
            <a:endParaRPr kumimoji="0" lang="zh-CN" altLang="en-US" sz="1200" i="0" kern="1200" cap="none" spc="0" normalizeH="0" baseline="0" noProof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endParaRPr kumimoji="0" lang="zh-CN" altLang="en-US" sz="1200" i="0" kern="1200" cap="none" spc="0" normalizeH="0" baseline="0" noProof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kumimoji="0" lang="zh-CN" altLang="en-US" sz="1200" b="1" i="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研究资助</a:t>
            </a:r>
            <a:r>
              <a:rPr kumimoji="0" lang="en-US" altLang="zh-CN" sz="1200" b="1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 </a:t>
            </a:r>
            <a:r>
              <a:rPr kumimoji="0" lang="zh-CN" altLang="en-US" sz="1200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主持国家杰出青年基金、国家自然科学基金、科技部973计划课题、国家重大科学研发计划课题</a:t>
            </a:r>
            <a:r>
              <a:rPr lang="zh-CN" altLang="en-US" sz="120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、国家重点研发课题等1</a:t>
            </a:r>
            <a:r>
              <a:rPr lang="en-US" altLang="zh-CN" sz="120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项。</a:t>
            </a:r>
            <a:endParaRPr lang="zh-CN" altLang="en-US" sz="12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84425" y="6556375"/>
            <a:ext cx="9232900" cy="182563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7" name="文本框 21"/>
          <p:cNvSpPr txBox="1">
            <a:spLocks noChangeArrowheads="1"/>
          </p:cNvSpPr>
          <p:nvPr/>
        </p:nvSpPr>
        <p:spPr bwMode="auto">
          <a:xfrm>
            <a:off x="2640013" y="76200"/>
            <a:ext cx="35798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000" b="1" i="0" kern="1200" cap="none" spc="0" normalizeH="0" baseline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姓  名  张美佳</a:t>
            </a:r>
            <a:endParaRPr kumimoji="0" lang="zh-CN" altLang="en-US" sz="2000" b="1" i="0" kern="1200" cap="none" spc="0" normalizeH="0" baseline="0" noProof="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40013" y="519113"/>
            <a:ext cx="525145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kern="1200" cap="none" spc="120" normalizeH="0" baseline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教授 博士</a:t>
            </a:r>
            <a:r>
              <a:rPr kumimoji="0" lang="en-US" altLang="zh-CN" sz="1400" b="1" i="0" kern="1200" cap="none" spc="120" normalizeH="0" baseline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400" b="1" i="0" kern="1200" cap="none" spc="120" normalizeH="0" baseline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硕士研究生导师</a:t>
            </a:r>
            <a:endParaRPr kumimoji="0" lang="en-US" altLang="zh-CN" sz="1400" b="1" i="0" kern="1200" cap="none" spc="120" normalizeH="0" baseline="0" noProof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kern="1200" cap="none" spc="120" normalizeH="0" baseline="0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国家杰出青年、教育部新世纪优秀人才</a:t>
            </a:r>
            <a:endParaRPr kumimoji="0" lang="zh-CN" altLang="en-US" sz="1400" b="1" i="0" kern="1200" cap="none" spc="120" normalizeH="0" baseline="0" noProof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6088" y="-635"/>
            <a:ext cx="1804987" cy="11017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21" name="文本框 17"/>
          <p:cNvSpPr txBox="1">
            <a:spLocks noChangeArrowheads="1"/>
          </p:cNvSpPr>
          <p:nvPr/>
        </p:nvSpPr>
        <p:spPr bwMode="auto">
          <a:xfrm>
            <a:off x="2808288" y="1300163"/>
            <a:ext cx="392928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400" b="1" i="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招生专业与</a:t>
            </a:r>
            <a:r>
              <a:rPr kumimoji="0" lang="zh-CN" altLang="en-US" sz="1400" b="1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类型</a:t>
            </a:r>
            <a:r>
              <a:rPr kumimoji="0" lang="en-US" altLang="zh-CN" sz="1400" b="1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1400" b="1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仅填写</a:t>
            </a:r>
            <a:r>
              <a:rPr kumimoji="0" lang="en-US" altLang="zh-CN" sz="1400" b="1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kumimoji="0" lang="zh-CN" altLang="en-US" sz="1400" b="1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年招生专业和类型</a:t>
            </a:r>
            <a:endParaRPr kumimoji="0" lang="en-US" altLang="zh-CN" sz="1400" b="1" i="0" kern="1200" cap="none" spc="0" normalizeH="0" baseline="0" noProof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400" b="1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，供学生参</a:t>
            </a:r>
            <a:r>
              <a:rPr lang="zh-CN" altLang="en-US" sz="1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kumimoji="0" lang="en-US" altLang="zh-CN" sz="1400" b="1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endParaRPr kumimoji="0" lang="zh-CN" altLang="en-US" sz="1400" b="1" i="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7422" name="图片 24"/>
          <p:cNvPicPr>
            <a:picLocks noChangeAspect="1"/>
          </p:cNvPicPr>
          <p:nvPr/>
        </p:nvPicPr>
        <p:blipFill>
          <a:blip r:embed="rId1" cstate="print"/>
          <a:srcRect t="3896" r="91544" b="3088"/>
          <a:stretch>
            <a:fillRect/>
          </a:stretch>
        </p:blipFill>
        <p:spPr bwMode="auto">
          <a:xfrm>
            <a:off x="2499043" y="2617889"/>
            <a:ext cx="3095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3" name="文本框 25"/>
          <p:cNvSpPr txBox="1">
            <a:spLocks noChangeArrowheads="1"/>
          </p:cNvSpPr>
          <p:nvPr/>
        </p:nvSpPr>
        <p:spPr bwMode="auto">
          <a:xfrm>
            <a:off x="2772093" y="2668689"/>
            <a:ext cx="1441450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400" b="1" i="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教育与工作经历</a:t>
            </a:r>
            <a:endParaRPr kumimoji="0" lang="zh-CN" altLang="en-US" sz="1400" b="1" i="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7424" name="图片 27"/>
          <p:cNvPicPr>
            <a:picLocks noChangeAspect="1"/>
          </p:cNvPicPr>
          <p:nvPr/>
        </p:nvPicPr>
        <p:blipFill>
          <a:blip r:embed="rId1" cstate="print"/>
          <a:srcRect t="3896" r="91544" b="3088"/>
          <a:stretch>
            <a:fillRect/>
          </a:stretch>
        </p:blipFill>
        <p:spPr bwMode="auto">
          <a:xfrm>
            <a:off x="6731000" y="1274763"/>
            <a:ext cx="3079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5" name="文本框 28"/>
          <p:cNvSpPr txBox="1">
            <a:spLocks noChangeArrowheads="1"/>
          </p:cNvSpPr>
          <p:nvPr/>
        </p:nvSpPr>
        <p:spPr bwMode="auto">
          <a:xfrm>
            <a:off x="7011988" y="1300163"/>
            <a:ext cx="903287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400" b="1" i="0" kern="1200" cap="none" spc="0" normalizeH="0" baseline="0" noProof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科研工作</a:t>
            </a:r>
            <a:endParaRPr kumimoji="0" lang="zh-CN" altLang="en-US" sz="1400" b="1" i="0" kern="1200" cap="none" spc="0" normalizeH="0" baseline="0" noProof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7427" name="图片 24"/>
          <p:cNvPicPr>
            <a:picLocks noChangeAspect="1"/>
          </p:cNvPicPr>
          <p:nvPr/>
        </p:nvPicPr>
        <p:blipFill>
          <a:blip r:embed="rId2" cstate="print"/>
          <a:srcRect l="9991" r="8128"/>
          <a:stretch>
            <a:fillRect/>
          </a:stretch>
        </p:blipFill>
        <p:spPr bwMode="auto">
          <a:xfrm>
            <a:off x="10810875" y="85725"/>
            <a:ext cx="1123950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4"/>
          <p:cNvPicPr>
            <a:picLocks noChangeAspect="1"/>
          </p:cNvPicPr>
          <p:nvPr/>
        </p:nvPicPr>
        <p:blipFill>
          <a:blip r:embed="rId1" cstate="print"/>
          <a:srcRect t="3896" r="91544" b="3088"/>
          <a:stretch>
            <a:fillRect/>
          </a:stretch>
        </p:blipFill>
        <p:spPr bwMode="auto">
          <a:xfrm>
            <a:off x="2545213" y="4587082"/>
            <a:ext cx="3095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文本框 25"/>
          <p:cNvSpPr txBox="1">
            <a:spLocks noChangeArrowheads="1"/>
          </p:cNvSpPr>
          <p:nvPr/>
        </p:nvSpPr>
        <p:spPr bwMode="auto">
          <a:xfrm>
            <a:off x="2862713" y="4650582"/>
            <a:ext cx="1261884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400" b="1" i="0" kern="1200" cap="none" spc="0" normalizeH="0" baseline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学术团体任职</a:t>
            </a:r>
            <a:endParaRPr kumimoji="0" lang="zh-CN" altLang="en-US" sz="1400" b="1" i="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73742851" name="图片 1073742850" descr="zhang pictur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85" y="1300480"/>
            <a:ext cx="1857375" cy="2665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772410" y="3011805"/>
            <a:ext cx="39655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152400"/>
            <a:r>
              <a:rPr lang="en-US" altLang="zh-CN" sz="120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2019-至今，华南理工大学医学院，教授</a:t>
            </a:r>
            <a:endParaRPr lang="en-US" altLang="zh-CN" sz="1200" noProof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152400"/>
            <a:r>
              <a:rPr lang="en-US" altLang="zh-CN" sz="120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2005-2019，中国农业大学生物学院，教授</a:t>
            </a:r>
            <a:endParaRPr lang="en-US" altLang="zh-CN" sz="1200" noProof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152400"/>
            <a:r>
              <a:rPr lang="en-US" altLang="zh-CN" sz="120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2009-2010，美国杰克逊实验室John Eppig院士实验</a:t>
            </a:r>
            <a:r>
              <a:rPr lang="en-US" altLang="zh-CN" sz="1200" b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en-US" altLang="zh-CN" sz="120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访问学者</a:t>
            </a:r>
            <a:endParaRPr lang="en-US" altLang="zh-CN" sz="1200" noProof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152400"/>
            <a:r>
              <a:rPr lang="en-US" altLang="zh-CN" sz="120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2000-2001，日本九州大学，合作交流</a:t>
            </a:r>
            <a:endParaRPr lang="en-US" altLang="zh-CN" sz="1200" noProof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152400"/>
            <a:r>
              <a:rPr lang="en-US" altLang="zh-CN" sz="1200" b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1997-2002   成都大熊猫繁育研究基地，助理研究员</a:t>
            </a:r>
            <a:endParaRPr lang="en-US" altLang="zh-CN" sz="1200" noProof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54325" y="509968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l"/>
            <a:r>
              <a:rPr lang="en-US" altLang="zh-CN" sz="1200" b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Journal of Ovarian Research</a:t>
            </a:r>
            <a:r>
              <a:rPr lang="en-US" altLang="zh-CN" sz="1200" b="0" noProof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编委；Animal Models and Experimental Medicine，副主编；中国动物学会生殖生物学分会理事；</a:t>
            </a:r>
            <a:endParaRPr lang="en-US" altLang="zh-CN" sz="1200" noProof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45765" y="1823720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defRPr/>
            </a:pP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学术博士：生物学</a:t>
            </a:r>
            <a:endParaRPr lang="zh-CN" altLang="en-US" sz="1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1" hangingPunct="1">
              <a:defRPr/>
            </a:pP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学术硕士：生物学</a:t>
            </a:r>
            <a:endParaRPr lang="zh-CN" altLang="en-US" sz="1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1" hangingPunct="1">
              <a:defRPr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专业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硕士：妇产科学</a:t>
            </a:r>
            <a:endParaRPr lang="zh-CN" altLang="en-US" sz="1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5275" y="4210685"/>
            <a:ext cx="2816225" cy="211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625bc05c-ce99-461e-8d4d-2f02c901028d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</Words>
  <Application>WPS 演示</Application>
  <PresentationFormat>自定义</PresentationFormat>
  <Paragraphs>37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Arial Unicode MS</vt:lpstr>
      <vt:lpstr>1_Office 主题</vt:lpstr>
      <vt:lpstr>PowerPoint 演示文稿</vt:lpstr>
    </vt:vector>
  </TitlesOfParts>
  <Company>zsb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茉</cp:lastModifiedBy>
  <cp:revision>386</cp:revision>
  <dcterms:created xsi:type="dcterms:W3CDTF">2023-03-28T07:33:00Z</dcterms:created>
  <dcterms:modified xsi:type="dcterms:W3CDTF">2023-03-29T03:34:55Z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6C3BF98CA48649B3A057C4EBDE4F151F</vt:lpwstr>
  </property>
</Properties>
</file>