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68" d="100"/>
          <a:sy n="68" d="100"/>
        </p:scale>
        <p:origin x="84" y="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：生物学方向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195513" cy="5355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13560320560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yangq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548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免疫细胞在肿瘤相关疾病中的发育功能及调控机制研究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以第一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共同第一作者在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Blood,</a:t>
            </a:r>
            <a:r>
              <a:rPr kumimoji="0" lang="en-US" altLang="zh-CN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Cell reports, Journal of Immunology, Immunology</a:t>
            </a:r>
            <a:r>
              <a:rPr kumimoji="0" lang="zh-CN" alt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等免疫学期刊发表</a:t>
            </a:r>
            <a:r>
              <a:rPr kumimoji="0" lang="en-US" altLang="zh-CN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国家自然科学基金、广东省自然科学基金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广州市科技项目、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教育部重点实验室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开放基金等科研项目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杨 琼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2022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  <a:endParaRPr kumimoji="0" lang="zh-CN" altLang="en-US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3959738" cy="12311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经历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2004-2008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，南方医科大学，医学学士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2008-2011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，南方医科大学，理学硕士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2011-2014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，中山大学中山医学院，医学博士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2015-2018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，中山大学中山医学院，博士后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特聘研究员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至今，华南理工大学医学院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3868922" cy="1046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广东省免疫学会女科学家工作委员会 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精准医学应用学会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会员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广东省免疫学会 会员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免疫学会 会员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46" y="1116013"/>
            <a:ext cx="1261719" cy="1765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7b2b43ff-0403-48da-930b-cb866df5cc58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WPS 演示</Application>
  <PresentationFormat>宽屏</PresentationFormat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381</cp:revision>
  <dcterms:created xsi:type="dcterms:W3CDTF">2015-05-04T02:17:00Z</dcterms:created>
  <dcterms:modified xsi:type="dcterms:W3CDTF">2023-03-29T03:33:09Z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9C8CAD5429D54B488C6C228D1AFFE807</vt:lpwstr>
  </property>
  <property fmtid="{D5CDD505-2E9C-101B-9397-08002B2CF9AE}" pid="3" name="KSOProductBuildVer">
    <vt:lpwstr>2052-11.1.0.13703</vt:lpwstr>
  </property>
</Properties>
</file>