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</p:sldIdLst>
  <p:sldSz cx="12192000" cy="6858000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 showGuides="1">
      <p:cViewPr varScale="1">
        <p:scale>
          <a:sx n="96" d="100"/>
          <a:sy n="96" d="100"/>
        </p:scale>
        <p:origin x="45" y="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矩形 5"/>
          <p:cNvSpPr/>
          <p:nvPr/>
        </p:nvSpPr>
        <p:spPr>
          <a:xfrm>
            <a:off x="2383631" y="-10538"/>
            <a:ext cx="8243710" cy="1096069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2097152" name="图片 7"/>
          <p:cNvPicPr>
            <a:picLocks noChangeAspect="1"/>
          </p:cNvPicPr>
          <p:nvPr/>
        </p:nvPicPr>
        <p:blipFill rotWithShape="1">
          <a:blip r:embed="rId1"/>
          <a:srcRect t="3896" r="91544" b="3089"/>
          <a:stretch>
            <a:fillRect/>
          </a:stretch>
        </p:blipFill>
        <p:spPr>
          <a:xfrm>
            <a:off x="2559718" y="1273973"/>
            <a:ext cx="308871" cy="358815"/>
          </a:xfrm>
          <a:prstGeom prst="rect">
            <a:avLst/>
          </a:prstGeom>
          <a:solidFill>
            <a:srgbClr val="F18D00"/>
          </a:solidFill>
        </p:spPr>
      </p:pic>
      <p:sp>
        <p:nvSpPr>
          <p:cNvPr id="1048587" name="文本框 11"/>
          <p:cNvSpPr txBox="1"/>
          <p:nvPr/>
        </p:nvSpPr>
        <p:spPr>
          <a:xfrm>
            <a:off x="2549486" y="1798933"/>
            <a:ext cx="3574358" cy="295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学术型硕士：基础医学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588" name="文本框 12"/>
          <p:cNvSpPr txBox="1"/>
          <p:nvPr/>
        </p:nvSpPr>
        <p:spPr>
          <a:xfrm>
            <a:off x="344537" y="3842585"/>
            <a:ext cx="228882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Tel: 15521116708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Email: qinglin@scut.edu.cn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589" name="文本框 13"/>
          <p:cNvSpPr txBox="1"/>
          <p:nvPr/>
        </p:nvSpPr>
        <p:spPr>
          <a:xfrm>
            <a:off x="6388125" y="1719996"/>
            <a:ext cx="5357863" cy="5124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研究方向：缺陷性疾病模型与药物筛选。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通过构建血小板发育缺陷突变体，聚焦生理及病理血小板生成过程，解析血小板发育调控的新生物学机制。结合临床疾病数据，建立相关血小板病模型进行疾病探究与新药开发，为医学提供理论基础与临床治疗启示。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主要业绩：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近年以第一作者及通讯作者发表论文</a:t>
            </a:r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8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篇。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其中包括血液学领域核心期刊</a:t>
            </a:r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Leukemia, 2022/2017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IF:12.883); </a:t>
            </a:r>
            <a:r>
              <a:rPr lang="en-US" altLang="zh-CN" sz="12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Haematologica</a:t>
            </a:r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, 2022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IF:11.047)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;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血栓和凝血疾病权威杂志</a:t>
            </a:r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Journal of thrombosis and </a:t>
            </a:r>
            <a:r>
              <a:rPr lang="en-US" altLang="zh-CN" sz="12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haemostasis</a:t>
            </a:r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, 2022 (IF:16.041);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Therapeutic Advances in Hematology, 2023 (IF: 5.400); 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以及毒理药理学领域权威杂志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Toxicology and Applied Pharmacology, 2021 (IF: 4.460)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等期刊。申请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7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项发明专利，其中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已获授权专利</a:t>
            </a:r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项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。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研究资助：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主持国家自然科学基金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项，其中面上项目与青年基金项目各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项；广州市应用基础研究项目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项；华南理工大学中央高校基本科研项目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项。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48590" name="矩形 19"/>
          <p:cNvSpPr/>
          <p:nvPr/>
        </p:nvSpPr>
        <p:spPr>
          <a:xfrm>
            <a:off x="2779872" y="6424829"/>
            <a:ext cx="9233588" cy="18134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zh-CN" sz="1200" dirty="0"/>
          </a:p>
        </p:txBody>
      </p:sp>
      <p:sp>
        <p:nvSpPr>
          <p:cNvPr id="1048591" name="文本框 21"/>
          <p:cNvSpPr txBox="1"/>
          <p:nvPr/>
        </p:nvSpPr>
        <p:spPr>
          <a:xfrm>
            <a:off x="2640423" y="51476"/>
            <a:ext cx="3579137" cy="459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林青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592" name="文本框 22"/>
          <p:cNvSpPr txBox="1"/>
          <p:nvPr/>
        </p:nvSpPr>
        <p:spPr>
          <a:xfrm>
            <a:off x="2639787" y="518398"/>
            <a:ext cx="7794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副教授、硕士生导师</a:t>
            </a:r>
            <a:endParaRPr lang="zh-CN" altLang="en-US" sz="1400" b="1" spc="12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1400" b="1" spc="12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593" name="矩形 23"/>
          <p:cNvSpPr/>
          <p:nvPr/>
        </p:nvSpPr>
        <p:spPr>
          <a:xfrm>
            <a:off x="444888" y="1"/>
            <a:ext cx="1805943" cy="110240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94" name="文本框 17"/>
          <p:cNvSpPr txBox="1"/>
          <p:nvPr/>
        </p:nvSpPr>
        <p:spPr>
          <a:xfrm>
            <a:off x="2820704" y="1299492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招生专业与类型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97153" name="图片 24"/>
          <p:cNvPicPr>
            <a:picLocks noChangeAspect="1"/>
          </p:cNvPicPr>
          <p:nvPr/>
        </p:nvPicPr>
        <p:blipFill rotWithShape="1">
          <a:blip r:embed="rId1"/>
          <a:srcRect t="3896" r="91544" b="3089"/>
          <a:stretch>
            <a:fillRect/>
          </a:stretch>
        </p:blipFill>
        <p:spPr>
          <a:xfrm>
            <a:off x="2566507" y="2369667"/>
            <a:ext cx="308871" cy="358815"/>
          </a:xfrm>
          <a:prstGeom prst="rect">
            <a:avLst/>
          </a:prstGeom>
        </p:spPr>
      </p:pic>
      <p:sp>
        <p:nvSpPr>
          <p:cNvPr id="1048595" name="文本框 25"/>
          <p:cNvSpPr txBox="1"/>
          <p:nvPr/>
        </p:nvSpPr>
        <p:spPr>
          <a:xfrm>
            <a:off x="2827493" y="2395186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教育与工作经历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97154" name="图片 27"/>
          <p:cNvPicPr>
            <a:picLocks noChangeAspect="1"/>
          </p:cNvPicPr>
          <p:nvPr/>
        </p:nvPicPr>
        <p:blipFill rotWithShape="1">
          <a:blip r:embed="rId1"/>
          <a:srcRect t="3896" r="91544" b="3089"/>
          <a:stretch>
            <a:fillRect/>
          </a:stretch>
        </p:blipFill>
        <p:spPr>
          <a:xfrm>
            <a:off x="6388125" y="1273973"/>
            <a:ext cx="308871" cy="358815"/>
          </a:xfrm>
          <a:prstGeom prst="rect">
            <a:avLst/>
          </a:prstGeom>
        </p:spPr>
      </p:pic>
      <p:sp>
        <p:nvSpPr>
          <p:cNvPr id="1048596" name="文本框 28"/>
          <p:cNvSpPr txBox="1"/>
          <p:nvPr/>
        </p:nvSpPr>
        <p:spPr>
          <a:xfrm>
            <a:off x="6720957" y="1299492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科研工作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97155" name="图片 29"/>
          <p:cNvPicPr>
            <a:picLocks noChangeAspect="1"/>
          </p:cNvPicPr>
          <p:nvPr/>
        </p:nvPicPr>
        <p:blipFill rotWithShape="1">
          <a:blip r:embed="rId1"/>
          <a:srcRect t="3896" r="91544" b="3089"/>
          <a:stretch>
            <a:fillRect/>
          </a:stretch>
        </p:blipFill>
        <p:spPr>
          <a:xfrm>
            <a:off x="2566507" y="3974299"/>
            <a:ext cx="308871" cy="358815"/>
          </a:xfrm>
          <a:prstGeom prst="rect">
            <a:avLst/>
          </a:prstGeom>
        </p:spPr>
      </p:pic>
      <p:sp>
        <p:nvSpPr>
          <p:cNvPr id="1048597" name="文本框 30"/>
          <p:cNvSpPr txBox="1"/>
          <p:nvPr/>
        </p:nvSpPr>
        <p:spPr>
          <a:xfrm>
            <a:off x="2827493" y="3974299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97156" name="图片 32"/>
          <p:cNvPicPr>
            <a:picLocks noChangeAspect="1"/>
          </p:cNvPicPr>
          <p:nvPr/>
        </p:nvPicPr>
        <p:blipFill rotWithShape="1">
          <a:blip r:embed="rId2" cstate="print"/>
          <a:srcRect l="9992" r="8129"/>
          <a:stretch>
            <a:fillRect/>
          </a:stretch>
        </p:blipFill>
        <p:spPr>
          <a:xfrm>
            <a:off x="10810981" y="85821"/>
            <a:ext cx="1123843" cy="1029428"/>
          </a:xfrm>
          <a:prstGeom prst="rect">
            <a:avLst/>
          </a:prstGeom>
        </p:spPr>
      </p:pic>
      <p:sp>
        <p:nvSpPr>
          <p:cNvPr id="1048598" name="文本框 3"/>
          <p:cNvSpPr txBox="1"/>
          <p:nvPr/>
        </p:nvSpPr>
        <p:spPr>
          <a:xfrm>
            <a:off x="1371600" y="2165521"/>
            <a:ext cx="45719" cy="32004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1048599" name="矩形 2"/>
          <p:cNvSpPr>
            <a:spLocks noChangeArrowheads="1"/>
          </p:cNvSpPr>
          <p:nvPr/>
        </p:nvSpPr>
        <p:spPr bwMode="auto">
          <a:xfrm>
            <a:off x="2559718" y="2715250"/>
            <a:ext cx="3994574" cy="8906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2007-2011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南方医科大学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生物技术学士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2011-2016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南方医科大学      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博士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2017-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至今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华南理工大学         副教授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48600" name="矩形 8"/>
          <p:cNvSpPr/>
          <p:nvPr/>
        </p:nvSpPr>
        <p:spPr>
          <a:xfrm>
            <a:off x="2557684" y="4400060"/>
            <a:ext cx="3629813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国家自然科学基金函评专家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陕西省科技厅项目评审专家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097158" name="图片 4" descr="穿着白色衣服的人  描述已自动生成"/>
          <p:cNvPicPr>
            <a:picLocks noChangeAspect="1"/>
          </p:cNvPicPr>
          <p:nvPr/>
        </p:nvPicPr>
        <p:blipFill rotWithShape="1">
          <a:blip r:embed="rId3" cstate="print"/>
          <a:srcRect l="24761" r="15382" b="44475"/>
          <a:stretch>
            <a:fillRect/>
          </a:stretch>
        </p:blipFill>
        <p:spPr>
          <a:xfrm>
            <a:off x="446012" y="1188552"/>
            <a:ext cx="1805943" cy="2512862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619080c9-903b-4497-b64a-2b7a48a19e61"/>
  <p:tag name="COMMONDATA" val="eyJoZGlkIjoiZmVkZGU4MjUxODE4N2E2N2RhZDYzZTkxMDFiZjM1YzIifQ==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705</Words>
  <Application>WPS 演示</Application>
  <PresentationFormat>宽屏</PresentationFormat>
  <Paragraphs>35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Calibri</vt:lpstr>
      <vt:lpstr>Calibri Light</vt:lpstr>
      <vt:lpstr>微软雅黑</vt:lpstr>
      <vt:lpstr>Times New Roman</vt:lpstr>
      <vt:lpstr>Arial Unicode MS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茉</cp:lastModifiedBy>
  <cp:revision>388</cp:revision>
  <dcterms:created xsi:type="dcterms:W3CDTF">2015-05-04T02:17:00Z</dcterms:created>
  <dcterms:modified xsi:type="dcterms:W3CDTF">2023-03-29T03:37:25Z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A5295D7A569F4219804D3E75C9D93072</vt:lpwstr>
  </property>
  <property fmtid="{D5CDD505-2E9C-101B-9397-08002B2CF9AE}" pid="3" name="KSOProductBuildVer">
    <vt:lpwstr>2052-11.1.0.13703</vt:lpwstr>
  </property>
</Properties>
</file>