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3"/>
  </p:notesMasterIdLst>
  <p:sldIdLst>
    <p:sldId id="645" r:id="rId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>
      <p:cViewPr varScale="1">
        <p:scale>
          <a:sx n="120" d="100"/>
          <a:sy n="120" d="100"/>
        </p:scale>
        <p:origin x="51" y="23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  <a:pPr>
                <a:defRPr/>
              </a:pPr>
              <a:t>2023/03/27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1285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pPr>
                <a:defRPr/>
              </a:pPr>
              <a:t>2023/03/27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7117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pPr>
                <a:defRPr/>
              </a:pPr>
              <a:t>2023/03/27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842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pPr>
                <a:defRPr/>
              </a:pPr>
              <a:t>2023/03/27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61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pPr>
                <a:defRPr/>
              </a:pPr>
              <a:t>2023/03/27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8358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pPr>
                <a:defRPr/>
              </a:pPr>
              <a:t>2023/03/27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5704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pPr>
                <a:defRPr/>
              </a:pPr>
              <a:t>2023/03/27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59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pPr>
                <a:defRPr/>
              </a:pPr>
              <a:t>2023/03/27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588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pPr>
                <a:defRPr/>
              </a:pPr>
              <a:t>2023/03/27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191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pPr>
                <a:defRPr/>
              </a:pPr>
              <a:t>2023/03/27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721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pPr>
                <a:defRPr/>
              </a:pPr>
              <a:t>2023/03/27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119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pPr>
                <a:defRPr/>
              </a:pPr>
              <a:t>2023/03/27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308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pPr>
                <a:defRPr/>
              </a:pPr>
              <a:t>2023/03/27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600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35B5A68C-C54E-4296-87DB-9DFB33672E60}"/>
              </a:ext>
            </a:extLst>
          </p:cNvPr>
          <p:cNvSpPr/>
          <p:nvPr/>
        </p:nvSpPr>
        <p:spPr>
          <a:xfrm>
            <a:off x="2382838" y="1588"/>
            <a:ext cx="8243887" cy="1096962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6083" name="图片 7">
            <a:extLst>
              <a:ext uri="{FF2B5EF4-FFF2-40B4-BE49-F238E27FC236}">
                <a16:creationId xmlns:a16="http://schemas.microsoft.com/office/drawing/2014/main" id="{69827613-3B26-40CB-94CF-E4E1A529AC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solidFill>
            <a:srgbClr val="F18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文本框 11">
            <a:extLst>
              <a:ext uri="{FF2B5EF4-FFF2-40B4-BE49-F238E27FC236}">
                <a16:creationId xmlns:a16="http://schemas.microsoft.com/office/drawing/2014/main" id="{F2D2D5A9-E622-438C-927C-593095089D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5713" y="1649413"/>
            <a:ext cx="4167131" cy="959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学术博士：基础医学、生物医学工程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工程博士：电子信息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学术硕士：基础医学、生物医学工程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专业硕士：基础医学、生物医学工程、电子信息、生物技术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085" name="文本框 12">
            <a:extLst>
              <a:ext uri="{FF2B5EF4-FFF2-40B4-BE49-F238E27FC236}">
                <a16:creationId xmlns:a16="http://schemas.microsoft.com/office/drawing/2014/main" id="{9180CC53-DE05-4A65-A3B6-1E415FBDB3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" y="4251325"/>
            <a:ext cx="2051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Tel: (20)39381185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Cell Phone: 13602733465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Email: xinxg@scut.edu.cn</a:t>
            </a:r>
          </a:p>
          <a:p>
            <a:pPr eaLnBrk="1" hangingPunct="1">
              <a:lnSpc>
                <a:spcPct val="120000"/>
              </a:lnSpc>
            </a:pPr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086" name="文本框 13">
            <a:extLst>
              <a:ext uri="{FF2B5EF4-FFF2-40B4-BE49-F238E27FC236}">
                <a16:creationId xmlns:a16="http://schemas.microsoft.com/office/drawing/2014/main" id="{4DF97746-FE22-43F2-82DD-449D0E5B41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1000" y="1739214"/>
            <a:ext cx="4846638" cy="2317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12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</a:t>
            </a: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究方向</a:t>
            </a: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:</a:t>
            </a: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(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1)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肝纤维化早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期病变，肿瘤微环境，神经免疫肿瘤发生发展调控机理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 (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2)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磁共振成像新技术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;(3)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工结合创新技术研究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创新医疗设备及生命科学仪器研发。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主要业绩：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获国家发明专利授权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项，发明原创性医疗设备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种；培养硕士、博士和博士后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多名；在国内外学术期刊发表论文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余篇。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研究资助</a:t>
            </a: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主持国家重点研发计划项目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首席科学家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，主持国家自然科学基金重点及面上项目等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项，企业横向课题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余项。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科研平台</a:t>
            </a: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细胞生物学实验室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未来创新实验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室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,3T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人体磁共振成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像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室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单细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胞测量平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台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物电磁计算平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台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信分析平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台。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8FFD881C-68D9-40E0-8289-992630A1D7CA}"/>
              </a:ext>
            </a:extLst>
          </p:cNvPr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hangingPunct="1">
              <a:defRPr/>
            </a:pPr>
            <a:endParaRPr lang="en-US" altLang="zh-CN" sz="1200" dirty="0">
              <a:solidFill>
                <a:prstClr val="white"/>
              </a:solidFill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695C0D1F-E597-43E3-A208-8263916CBD68}"/>
              </a:ext>
            </a:extLst>
          </p:cNvPr>
          <p:cNvSpPr txBox="1"/>
          <p:nvPr/>
        </p:nvSpPr>
        <p:spPr>
          <a:xfrm>
            <a:off x="2640013" y="76200"/>
            <a:ext cx="7754937" cy="4303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辛学刚   </a:t>
            </a:r>
            <a:r>
              <a:rPr lang="zh-CN" altLang="en-US" sz="14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教授、博士生</a:t>
            </a:r>
            <a:r>
              <a:rPr lang="en-US" altLang="zh-CN" sz="14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4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硕士生</a:t>
            </a:r>
            <a:r>
              <a:rPr lang="en-US" altLang="zh-CN" sz="14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14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导师、博士后合作导师、医工结合学科带头人。</a:t>
            </a:r>
            <a:endParaRPr lang="en-US" altLang="zh-CN" sz="1400" b="1" spc="12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0A66830-A313-438E-8C59-DF3F94F03566}"/>
              </a:ext>
            </a:extLst>
          </p:cNvPr>
          <p:cNvSpPr txBox="1"/>
          <p:nvPr/>
        </p:nvSpPr>
        <p:spPr>
          <a:xfrm>
            <a:off x="2640013" y="519113"/>
            <a:ext cx="77946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1400" b="1" spc="12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</a:t>
            </a:r>
            <a:r>
              <a:rPr lang="zh-CN" altLang="en-US" sz="14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南理工大学高层次引进人才</a:t>
            </a:r>
            <a:r>
              <a:rPr lang="en-US" altLang="zh-CN" sz="14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"</a:t>
            </a:r>
            <a:r>
              <a:rPr lang="zh-CN" altLang="en-US" sz="14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兴华学者</a:t>
            </a:r>
            <a:r>
              <a:rPr lang="en-US" altLang="zh-CN" sz="14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精英学者</a:t>
            </a:r>
            <a:r>
              <a:rPr lang="en-US" altLang="zh-CN" sz="14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"</a:t>
            </a:r>
            <a:r>
              <a:rPr lang="zh-CN" altLang="en-US" sz="1400" b="1" spc="12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B9E3EA3F-28CB-4408-BAA4-5BD359096F78}"/>
              </a:ext>
            </a:extLst>
          </p:cNvPr>
          <p:cNvSpPr/>
          <p:nvPr/>
        </p:nvSpPr>
        <p:spPr>
          <a:xfrm>
            <a:off x="444500" y="0"/>
            <a:ext cx="1806575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6091" name="矩形 2">
            <a:extLst>
              <a:ext uri="{FF2B5EF4-FFF2-40B4-BE49-F238E27FC236}">
                <a16:creationId xmlns:a16="http://schemas.microsoft.com/office/drawing/2014/main" id="{D50FA2F5-C431-4AD9-AECA-9C836BD63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125" y="3104345"/>
            <a:ext cx="3571875" cy="1033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1989.09-1993.07  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第四军医大学</a:t>
            </a:r>
            <a:r>
              <a:rPr lang="en-US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学士学位</a:t>
            </a:r>
          </a:p>
          <a:p>
            <a:pPr eaLnBrk="1" hangingPunct="1"/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1999.09-2002.06  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中山大学 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原中山医科大学）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硕士学位</a:t>
            </a:r>
          </a:p>
          <a:p>
            <a:pPr eaLnBrk="1" hangingPunct="1"/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2008.09-2011.06  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南方医科大学</a:t>
            </a:r>
            <a:r>
              <a:rPr lang="en-US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博士学位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2013.08-2014.08  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美国纽约大学</a:t>
            </a:r>
            <a:r>
              <a:rPr lang="en-US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访问学者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092" name="文本框 17">
            <a:extLst>
              <a:ext uri="{FF2B5EF4-FFF2-40B4-BE49-F238E27FC236}">
                <a16:creationId xmlns:a16="http://schemas.microsoft.com/office/drawing/2014/main" id="{ED546E70-DDD4-4535-8A46-8202801199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6700" y="1300163"/>
            <a:ext cx="1441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招生专业与类型</a:t>
            </a:r>
          </a:p>
        </p:txBody>
      </p:sp>
      <p:pic>
        <p:nvPicPr>
          <p:cNvPr id="46093" name="图片 24">
            <a:extLst>
              <a:ext uri="{FF2B5EF4-FFF2-40B4-BE49-F238E27FC236}">
                <a16:creationId xmlns:a16="http://schemas.microsoft.com/office/drawing/2014/main" id="{F077A7D4-8004-4FFA-80B9-80646AC922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2517775" y="2720170"/>
            <a:ext cx="3079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94" name="文本框 25">
            <a:extLst>
              <a:ext uri="{FF2B5EF4-FFF2-40B4-BE49-F238E27FC236}">
                <a16:creationId xmlns:a16="http://schemas.microsoft.com/office/drawing/2014/main" id="{6052B8D9-2F87-4CCF-8A9C-88B264BDE0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8763" y="2745570"/>
            <a:ext cx="126188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</a:t>
            </a:r>
            <a:r>
              <a:rPr lang="zh-CN" altLang="en-US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育</a:t>
            </a: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zh-CN" altLang="en-US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</a:t>
            </a: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</a:t>
            </a:r>
          </a:p>
        </p:txBody>
      </p:sp>
      <p:pic>
        <p:nvPicPr>
          <p:cNvPr id="46095" name="图片 27">
            <a:extLst>
              <a:ext uri="{FF2B5EF4-FFF2-40B4-BE49-F238E27FC236}">
                <a16:creationId xmlns:a16="http://schemas.microsoft.com/office/drawing/2014/main" id="{8977AAD1-D3BC-4CB1-92FA-D3E98C9DF4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96" name="文本框 28">
            <a:extLst>
              <a:ext uri="{FF2B5EF4-FFF2-40B4-BE49-F238E27FC236}">
                <a16:creationId xmlns:a16="http://schemas.microsoft.com/office/drawing/2014/main" id="{D06A2980-82DF-43DC-82B7-9C9EF0EEE5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科研工作</a:t>
            </a:r>
          </a:p>
        </p:txBody>
      </p:sp>
      <p:pic>
        <p:nvPicPr>
          <p:cNvPr id="46097" name="图片 32">
            <a:extLst>
              <a:ext uri="{FF2B5EF4-FFF2-40B4-BE49-F238E27FC236}">
                <a16:creationId xmlns:a16="http://schemas.microsoft.com/office/drawing/2014/main" id="{AA36C88A-5667-48A2-9A16-780DC9AD25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98" name="Picture 1">
            <a:extLst>
              <a:ext uri="{FF2B5EF4-FFF2-40B4-BE49-F238E27FC236}">
                <a16:creationId xmlns:a16="http://schemas.microsoft.com/office/drawing/2014/main" id="{DD3F82D7-0080-453A-9BD6-D4FBC93DAA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6" t="18323" r="-575" b="8545"/>
          <a:stretch>
            <a:fillRect/>
          </a:stretch>
        </p:blipFill>
        <p:spPr bwMode="auto">
          <a:xfrm>
            <a:off x="444500" y="1525588"/>
            <a:ext cx="1806575" cy="214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99" name="Picture 2">
            <a:extLst>
              <a:ext uri="{FF2B5EF4-FFF2-40B4-BE49-F238E27FC236}">
                <a16:creationId xmlns:a16="http://schemas.microsoft.com/office/drawing/2014/main" id="{B5D5E186-822E-4E33-9AD7-D48B7EC10B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24673"/>
          <a:stretch>
            <a:fillRect/>
          </a:stretch>
        </p:blipFill>
        <p:spPr bwMode="auto">
          <a:xfrm>
            <a:off x="2471738" y="4343400"/>
            <a:ext cx="4667250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00" name="Picture 3">
            <a:extLst>
              <a:ext uri="{FF2B5EF4-FFF2-40B4-BE49-F238E27FC236}">
                <a16:creationId xmlns:a16="http://schemas.microsoft.com/office/drawing/2014/main" id="{C2DC98CA-DCEB-4721-88FF-C5E3206DDD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050" y="4343400"/>
            <a:ext cx="1393825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01" name="Picture 24">
            <a:extLst>
              <a:ext uri="{FF2B5EF4-FFF2-40B4-BE49-F238E27FC236}">
                <a16:creationId xmlns:a16="http://schemas.microsoft.com/office/drawing/2014/main" id="{8C315807-63C5-453A-9454-BB433B6AC2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2525" y="4337050"/>
            <a:ext cx="2805113" cy="209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文本框 21">
            <a:extLst>
              <a:ext uri="{FF2B5EF4-FFF2-40B4-BE49-F238E27FC236}">
                <a16:creationId xmlns:a16="http://schemas.microsoft.com/office/drawing/2014/main" id="{E8E75652-161E-4777-9D87-A5D681DE09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307" y="85725"/>
            <a:ext cx="1605756" cy="738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工作单位：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华南理工大学医学院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2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华南理工大学生科院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3233</TotalTime>
  <Words>487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宋体</vt:lpstr>
      <vt:lpstr>微软雅黑</vt:lpstr>
      <vt:lpstr>Arial</vt:lpstr>
      <vt:lpstr>Calibri</vt:lpstr>
      <vt:lpstr>Calibri Light</vt:lpstr>
      <vt:lpstr>Wingdings</vt:lpstr>
      <vt:lpstr>1_Office 主题</vt:lpstr>
      <vt:lpstr>PowerPoint Presentation</vt:lpstr>
    </vt:vector>
  </TitlesOfParts>
  <Company>zsb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Sherman Xin</cp:lastModifiedBy>
  <cp:revision>398</cp:revision>
  <dcterms:created xsi:type="dcterms:W3CDTF">2015-05-04T02:17:26Z</dcterms:created>
  <dcterms:modified xsi:type="dcterms:W3CDTF">2023-03-27T09:30:58Z</dcterms:modified>
</cp:coreProperties>
</file>