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88" d="100"/>
          <a:sy n="88" d="100"/>
        </p:scale>
        <p:origin x="2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9787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(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39380988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leijx@scut.edu.cn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64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间质干细胞的免疫调节机制与应用研究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主要对间质干细胞在移植物抗宿主病、实验性结肠炎、肝脏纤维化中作用进行了较深入研究，并着重探讨炎症微环境对其作用影响，从而为获得稳定临床疗效提供依据。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分别获得国家自然基金（</a:t>
            </a:r>
            <a:r>
              <a:rPr lang="en-US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81170367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）、省自然、省医学基金、</a:t>
            </a:r>
            <a:r>
              <a:rPr lang="zh-CN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华南理工大学科研启动基金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zh-CN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中山大学教育部开放实验室基金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资助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雷俊霞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4038285" cy="170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年毕业于中山大学、病理生理学、医学博士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1996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年毕业于郑州大学、医学免疫学、硕士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1992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年毕业于郑州大学、临床医疗系、学士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9" y="3731102"/>
            <a:ext cx="3868921" cy="2100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中山大学学报（医学科学版）审稿人、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中国病理生理学会会员及机能学分会会员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广东省病理生理学会第一届心血管专业委员会青年委员会委员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广东病理生理学会肝病委员会委员</a:t>
            </a:r>
            <a:endParaRPr lang="zh-CN" altLang="en-US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385781" y="1684547"/>
            <a:ext cx="1550595" cy="3139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插入导师图片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2" y="1765636"/>
            <a:ext cx="1268050" cy="171948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40013" y="519113"/>
            <a:ext cx="52514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医学院病理生理学教研室副主</a:t>
            </a: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339c8f81-5268-4537-944e-ec92e6e72358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WPS 演示</Application>
  <PresentationFormat>宽屏</PresentationFormat>
  <Paragraphs>44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389</cp:revision>
  <dcterms:created xsi:type="dcterms:W3CDTF">2015-05-04T02:17:00Z</dcterms:created>
  <dcterms:modified xsi:type="dcterms:W3CDTF">2023-03-29T06:30:23Z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D6E07BA3BADB4680A587B84F1A67B0FC</vt:lpwstr>
  </property>
  <property fmtid="{D5CDD505-2E9C-101B-9397-08002B2CF9AE}" pid="3" name="KSOProductBuildVer">
    <vt:lpwstr>2052-11.1.0.13703</vt:lpwstr>
  </property>
</Properties>
</file>