
<file path=[Content_Types].xml><?xml version="1.0" encoding="utf-8"?>
<Types xmlns="http://schemas.openxmlformats.org/package/2006/content-types">
  <Default Extension="emf" ContentType="image/x-emf"/>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865" r:id="rId3"/>
  </p:sldIdLst>
  <p:sldSz cx="12192000" cy="6858000"/>
  <p:notesSz cx="6858000" cy="9144000"/>
  <p:custDataLst>
    <p:tags r:id="rId8"/>
  </p:custDataLst>
  <p:defaultTex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C000"/>
    <a:srgbClr val="E46D0A"/>
    <a:srgbClr val="C0504E"/>
    <a:srgbClr val="FBCB29"/>
    <a:srgbClr val="14007C"/>
    <a:srgbClr val="44546A"/>
    <a:srgbClr val="130179"/>
    <a:srgbClr val="00B0F0"/>
    <a:srgbClr val="376092"/>
    <a:srgbClr val="082C3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234" autoAdjust="0"/>
    <p:restoredTop sz="93203" autoAdjust="0"/>
  </p:normalViewPr>
  <p:slideViewPr>
    <p:cSldViewPr snapToGrid="0" showGuides="1">
      <p:cViewPr>
        <p:scale>
          <a:sx n="93" d="100"/>
          <a:sy n="93" d="100"/>
        </p:scale>
        <p:origin x="-330" y="279"/>
      </p:cViewPr>
      <p:guideLst>
        <p:guide orient="horz" pos="2160"/>
        <p:guide pos="3840"/>
      </p:guideLst>
    </p:cSldViewPr>
  </p:slideViewPr>
  <p:notesTextViewPr>
    <p:cViewPr>
      <p:scale>
        <a:sx n="1" d="1"/>
        <a:sy n="1" d="1"/>
      </p:scale>
      <p:origin x="0" y="0"/>
    </p:cViewPr>
  </p:notesTextViewPr>
  <p:sorterViewPr>
    <p:cViewPr varScale="1">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gs" Target="tags/tag1.xml"/><Relationship Id="rId7" Type="http://schemas.openxmlformats.org/officeDocument/2006/relationships/tableStyles" Target="tableStyles.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 Id="rId3" Type="http://schemas.openxmlformats.org/officeDocument/2006/relationships/slide" Target="slides/slide1.xml"/><Relationship Id="rId2" Type="http://schemas.openxmlformats.org/officeDocument/2006/relationships/theme" Target="theme/theme1.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eaLnBrk="1" fontAlgn="auto" hangingPunct="1">
              <a:spcBef>
                <a:spcPts val="0"/>
              </a:spcBef>
              <a:spcAft>
                <a:spcPts val="0"/>
              </a:spcAft>
              <a:defRPr sz="1200">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eaLnBrk="1" fontAlgn="auto" hangingPunct="1">
              <a:spcBef>
                <a:spcPts val="0"/>
              </a:spcBef>
              <a:spcAft>
                <a:spcPts val="0"/>
              </a:spcAft>
              <a:defRPr sz="1200">
                <a:latin typeface="+mn-lt"/>
                <a:ea typeface="+mn-ea"/>
              </a:defRPr>
            </a:lvl1pPr>
          </a:lstStyle>
          <a:p>
            <a:pPr>
              <a:defRPr/>
            </a:pPr>
            <a:fld id="{DA1E5227-7275-4FAD-8045-5E43A9DEFCA5}" type="datetimeFigureOut">
              <a:rPr lang="zh-CN" altLang="en-US"/>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pPr lvl="0"/>
            <a:endParaRPr lang="zh-CN" altLang="en-US" noProof="0"/>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noProof="0"/>
              <a:t>单击此处编辑母版文本样式</a:t>
            </a:r>
            <a:endParaRPr lang="zh-CN" altLang="en-US" noProof="0"/>
          </a:p>
          <a:p>
            <a:pPr lvl="1"/>
            <a:r>
              <a:rPr lang="zh-CN" altLang="en-US" noProof="0"/>
              <a:t>第二级</a:t>
            </a:r>
            <a:endParaRPr lang="zh-CN" altLang="en-US" noProof="0"/>
          </a:p>
          <a:p>
            <a:pPr lvl="2"/>
            <a:r>
              <a:rPr lang="zh-CN" altLang="en-US" noProof="0"/>
              <a:t>第三级</a:t>
            </a:r>
            <a:endParaRPr lang="zh-CN" altLang="en-US" noProof="0"/>
          </a:p>
          <a:p>
            <a:pPr lvl="3"/>
            <a:r>
              <a:rPr lang="zh-CN" altLang="en-US" noProof="0"/>
              <a:t>第四级</a:t>
            </a:r>
            <a:endParaRPr lang="zh-CN" altLang="en-US" noProof="0"/>
          </a:p>
          <a:p>
            <a:pPr lvl="4"/>
            <a:r>
              <a:rPr lang="zh-CN" altLang="en-US" noProof="0"/>
              <a:t>第五级</a:t>
            </a:r>
            <a:endParaRPr lang="zh-CN" altLang="en-US" noProof="0"/>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wrap="square" lIns="91440" tIns="45720" rIns="91440" bIns="45720" numCol="1" anchor="b" anchorCtr="0" compatLnSpc="1"/>
          <a:lstStyle>
            <a:lvl1pPr algn="r" eaLnBrk="1" hangingPunct="1">
              <a:defRPr sz="1200"/>
            </a:lvl1pPr>
          </a:lstStyle>
          <a:p>
            <a:fld id="{86E862D0-2B7E-4F25-9618-F4C0670918B0}" type="slidenum">
              <a:rPr lang="zh-CN" altLang="en-US"/>
            </a:fld>
            <a:endParaRPr lang="zh-CN"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endParaRPr lang="zh-CN" altLang="en-US"/>
          </a:p>
        </p:txBody>
      </p:sp>
      <p:sp>
        <p:nvSpPr>
          <p:cNvPr id="4" name="日期占位符 3"/>
          <p:cNvSpPr>
            <a:spLocks noGrp="1"/>
          </p:cNvSpPr>
          <p:nvPr>
            <p:ph type="dt" sz="half" idx="10"/>
          </p:nvPr>
        </p:nvSpPr>
        <p:spPr/>
        <p:txBody>
          <a:bodyPr/>
          <a:lstStyle>
            <a:lvl1pPr>
              <a:defRPr/>
            </a:lvl1pPr>
          </a:lstStyle>
          <a:p>
            <a:pPr>
              <a:defRPr/>
            </a:pPr>
            <a:fld id="{92E66F45-E083-45A9-9A6B-F6CDDC2C82C3}" type="datetimeFigureOut">
              <a:rPr lang="zh-CN" altLang="en-US"/>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737C5FA5-EDB1-42CD-BF72-1C7D4EBDC753}" type="slidenum">
              <a:rPr lang="zh-CN" altLang="en-US"/>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lvl1pPr>
              <a:defRPr/>
            </a:lvl1pPr>
          </a:lstStyle>
          <a:p>
            <a:pPr>
              <a:defRPr/>
            </a:pPr>
            <a:fld id="{F326620C-F03E-4C66-93D2-ACB1EC2326C4}" type="datetimeFigureOut">
              <a:rPr lang="zh-CN" altLang="en-US"/>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8D538786-88AB-4F8F-A871-61C6C2A1B3E8}" type="slidenum">
              <a:rPr lang="zh-CN" altLang="en-US"/>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lvl1pPr>
              <a:defRPr/>
            </a:lvl1pPr>
          </a:lstStyle>
          <a:p>
            <a:pPr>
              <a:defRPr/>
            </a:pPr>
            <a:fld id="{41D0C00E-339D-4670-B3B2-0AA7BEF3997B}" type="datetimeFigureOut">
              <a:rPr lang="zh-CN" altLang="en-US"/>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C7E7991A-197C-43AC-A8B5-DD63DFE82559}" type="slidenum">
              <a:rPr lang="zh-CN" altLang="en-US"/>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idx="1"/>
          </p:nvPr>
        </p:nvSpPr>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lvl1pPr>
              <a:defRPr/>
            </a:lvl1pPr>
          </a:lstStyle>
          <a:p>
            <a:pPr>
              <a:defRPr/>
            </a:pPr>
            <a:fld id="{7B862C23-345D-44BA-9873-485B083792FB}" type="datetimeFigureOut">
              <a:rPr lang="zh-CN" altLang="en-US"/>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CDDC7687-9F5E-4B46-BAEA-E23AC4DDB68C}" type="slidenum">
              <a:rPr lang="zh-CN" altLang="en-US"/>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endParaRPr lang="zh-CN" altLang="en-US"/>
          </a:p>
        </p:txBody>
      </p:sp>
      <p:sp>
        <p:nvSpPr>
          <p:cNvPr id="3" name="文本占位符 2"/>
          <p:cNvSpPr>
            <a:spLocks noGrp="1"/>
          </p:cNvSpPr>
          <p:nvPr>
            <p:ph type="body" idx="1"/>
          </p:nvPr>
        </p:nvSpPr>
        <p:spPr>
          <a:xfrm>
            <a:off x="831850" y="4589465"/>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endParaRPr lang="zh-CN" altLang="en-US"/>
          </a:p>
        </p:txBody>
      </p:sp>
      <p:sp>
        <p:nvSpPr>
          <p:cNvPr id="4" name="日期占位符 3"/>
          <p:cNvSpPr>
            <a:spLocks noGrp="1"/>
          </p:cNvSpPr>
          <p:nvPr>
            <p:ph type="dt" sz="half" idx="10"/>
          </p:nvPr>
        </p:nvSpPr>
        <p:spPr/>
        <p:txBody>
          <a:bodyPr/>
          <a:lstStyle>
            <a:lvl1pPr>
              <a:defRPr/>
            </a:lvl1pPr>
          </a:lstStyle>
          <a:p>
            <a:pPr>
              <a:defRPr/>
            </a:pPr>
            <a:fld id="{8E344F18-3938-4E13-B927-7798DD9FD7B9}" type="datetimeFigureOut">
              <a:rPr lang="zh-CN" altLang="en-US"/>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5591A120-3D30-41F1-B03E-502B2F05C166}" type="slidenum">
              <a:rPr lang="zh-CN" altLang="en-US"/>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sz="half" idx="1"/>
          </p:nvPr>
        </p:nvSpPr>
        <p:spPr>
          <a:xfrm>
            <a:off x="838201" y="1825625"/>
            <a:ext cx="5181600" cy="435133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内容占位符 3"/>
          <p:cNvSpPr>
            <a:spLocks noGrp="1"/>
          </p:cNvSpPr>
          <p:nvPr>
            <p:ph sz="half" idx="2"/>
          </p:nvPr>
        </p:nvSpPr>
        <p:spPr>
          <a:xfrm>
            <a:off x="6172201" y="1825625"/>
            <a:ext cx="5181600" cy="435133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日期占位符 3"/>
          <p:cNvSpPr>
            <a:spLocks noGrp="1"/>
          </p:cNvSpPr>
          <p:nvPr>
            <p:ph type="dt" sz="half" idx="10"/>
          </p:nvPr>
        </p:nvSpPr>
        <p:spPr/>
        <p:txBody>
          <a:bodyPr/>
          <a:lstStyle>
            <a:lvl1pPr>
              <a:defRPr/>
            </a:lvl1pPr>
          </a:lstStyle>
          <a:p>
            <a:pPr>
              <a:defRPr/>
            </a:pPr>
            <a:fld id="{2499569B-A46B-4872-9EC9-3296FBD3A6E3}" type="datetimeFigureOut">
              <a:rPr lang="zh-CN" altLang="en-US"/>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pPr>
              <a:defRPr/>
            </a:pPr>
            <a:fld id="{4E07866F-E29A-4A00-A847-A672E15A4492}" type="slidenum">
              <a:rPr lang="zh-CN" altLang="en-US"/>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9" y="365126"/>
            <a:ext cx="10515600" cy="1325563"/>
          </a:xfrm>
        </p:spPr>
        <p:txBody>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4" name="内容占位符 3"/>
          <p:cNvSpPr>
            <a:spLocks noGrp="1"/>
          </p:cNvSpPr>
          <p:nvPr>
            <p:ph sz="half" idx="2"/>
          </p:nvPr>
        </p:nvSpPr>
        <p:spPr>
          <a:xfrm>
            <a:off x="839788" y="2505075"/>
            <a:ext cx="5157787" cy="368458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6" name="内容占位符 5"/>
          <p:cNvSpPr>
            <a:spLocks noGrp="1"/>
          </p:cNvSpPr>
          <p:nvPr>
            <p:ph sz="quarter" idx="4"/>
          </p:nvPr>
        </p:nvSpPr>
        <p:spPr>
          <a:xfrm>
            <a:off x="6172200" y="2505075"/>
            <a:ext cx="5183188" cy="368458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7" name="日期占位符 3"/>
          <p:cNvSpPr>
            <a:spLocks noGrp="1"/>
          </p:cNvSpPr>
          <p:nvPr>
            <p:ph type="dt" sz="half" idx="10"/>
          </p:nvPr>
        </p:nvSpPr>
        <p:spPr/>
        <p:txBody>
          <a:bodyPr/>
          <a:lstStyle>
            <a:lvl1pPr>
              <a:defRPr/>
            </a:lvl1pPr>
          </a:lstStyle>
          <a:p>
            <a:pPr>
              <a:defRPr/>
            </a:pPr>
            <a:fld id="{64BD466B-DD87-40D4-B0FE-BB5C485E508D}" type="datetimeFigureOut">
              <a:rPr lang="zh-CN" altLang="en-US"/>
            </a:fld>
            <a:endParaRPr lang="zh-CN" altLang="en-US"/>
          </a:p>
        </p:txBody>
      </p:sp>
      <p:sp>
        <p:nvSpPr>
          <p:cNvPr id="8" name="页脚占位符 4"/>
          <p:cNvSpPr>
            <a:spLocks noGrp="1"/>
          </p:cNvSpPr>
          <p:nvPr>
            <p:ph type="ftr" sz="quarter" idx="11"/>
          </p:nvPr>
        </p:nvSpPr>
        <p:spPr/>
        <p:txBody>
          <a:bodyPr/>
          <a:lstStyle>
            <a:lvl1pPr>
              <a:defRPr/>
            </a:lvl1pPr>
          </a:lstStyle>
          <a:p>
            <a:pPr>
              <a:defRPr/>
            </a:pPr>
            <a:endParaRPr lang="zh-CN" altLang="en-US"/>
          </a:p>
        </p:txBody>
      </p:sp>
      <p:sp>
        <p:nvSpPr>
          <p:cNvPr id="9" name="灯片编号占位符 5"/>
          <p:cNvSpPr>
            <a:spLocks noGrp="1"/>
          </p:cNvSpPr>
          <p:nvPr>
            <p:ph type="sldNum" sz="quarter" idx="12"/>
          </p:nvPr>
        </p:nvSpPr>
        <p:spPr/>
        <p:txBody>
          <a:bodyPr/>
          <a:lstStyle>
            <a:lvl1pPr>
              <a:defRPr/>
            </a:lvl1pPr>
          </a:lstStyle>
          <a:p>
            <a:pPr>
              <a:defRPr/>
            </a:pPr>
            <a:fld id="{BD4F165E-1336-4D80-AC76-8081BF08609A}" type="slidenum">
              <a:rPr lang="zh-CN" altLang="en-US"/>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3"/>
          <p:cNvSpPr>
            <a:spLocks noGrp="1"/>
          </p:cNvSpPr>
          <p:nvPr>
            <p:ph type="dt" sz="half" idx="10"/>
          </p:nvPr>
        </p:nvSpPr>
        <p:spPr/>
        <p:txBody>
          <a:bodyPr/>
          <a:lstStyle>
            <a:lvl1pPr>
              <a:defRPr/>
            </a:lvl1pPr>
          </a:lstStyle>
          <a:p>
            <a:pPr>
              <a:defRPr/>
            </a:pPr>
            <a:fld id="{E447A68D-5A5C-4615-A62C-E76333AA6C3A}" type="datetimeFigureOut">
              <a:rPr lang="zh-CN" altLang="en-US"/>
            </a:fld>
            <a:endParaRPr lang="zh-CN" altLang="en-US"/>
          </a:p>
        </p:txBody>
      </p:sp>
      <p:sp>
        <p:nvSpPr>
          <p:cNvPr id="4" name="页脚占位符 4"/>
          <p:cNvSpPr>
            <a:spLocks noGrp="1"/>
          </p:cNvSpPr>
          <p:nvPr>
            <p:ph type="ftr" sz="quarter" idx="11"/>
          </p:nvPr>
        </p:nvSpPr>
        <p:spPr/>
        <p:txBody>
          <a:bodyPr/>
          <a:lstStyle>
            <a:lvl1pPr>
              <a:defRPr/>
            </a:lvl1pPr>
          </a:lstStyle>
          <a:p>
            <a:pPr>
              <a:defRPr/>
            </a:pPr>
            <a:endParaRPr lang="zh-CN" altLang="en-US"/>
          </a:p>
        </p:txBody>
      </p:sp>
      <p:sp>
        <p:nvSpPr>
          <p:cNvPr id="5" name="灯片编号占位符 5"/>
          <p:cNvSpPr>
            <a:spLocks noGrp="1"/>
          </p:cNvSpPr>
          <p:nvPr>
            <p:ph type="sldNum" sz="quarter" idx="12"/>
          </p:nvPr>
        </p:nvSpPr>
        <p:spPr/>
        <p:txBody>
          <a:bodyPr/>
          <a:lstStyle>
            <a:lvl1pPr>
              <a:defRPr/>
            </a:lvl1pPr>
          </a:lstStyle>
          <a:p>
            <a:pPr>
              <a:defRPr/>
            </a:pPr>
            <a:fld id="{1BDC4DFB-9F71-4253-B181-799F24ADE6B8}" type="slidenum">
              <a:rPr lang="zh-CN" altLang="en-US"/>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3"/>
          <p:cNvSpPr>
            <a:spLocks noGrp="1"/>
          </p:cNvSpPr>
          <p:nvPr>
            <p:ph type="dt" sz="half" idx="10"/>
          </p:nvPr>
        </p:nvSpPr>
        <p:spPr/>
        <p:txBody>
          <a:bodyPr/>
          <a:lstStyle>
            <a:lvl1pPr>
              <a:defRPr/>
            </a:lvl1pPr>
          </a:lstStyle>
          <a:p>
            <a:pPr>
              <a:defRPr/>
            </a:pPr>
            <a:fld id="{4434D48D-870A-4D6D-A293-5C0395159A6E}" type="datetimeFigureOut">
              <a:rPr lang="zh-CN" altLang="en-US"/>
            </a:fld>
            <a:endParaRPr lang="zh-CN" altLang="en-US"/>
          </a:p>
        </p:txBody>
      </p:sp>
      <p:sp>
        <p:nvSpPr>
          <p:cNvPr id="3" name="页脚占位符 4"/>
          <p:cNvSpPr>
            <a:spLocks noGrp="1"/>
          </p:cNvSpPr>
          <p:nvPr>
            <p:ph type="ftr" sz="quarter" idx="11"/>
          </p:nvPr>
        </p:nvSpPr>
        <p:spPr/>
        <p:txBody>
          <a:bodyPr/>
          <a:lstStyle>
            <a:lvl1pPr>
              <a:defRPr/>
            </a:lvl1pPr>
          </a:lstStyle>
          <a:p>
            <a:pPr>
              <a:defRPr/>
            </a:pPr>
            <a:endParaRPr lang="zh-CN" altLang="en-US"/>
          </a:p>
        </p:txBody>
      </p:sp>
      <p:sp>
        <p:nvSpPr>
          <p:cNvPr id="4" name="灯片编号占位符 5"/>
          <p:cNvSpPr>
            <a:spLocks noGrp="1"/>
          </p:cNvSpPr>
          <p:nvPr>
            <p:ph type="sldNum" sz="quarter" idx="12"/>
          </p:nvPr>
        </p:nvSpPr>
        <p:spPr/>
        <p:txBody>
          <a:bodyPr/>
          <a:lstStyle>
            <a:lvl1pPr>
              <a:defRPr/>
            </a:lvl1pPr>
          </a:lstStyle>
          <a:p>
            <a:pPr>
              <a:defRPr/>
            </a:pPr>
            <a:fld id="{2A4D84B7-AF27-41F2-AD3D-F48732594264}" type="slidenum">
              <a:rPr lang="zh-CN" altLang="en-US"/>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9" y="457200"/>
            <a:ext cx="3932238" cy="1600200"/>
          </a:xfrm>
        </p:spPr>
        <p:txBody>
          <a:bodyPr anchor="b"/>
          <a:lstStyle>
            <a:lvl1pPr>
              <a:defRPr sz="3200"/>
            </a:lvl1pPr>
          </a:lstStyle>
          <a:p>
            <a:r>
              <a:rPr lang="zh-CN" altLang="en-US"/>
              <a:t>单击此处编辑母版标题样式</a:t>
            </a:r>
            <a:endParaRPr lang="zh-CN" altLang="en-US"/>
          </a:p>
        </p:txBody>
      </p:sp>
      <p:sp>
        <p:nvSpPr>
          <p:cNvPr id="3" name="内容占位符 2"/>
          <p:cNvSpPr>
            <a:spLocks noGrp="1"/>
          </p:cNvSpPr>
          <p:nvPr>
            <p:ph idx="1"/>
          </p:nvPr>
        </p:nvSpPr>
        <p:spPr>
          <a:xfrm>
            <a:off x="5183188" y="987426"/>
            <a:ext cx="6172201"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文本占位符 3"/>
          <p:cNvSpPr>
            <a:spLocks noGrp="1"/>
          </p:cNvSpPr>
          <p:nvPr>
            <p:ph type="body" sz="half" idx="2"/>
          </p:nvPr>
        </p:nvSpPr>
        <p:spPr>
          <a:xfrm>
            <a:off x="839789" y="2057400"/>
            <a:ext cx="393223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endParaRPr lang="zh-CN" altLang="en-US"/>
          </a:p>
        </p:txBody>
      </p:sp>
      <p:sp>
        <p:nvSpPr>
          <p:cNvPr id="5" name="日期占位符 3"/>
          <p:cNvSpPr>
            <a:spLocks noGrp="1"/>
          </p:cNvSpPr>
          <p:nvPr>
            <p:ph type="dt" sz="half" idx="10"/>
          </p:nvPr>
        </p:nvSpPr>
        <p:spPr/>
        <p:txBody>
          <a:bodyPr/>
          <a:lstStyle>
            <a:lvl1pPr>
              <a:defRPr/>
            </a:lvl1pPr>
          </a:lstStyle>
          <a:p>
            <a:pPr>
              <a:defRPr/>
            </a:pPr>
            <a:fld id="{1C0CD8AE-447F-41DF-B03B-8F5694AC8DAE}" type="datetimeFigureOut">
              <a:rPr lang="zh-CN" altLang="en-US"/>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pPr>
              <a:defRPr/>
            </a:pPr>
            <a:fld id="{8CB30B6E-8D7E-436B-9C9C-85BF57C7B9BF}" type="slidenum">
              <a:rPr lang="zh-CN" altLang="en-US"/>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9" y="457200"/>
            <a:ext cx="3932238" cy="1600200"/>
          </a:xfrm>
        </p:spPr>
        <p:txBody>
          <a:bodyPr anchor="b"/>
          <a:lstStyle>
            <a:lvl1pPr>
              <a:defRPr sz="3200"/>
            </a:lvl1pPr>
          </a:lstStyle>
          <a:p>
            <a:r>
              <a:rPr lang="zh-CN" altLang="en-US"/>
              <a:t>单击此处编辑母版标题样式</a:t>
            </a:r>
            <a:endParaRPr lang="zh-CN" altLang="en-US"/>
          </a:p>
        </p:txBody>
      </p:sp>
      <p:sp>
        <p:nvSpPr>
          <p:cNvPr id="3" name="图片占位符 2"/>
          <p:cNvSpPr>
            <a:spLocks noGrp="1"/>
          </p:cNvSpPr>
          <p:nvPr>
            <p:ph type="pic" idx="1"/>
          </p:nvPr>
        </p:nvSpPr>
        <p:spPr>
          <a:xfrm>
            <a:off x="5183188" y="987426"/>
            <a:ext cx="6172201" cy="4873625"/>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a:p>
        </p:txBody>
      </p:sp>
      <p:sp>
        <p:nvSpPr>
          <p:cNvPr id="4" name="文本占位符 3"/>
          <p:cNvSpPr>
            <a:spLocks noGrp="1"/>
          </p:cNvSpPr>
          <p:nvPr>
            <p:ph type="body" sz="half" idx="2"/>
          </p:nvPr>
        </p:nvSpPr>
        <p:spPr>
          <a:xfrm>
            <a:off x="839789" y="2057400"/>
            <a:ext cx="393223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endParaRPr lang="zh-CN" altLang="en-US"/>
          </a:p>
        </p:txBody>
      </p:sp>
      <p:sp>
        <p:nvSpPr>
          <p:cNvPr id="5" name="日期占位符 3"/>
          <p:cNvSpPr>
            <a:spLocks noGrp="1"/>
          </p:cNvSpPr>
          <p:nvPr>
            <p:ph type="dt" sz="half" idx="10"/>
          </p:nvPr>
        </p:nvSpPr>
        <p:spPr/>
        <p:txBody>
          <a:bodyPr/>
          <a:lstStyle>
            <a:lvl1pPr>
              <a:defRPr/>
            </a:lvl1pPr>
          </a:lstStyle>
          <a:p>
            <a:pPr>
              <a:defRPr/>
            </a:pPr>
            <a:fld id="{91C64B5D-0EF7-4BD0-A3B7-74A07467ACB1}" type="datetimeFigureOut">
              <a:rPr lang="zh-CN" altLang="en-US"/>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pPr>
              <a:defRPr/>
            </a:pPr>
            <a:fld id="{437C29F2-03A4-4924-AF89-AE14A5A723EE}" type="slidenum">
              <a:rPr lang="zh-CN" altLang="en-US"/>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838200" y="365125"/>
            <a:ext cx="10515600" cy="1325563"/>
          </a:xfrm>
          <a:prstGeom prst="rect">
            <a:avLst/>
          </a:prstGeom>
          <a:noFill/>
          <a:ln w="9525">
            <a:noFill/>
            <a:miter lim="800000"/>
          </a:ln>
        </p:spPr>
        <p:txBody>
          <a:bodyPr vert="horz" wrap="square" lIns="91440" tIns="45720" rIns="91440" bIns="45720" numCol="1" anchor="ctr" anchorCtr="0" compatLnSpc="1"/>
          <a:lstStyle/>
          <a:p>
            <a:pPr lvl="0"/>
            <a:r>
              <a:rPr lang="zh-CN" altLang="en-US"/>
              <a:t>单击此处编辑母版标题样式</a:t>
            </a:r>
            <a:endParaRPr lang="zh-CN" altLang="en-US"/>
          </a:p>
        </p:txBody>
      </p:sp>
      <p:sp>
        <p:nvSpPr>
          <p:cNvPr id="1027" name="文本占位符 2"/>
          <p:cNvSpPr>
            <a:spLocks noGrp="1"/>
          </p:cNvSpPr>
          <p:nvPr>
            <p:ph type="body" idx="1"/>
          </p:nvPr>
        </p:nvSpPr>
        <p:spPr bwMode="auto">
          <a:xfrm>
            <a:off x="838200" y="1825625"/>
            <a:ext cx="10515600" cy="4351338"/>
          </a:xfrm>
          <a:prstGeom prst="rect">
            <a:avLst/>
          </a:prstGeom>
          <a:noFill/>
          <a:ln w="9525">
            <a:noFill/>
            <a:miter lim="800000"/>
          </a:ln>
        </p:spPr>
        <p:txBody>
          <a:bodyPr vert="horz" wrap="square" lIns="91440" tIns="45720" rIns="91440" bIns="45720" numCol="1" anchor="t" anchorCtr="0" compatLnSpc="1"/>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eaLnBrk="1" fontAlgn="auto" hangingPunct="1">
              <a:spcBef>
                <a:spcPts val="0"/>
              </a:spcBef>
              <a:spcAft>
                <a:spcPts val="0"/>
              </a:spcAft>
              <a:defRPr sz="1200">
                <a:solidFill>
                  <a:schemeClr val="tx1">
                    <a:tint val="75000"/>
                  </a:schemeClr>
                </a:solidFill>
                <a:latin typeface="+mn-lt"/>
                <a:ea typeface="+mn-ea"/>
              </a:defRPr>
            </a:lvl1pPr>
          </a:lstStyle>
          <a:p>
            <a:pPr>
              <a:defRPr/>
            </a:pPr>
            <a:fld id="{E9C2E812-9B47-4810-A781-F539584DA170}" type="datetimeFigureOut">
              <a:rPr lang="zh-CN" altLang="en-US"/>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eaLnBrk="1" fontAlgn="auto" hangingPunct="1">
              <a:spcBef>
                <a:spcPts val="0"/>
              </a:spcBef>
              <a:spcAft>
                <a:spcPts val="0"/>
              </a:spcAft>
              <a:defRPr sz="1200">
                <a:solidFill>
                  <a:schemeClr val="tx1">
                    <a:tint val="75000"/>
                  </a:schemeClr>
                </a:solidFill>
                <a:latin typeface="+mn-lt"/>
                <a:ea typeface="+mn-ea"/>
              </a:defRPr>
            </a:lvl1pPr>
          </a:lstStyle>
          <a:p>
            <a:pPr>
              <a:defRPr/>
            </a:pPr>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wrap="square" lIns="91440" tIns="45720" rIns="91440" bIns="45720" numCol="1" anchor="ctr" anchorCtr="0" compatLnSpc="1"/>
          <a:lstStyle>
            <a:lvl1pPr algn="r" eaLnBrk="1" hangingPunct="1">
              <a:defRPr sz="1200">
                <a:solidFill>
                  <a:srgbClr val="898989"/>
                </a:solidFill>
                <a:ea typeface="宋体" panose="02010600030101010101" pitchFamily="2" charset="-122"/>
              </a:defRPr>
            </a:lvl1pPr>
          </a:lstStyle>
          <a:p>
            <a:pPr>
              <a:defRPr/>
            </a:pPr>
            <a:fld id="{393D6728-958F-4F11-A0FE-129E9BD88B49}" type="slidenum">
              <a:rPr lang="zh-CN" altLang="en-US"/>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rtl="0" eaLnBrk="0" fontAlgn="base" hangingPunct="0">
        <a:lnSpc>
          <a:spcPct val="90000"/>
        </a:lnSpc>
        <a:spcBef>
          <a:spcPct val="0"/>
        </a:spcBef>
        <a:spcAft>
          <a:spcPct val="0"/>
        </a:spcAft>
        <a:defRPr sz="4400" kern="1200">
          <a:solidFill>
            <a:schemeClr val="tx1"/>
          </a:solidFill>
          <a:latin typeface="+mj-lt"/>
          <a:ea typeface="+mj-ea"/>
          <a:cs typeface="+mj-cs"/>
        </a:defRPr>
      </a:lvl1pPr>
      <a:lvl2pPr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2pPr>
      <a:lvl3pPr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3pPr>
      <a:lvl4pPr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4pPr>
      <a:lvl5pPr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5pPr>
      <a:lvl6pPr marL="4572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6pPr>
      <a:lvl7pPr marL="9144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7pPr>
      <a:lvl8pPr marL="13716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8pPr>
      <a:lvl9pPr marL="18288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9pPr>
    </p:titleStyle>
    <p:body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4" Type="http://schemas.openxmlformats.org/officeDocument/2006/relationships/slideLayout" Target="../slideLayouts/slideLayout7.xml"/><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image" Target="../media/image1.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2382838" y="-1588"/>
            <a:ext cx="8243887" cy="1095376"/>
          </a:xfrm>
          <a:prstGeom prst="rect">
            <a:avLst/>
          </a:prstGeom>
          <a:solidFill>
            <a:srgbClr val="C55A11"/>
          </a:solidFill>
          <a:ln>
            <a:noFill/>
          </a:ln>
        </p:spPr>
        <p:style>
          <a:lnRef idx="3">
            <a:schemeClr val="lt1"/>
          </a:lnRef>
          <a:fillRef idx="1">
            <a:schemeClr val="accent3"/>
          </a:fillRef>
          <a:effectRef idx="1">
            <a:schemeClr val="accent3"/>
          </a:effectRef>
          <a:fontRef idx="minor">
            <a:schemeClr val="lt1"/>
          </a:fontRef>
        </p:style>
        <p:txBody>
          <a:bodyPr anchor="ctr"/>
          <a:lstStyle/>
          <a:p>
            <a:pPr algn="ctr">
              <a:defRPr/>
            </a:pPr>
            <a:endParaRPr lang="zh-CN" altLang="en-US">
              <a:solidFill>
                <a:prstClr val="white"/>
              </a:solidFill>
            </a:endParaRPr>
          </a:p>
        </p:txBody>
      </p:sp>
      <p:pic>
        <p:nvPicPr>
          <p:cNvPr id="47107" name="图片 7"/>
          <p:cNvPicPr>
            <a:picLocks noChangeAspect="1" noChangeArrowheads="1"/>
          </p:cNvPicPr>
          <p:nvPr/>
        </p:nvPicPr>
        <p:blipFill>
          <a:blip r:embed="rId1">
            <a:extLst>
              <a:ext uri="{28A0092B-C50C-407E-A947-70E740481C1C}">
                <a14:useLocalDpi xmlns:a14="http://schemas.microsoft.com/office/drawing/2010/main" val="0"/>
              </a:ext>
            </a:extLst>
          </a:blip>
          <a:srcRect t="3896" r="91544" b="3088"/>
          <a:stretch>
            <a:fillRect/>
          </a:stretch>
        </p:blipFill>
        <p:spPr bwMode="auto">
          <a:xfrm>
            <a:off x="2525713" y="1274763"/>
            <a:ext cx="309562" cy="358775"/>
          </a:xfrm>
          <a:prstGeom prst="rect">
            <a:avLst/>
          </a:prstGeom>
          <a:solidFill>
            <a:srgbClr val="F18D00"/>
          </a:solidFill>
          <a:ln>
            <a:noFill/>
          </a:ln>
          <a:extLst>
            <a:ext uri="{91240B29-F687-4F45-9708-019B960494DF}">
              <a14:hiddenLine xmlns:a14="http://schemas.microsoft.com/office/drawing/2010/main" w="9525">
                <a:solidFill>
                  <a:srgbClr val="000000"/>
                </a:solidFill>
                <a:miter lim="800000"/>
                <a:headEnd/>
                <a:tailEnd/>
              </a14:hiddenLine>
            </a:ext>
          </a:extLst>
        </p:spPr>
      </p:pic>
      <p:sp>
        <p:nvSpPr>
          <p:cNvPr id="47108" name="文本框 12"/>
          <p:cNvSpPr txBox="1">
            <a:spLocks noChangeArrowheads="1"/>
          </p:cNvSpPr>
          <p:nvPr/>
        </p:nvSpPr>
        <p:spPr bwMode="auto">
          <a:xfrm>
            <a:off x="96838" y="4137025"/>
            <a:ext cx="2357060" cy="14031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lnSpc>
                <a:spcPct val="120000"/>
              </a:lnSpc>
              <a:buFont typeface="Arial" panose="020B0604020202020204" pitchFamily="34" charset="0"/>
              <a:buNone/>
            </a:pPr>
            <a:r>
              <a:rPr lang="en-US" altLang="zh-CN" sz="1200" b="1" dirty="0">
                <a:solidFill>
                  <a:srgbClr val="000000"/>
                </a:solidFill>
                <a:latin typeface="微软雅黑" panose="020B0503020204020204" pitchFamily="34" charset="-122"/>
                <a:ea typeface="微软雅黑" panose="020B0503020204020204" pitchFamily="34" charset="-122"/>
              </a:rPr>
              <a:t>Tel:  020-39381056   </a:t>
            </a:r>
            <a:r>
              <a:rPr lang="zh-CN" altLang="en-US" sz="1200" b="1" dirty="0">
                <a:solidFill>
                  <a:srgbClr val="000000"/>
                </a:solidFill>
                <a:latin typeface="微软雅黑" panose="020B0503020204020204" pitchFamily="34" charset="-122"/>
                <a:ea typeface="微软雅黑" panose="020B0503020204020204" pitchFamily="34" charset="-122"/>
              </a:rPr>
              <a:t> </a:t>
            </a:r>
            <a:endParaRPr lang="en-US" altLang="zh-CN" sz="1200" b="1" dirty="0">
              <a:solidFill>
                <a:srgbClr val="000000"/>
              </a:solidFill>
              <a:latin typeface="微软雅黑" panose="020B0503020204020204" pitchFamily="34" charset="-122"/>
              <a:ea typeface="微软雅黑" panose="020B0503020204020204" pitchFamily="34" charset="-122"/>
            </a:endParaRPr>
          </a:p>
          <a:p>
            <a:pPr eaLnBrk="1" hangingPunct="1">
              <a:lnSpc>
                <a:spcPct val="120000"/>
              </a:lnSpc>
              <a:buFont typeface="Arial" panose="020B0604020202020204" pitchFamily="34" charset="0"/>
              <a:buNone/>
            </a:pPr>
            <a:r>
              <a:rPr lang="en-US" altLang="zh-CN" sz="1200" b="1" dirty="0">
                <a:solidFill>
                  <a:srgbClr val="000000"/>
                </a:solidFill>
                <a:latin typeface="微软雅黑" panose="020B0503020204020204" pitchFamily="34" charset="-122"/>
                <a:ea typeface="微软雅黑" panose="020B0503020204020204" pitchFamily="34" charset="-122"/>
              </a:rPr>
              <a:t>Handphone: 13809241844</a:t>
            </a:r>
            <a:endParaRPr lang="en-US" altLang="zh-CN" sz="1200" b="1" dirty="0">
              <a:solidFill>
                <a:srgbClr val="000000"/>
              </a:solidFill>
              <a:latin typeface="微软雅黑" panose="020B0503020204020204" pitchFamily="34" charset="-122"/>
              <a:ea typeface="微软雅黑" panose="020B0503020204020204" pitchFamily="34" charset="-122"/>
            </a:endParaRPr>
          </a:p>
          <a:p>
            <a:pPr eaLnBrk="1" hangingPunct="1">
              <a:lnSpc>
                <a:spcPct val="120000"/>
              </a:lnSpc>
              <a:buFont typeface="Arial" panose="020B0604020202020204" pitchFamily="34" charset="0"/>
              <a:buNone/>
            </a:pPr>
            <a:r>
              <a:rPr lang="en-US" altLang="zh-CN" sz="1200" b="1" dirty="0">
                <a:solidFill>
                  <a:srgbClr val="000000"/>
                </a:solidFill>
                <a:latin typeface="微软雅黑" panose="020B0503020204020204" pitchFamily="34" charset="-122"/>
                <a:ea typeface="微软雅黑" panose="020B0503020204020204" pitchFamily="34" charset="-122"/>
              </a:rPr>
              <a:t>Office: </a:t>
            </a:r>
            <a:r>
              <a:rPr lang="zh-CN" altLang="en-US" sz="1200" b="1" dirty="0">
                <a:solidFill>
                  <a:srgbClr val="000000"/>
                </a:solidFill>
                <a:latin typeface="微软雅黑" panose="020B0503020204020204" pitchFamily="34" charset="-122"/>
                <a:ea typeface="微软雅黑" panose="020B0503020204020204" pitchFamily="34" charset="-122"/>
              </a:rPr>
              <a:t>医学院</a:t>
            </a:r>
            <a:r>
              <a:rPr lang="en-US" altLang="zh-CN" sz="1200" b="1" dirty="0">
                <a:solidFill>
                  <a:srgbClr val="000000"/>
                </a:solidFill>
                <a:latin typeface="微软雅黑" panose="020B0503020204020204" pitchFamily="34" charset="-122"/>
                <a:ea typeface="微软雅黑" panose="020B0503020204020204" pitchFamily="34" charset="-122"/>
              </a:rPr>
              <a:t>B2-510</a:t>
            </a:r>
            <a:endParaRPr lang="en-US" altLang="zh-CN" sz="1200" b="1" dirty="0">
              <a:solidFill>
                <a:srgbClr val="000000"/>
              </a:solidFill>
              <a:latin typeface="微软雅黑" panose="020B0503020204020204" pitchFamily="34" charset="-122"/>
              <a:ea typeface="微软雅黑" panose="020B0503020204020204" pitchFamily="34" charset="-122"/>
            </a:endParaRPr>
          </a:p>
          <a:p>
            <a:pPr eaLnBrk="1" hangingPunct="1">
              <a:lnSpc>
                <a:spcPct val="120000"/>
              </a:lnSpc>
              <a:buFont typeface="Arial" panose="020B0604020202020204" pitchFamily="34" charset="0"/>
              <a:buNone/>
            </a:pPr>
            <a:r>
              <a:rPr lang="en-US" altLang="zh-CN" sz="1200" b="1" dirty="0">
                <a:solidFill>
                  <a:srgbClr val="000000"/>
                </a:solidFill>
                <a:latin typeface="微软雅黑" panose="020B0503020204020204" pitchFamily="34" charset="-122"/>
                <a:ea typeface="微软雅黑" panose="020B0503020204020204" pitchFamily="34" charset="-122"/>
              </a:rPr>
              <a:t>Email: </a:t>
            </a:r>
            <a:r>
              <a:rPr lang="zh-CN" altLang="en-US" sz="1200" b="1" dirty="0">
                <a:solidFill>
                  <a:srgbClr val="000000"/>
                </a:solidFill>
                <a:latin typeface="微软雅黑" panose="020B0503020204020204" pitchFamily="34" charset="-122"/>
                <a:ea typeface="微软雅黑" panose="020B0503020204020204" pitchFamily="34" charset="-122"/>
              </a:rPr>
              <a:t> </a:t>
            </a:r>
            <a:r>
              <a:rPr lang="en-US" altLang="zh-CN" sz="1200" b="1" dirty="0">
                <a:solidFill>
                  <a:srgbClr val="000000"/>
                </a:solidFill>
                <a:latin typeface="微软雅黑" panose="020B0503020204020204" pitchFamily="34" charset="-122"/>
                <a:ea typeface="微软雅黑" panose="020B0503020204020204" pitchFamily="34" charset="-122"/>
              </a:rPr>
              <a:t>xujin@scut.edu.cn</a:t>
            </a:r>
            <a:endParaRPr lang="en-US" altLang="zh-CN" sz="1200" b="1" dirty="0">
              <a:solidFill>
                <a:srgbClr val="000000"/>
              </a:solidFill>
              <a:latin typeface="微软雅黑" panose="020B0503020204020204" pitchFamily="34" charset="-122"/>
              <a:ea typeface="微软雅黑" panose="020B0503020204020204" pitchFamily="34" charset="-122"/>
            </a:endParaRPr>
          </a:p>
          <a:p>
            <a:pPr eaLnBrk="1" hangingPunct="1">
              <a:lnSpc>
                <a:spcPct val="120000"/>
              </a:lnSpc>
              <a:buFont typeface="Arial" panose="020B0604020202020204" pitchFamily="34" charset="0"/>
              <a:buNone/>
            </a:pPr>
            <a:endParaRPr lang="en-US" altLang="zh-CN" sz="1200" b="1" dirty="0">
              <a:solidFill>
                <a:srgbClr val="000000"/>
              </a:solidFill>
              <a:latin typeface="微软雅黑" panose="020B0503020204020204" pitchFamily="34" charset="-122"/>
              <a:ea typeface="微软雅黑" panose="020B0503020204020204" pitchFamily="34" charset="-122"/>
            </a:endParaRPr>
          </a:p>
          <a:p>
            <a:pPr eaLnBrk="1" hangingPunct="1">
              <a:lnSpc>
                <a:spcPct val="120000"/>
              </a:lnSpc>
              <a:buFont typeface="Arial" panose="020B0604020202020204" pitchFamily="34" charset="0"/>
              <a:buNone/>
            </a:pPr>
            <a:endParaRPr lang="en-US" altLang="zh-CN" sz="1200" b="1" dirty="0">
              <a:solidFill>
                <a:srgbClr val="000000"/>
              </a:solidFill>
              <a:latin typeface="微软雅黑" panose="020B0503020204020204" pitchFamily="34" charset="-122"/>
              <a:ea typeface="微软雅黑" panose="020B0503020204020204" pitchFamily="34" charset="-122"/>
            </a:endParaRPr>
          </a:p>
        </p:txBody>
      </p:sp>
      <p:sp>
        <p:nvSpPr>
          <p:cNvPr id="20" name="矩形 19"/>
          <p:cNvSpPr/>
          <p:nvPr/>
        </p:nvSpPr>
        <p:spPr>
          <a:xfrm>
            <a:off x="2384425" y="6556375"/>
            <a:ext cx="9232900" cy="182563"/>
          </a:xfrm>
          <a:prstGeom prst="rect">
            <a:avLst/>
          </a:prstGeom>
          <a:solidFill>
            <a:srgbClr val="C55A1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r">
              <a:defRPr/>
            </a:pPr>
            <a:endParaRPr lang="en-US" altLang="zh-CN" sz="1200" dirty="0">
              <a:solidFill>
                <a:prstClr val="white"/>
              </a:solidFill>
            </a:endParaRPr>
          </a:p>
        </p:txBody>
      </p:sp>
      <p:sp>
        <p:nvSpPr>
          <p:cNvPr id="24" name="矩形 23"/>
          <p:cNvSpPr/>
          <p:nvPr/>
        </p:nvSpPr>
        <p:spPr>
          <a:xfrm>
            <a:off x="444500" y="0"/>
            <a:ext cx="1806575" cy="1101725"/>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47111" name="文本框 17"/>
          <p:cNvSpPr txBox="1">
            <a:spLocks noChangeArrowheads="1"/>
          </p:cNvSpPr>
          <p:nvPr/>
        </p:nvSpPr>
        <p:spPr bwMode="auto">
          <a:xfrm>
            <a:off x="2806700" y="1300163"/>
            <a:ext cx="1441450" cy="306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buFont typeface="Arial" panose="020B0604020202020204" pitchFamily="34" charset="0"/>
              <a:buNone/>
            </a:pPr>
            <a:r>
              <a:rPr lang="zh-CN" altLang="en-US" sz="1400" b="1">
                <a:solidFill>
                  <a:srgbClr val="000000"/>
                </a:solidFill>
                <a:latin typeface="微软雅黑" panose="020B0503020204020204" pitchFamily="34" charset="-122"/>
                <a:ea typeface="微软雅黑" panose="020B0503020204020204" pitchFamily="34" charset="-122"/>
              </a:rPr>
              <a:t>招生专业与类型</a:t>
            </a:r>
            <a:endParaRPr lang="zh-CN" altLang="en-US" sz="1400" b="1">
              <a:solidFill>
                <a:srgbClr val="000000"/>
              </a:solidFill>
              <a:latin typeface="微软雅黑" panose="020B0503020204020204" pitchFamily="34" charset="-122"/>
              <a:ea typeface="微软雅黑" panose="020B0503020204020204" pitchFamily="34" charset="-122"/>
            </a:endParaRPr>
          </a:p>
        </p:txBody>
      </p:sp>
      <p:pic>
        <p:nvPicPr>
          <p:cNvPr id="47112" name="图片 24"/>
          <p:cNvPicPr>
            <a:picLocks noChangeAspect="1" noChangeArrowheads="1"/>
          </p:cNvPicPr>
          <p:nvPr/>
        </p:nvPicPr>
        <p:blipFill>
          <a:blip r:embed="rId1">
            <a:extLst>
              <a:ext uri="{28A0092B-C50C-407E-A947-70E740481C1C}">
                <a14:useLocalDpi xmlns:a14="http://schemas.microsoft.com/office/drawing/2010/main" val="0"/>
              </a:ext>
            </a:extLst>
          </a:blip>
          <a:srcRect t="3896" r="91544" b="3088"/>
          <a:stretch>
            <a:fillRect/>
          </a:stretch>
        </p:blipFill>
        <p:spPr bwMode="auto">
          <a:xfrm>
            <a:off x="2525713" y="2492375"/>
            <a:ext cx="309562" cy="358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7113" name="文本框 25"/>
          <p:cNvSpPr txBox="1">
            <a:spLocks noChangeArrowheads="1"/>
          </p:cNvSpPr>
          <p:nvPr/>
        </p:nvSpPr>
        <p:spPr bwMode="auto">
          <a:xfrm>
            <a:off x="2806700" y="2517775"/>
            <a:ext cx="1441420"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buFont typeface="Arial" panose="020B0604020202020204" pitchFamily="34" charset="0"/>
              <a:buNone/>
            </a:pPr>
            <a:r>
              <a:rPr lang="zh-CN" altLang="en-US" sz="1400" b="1" dirty="0">
                <a:solidFill>
                  <a:srgbClr val="000000"/>
                </a:solidFill>
                <a:latin typeface="微软雅黑" panose="020B0503020204020204" pitchFamily="34" charset="-122"/>
                <a:ea typeface="微软雅黑" panose="020B0503020204020204" pitchFamily="34" charset="-122"/>
              </a:rPr>
              <a:t>教育与工作经历</a:t>
            </a:r>
            <a:endParaRPr lang="zh-CN" altLang="en-US" sz="1400" b="1" dirty="0">
              <a:solidFill>
                <a:srgbClr val="000000"/>
              </a:solidFill>
              <a:latin typeface="微软雅黑" panose="020B0503020204020204" pitchFamily="34" charset="-122"/>
              <a:ea typeface="微软雅黑" panose="020B0503020204020204" pitchFamily="34" charset="-122"/>
            </a:endParaRPr>
          </a:p>
        </p:txBody>
      </p:sp>
      <p:pic>
        <p:nvPicPr>
          <p:cNvPr id="47114" name="图片 27"/>
          <p:cNvPicPr>
            <a:picLocks noChangeAspect="1" noChangeArrowheads="1"/>
          </p:cNvPicPr>
          <p:nvPr/>
        </p:nvPicPr>
        <p:blipFill>
          <a:blip r:embed="rId1">
            <a:extLst>
              <a:ext uri="{28A0092B-C50C-407E-A947-70E740481C1C}">
                <a14:useLocalDpi xmlns:a14="http://schemas.microsoft.com/office/drawing/2010/main" val="0"/>
              </a:ext>
            </a:extLst>
          </a:blip>
          <a:srcRect t="3896" r="91544" b="3088"/>
          <a:stretch>
            <a:fillRect/>
          </a:stretch>
        </p:blipFill>
        <p:spPr bwMode="auto">
          <a:xfrm>
            <a:off x="6731000" y="1274763"/>
            <a:ext cx="307975" cy="358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7115" name="文本框 28"/>
          <p:cNvSpPr txBox="1">
            <a:spLocks noChangeArrowheads="1"/>
          </p:cNvSpPr>
          <p:nvPr/>
        </p:nvSpPr>
        <p:spPr bwMode="auto">
          <a:xfrm>
            <a:off x="7011988" y="1300163"/>
            <a:ext cx="902811"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buFont typeface="Arial" panose="020B0604020202020204" pitchFamily="34" charset="0"/>
              <a:buNone/>
            </a:pPr>
            <a:r>
              <a:rPr lang="zh-CN" altLang="en-US" sz="1400" b="1" dirty="0">
                <a:solidFill>
                  <a:srgbClr val="000000"/>
                </a:solidFill>
                <a:latin typeface="微软雅黑" panose="020B0503020204020204" pitchFamily="34" charset="-122"/>
                <a:ea typeface="微软雅黑" panose="020B0503020204020204" pitchFamily="34" charset="-122"/>
              </a:rPr>
              <a:t>科研工作</a:t>
            </a:r>
            <a:endParaRPr lang="zh-CN" altLang="en-US" sz="1400" b="1" dirty="0">
              <a:solidFill>
                <a:srgbClr val="000000"/>
              </a:solidFill>
              <a:latin typeface="微软雅黑" panose="020B0503020204020204" pitchFamily="34" charset="-122"/>
              <a:ea typeface="微软雅黑" panose="020B0503020204020204" pitchFamily="34" charset="-122"/>
            </a:endParaRPr>
          </a:p>
        </p:txBody>
      </p:sp>
      <p:pic>
        <p:nvPicPr>
          <p:cNvPr id="47116" name="图片 29"/>
          <p:cNvPicPr>
            <a:picLocks noChangeAspect="1" noChangeArrowheads="1"/>
          </p:cNvPicPr>
          <p:nvPr/>
        </p:nvPicPr>
        <p:blipFill>
          <a:blip r:embed="rId1">
            <a:extLst>
              <a:ext uri="{28A0092B-C50C-407E-A947-70E740481C1C}">
                <a14:useLocalDpi xmlns:a14="http://schemas.microsoft.com/office/drawing/2010/main" val="0"/>
              </a:ext>
            </a:extLst>
          </a:blip>
          <a:srcRect t="3896" r="91544" b="3088"/>
          <a:stretch>
            <a:fillRect/>
          </a:stretch>
        </p:blipFill>
        <p:spPr bwMode="auto">
          <a:xfrm>
            <a:off x="2525713" y="4186238"/>
            <a:ext cx="309562" cy="358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7117" name="文本框 30"/>
          <p:cNvSpPr txBox="1">
            <a:spLocks noChangeArrowheads="1"/>
          </p:cNvSpPr>
          <p:nvPr/>
        </p:nvSpPr>
        <p:spPr bwMode="auto">
          <a:xfrm>
            <a:off x="2806700" y="4211638"/>
            <a:ext cx="902811"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lvl="0" eaLnBrk="1" hangingPunct="1">
              <a:defRPr/>
            </a:pPr>
            <a:r>
              <a:rPr lang="zh-CN" altLang="en-US" sz="1400" b="1" dirty="0">
                <a:solidFill>
                  <a:prstClr val="black"/>
                </a:solidFill>
                <a:latin typeface="微软雅黑" panose="020B0503020204020204" pitchFamily="34" charset="-122"/>
                <a:ea typeface="微软雅黑" panose="020B0503020204020204" pitchFamily="34" charset="-122"/>
              </a:rPr>
              <a:t>招生要求</a:t>
            </a:r>
            <a:endParaRPr lang="zh-CN" altLang="en-US" sz="1400" b="1" dirty="0">
              <a:solidFill>
                <a:prstClr val="black"/>
              </a:solidFill>
              <a:latin typeface="微软雅黑" panose="020B0503020204020204" pitchFamily="34" charset="-122"/>
              <a:ea typeface="微软雅黑" panose="020B0503020204020204" pitchFamily="34" charset="-122"/>
            </a:endParaRPr>
          </a:p>
        </p:txBody>
      </p:sp>
      <p:pic>
        <p:nvPicPr>
          <p:cNvPr id="47118" name="图片 32"/>
          <p:cNvPicPr>
            <a:picLocks noChangeAspect="1" noChangeArrowheads="1"/>
          </p:cNvPicPr>
          <p:nvPr/>
        </p:nvPicPr>
        <p:blipFill>
          <a:blip r:embed="rId2">
            <a:extLst>
              <a:ext uri="{28A0092B-C50C-407E-A947-70E740481C1C}">
                <a14:useLocalDpi xmlns:a14="http://schemas.microsoft.com/office/drawing/2010/main" val="0"/>
              </a:ext>
            </a:extLst>
          </a:blip>
          <a:srcRect l="9991" r="8128"/>
          <a:stretch>
            <a:fillRect/>
          </a:stretch>
        </p:blipFill>
        <p:spPr bwMode="auto">
          <a:xfrm>
            <a:off x="10810875" y="85725"/>
            <a:ext cx="1123950" cy="1030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7119" name="Text Box 21"/>
          <p:cNvSpPr txBox="1">
            <a:spLocks noChangeArrowheads="1"/>
          </p:cNvSpPr>
          <p:nvPr/>
        </p:nvSpPr>
        <p:spPr bwMode="auto">
          <a:xfrm>
            <a:off x="668338" y="2033588"/>
            <a:ext cx="696912" cy="915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spcBef>
                <a:spcPct val="50000"/>
              </a:spcBef>
              <a:buFont typeface="Arial" panose="020B0604020202020204" pitchFamily="34" charset="0"/>
              <a:buNone/>
            </a:pPr>
            <a:r>
              <a:rPr lang="zh-CN" altLang="en-US"/>
              <a:t>此处插入照片</a:t>
            </a:r>
            <a:endParaRPr lang="zh-CN" altLang="en-US"/>
          </a:p>
        </p:txBody>
      </p:sp>
      <p:pic>
        <p:nvPicPr>
          <p:cNvPr id="47120" name="Picture 17" descr="e468a38d1ac275d7ef107b10c4d67584"/>
          <p:cNvPicPr>
            <a:picLocks noChangeAspect="1" noChangeArrowheads="1"/>
          </p:cNvPicPr>
          <p:nvPr/>
        </p:nvPicPr>
        <p:blipFill>
          <a:blip r:embed="rId3">
            <a:extLst>
              <a:ext uri="{28A0092B-C50C-407E-A947-70E740481C1C}">
                <a14:useLocalDpi xmlns:a14="http://schemas.microsoft.com/office/drawing/2010/main" val="0"/>
              </a:ext>
            </a:extLst>
          </a:blip>
          <a:srcRect l="26041" t="5934" r="22726" b="-716"/>
          <a:stretch>
            <a:fillRect/>
          </a:stretch>
        </p:blipFill>
        <p:spPr bwMode="auto">
          <a:xfrm>
            <a:off x="96838" y="1223963"/>
            <a:ext cx="2287587" cy="2819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7121" name="Rectangle 4"/>
          <p:cNvSpPr>
            <a:spLocks noChangeArrowheads="1"/>
          </p:cNvSpPr>
          <p:nvPr/>
        </p:nvSpPr>
        <p:spPr bwMode="auto">
          <a:xfrm>
            <a:off x="2600325" y="2938463"/>
            <a:ext cx="6096000" cy="954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buFont typeface="Arial" panose="020B0604020202020204" pitchFamily="34" charset="0"/>
              <a:buNone/>
            </a:pPr>
            <a:r>
              <a:rPr lang="en-US" altLang="zh-CN" sz="1400" dirty="0">
                <a:latin typeface="微软雅黑" panose="020B0503020204020204" pitchFamily="34" charset="-122"/>
                <a:ea typeface="微软雅黑" panose="020B0503020204020204" pitchFamily="34" charset="-122"/>
              </a:rPr>
              <a:t>1998-2002    </a:t>
            </a:r>
            <a:r>
              <a:rPr lang="zh-CN" altLang="en-US" sz="1400">
                <a:latin typeface="微软雅黑" panose="020B0503020204020204" pitchFamily="34" charset="-122"/>
                <a:ea typeface="微软雅黑" panose="020B0503020204020204" pitchFamily="34" charset="-122"/>
              </a:rPr>
              <a:t>南京大学                            学士</a:t>
            </a:r>
            <a:endParaRPr lang="zh-CN" altLang="en-US" sz="1400" dirty="0">
              <a:latin typeface="微软雅黑" panose="020B0503020204020204" pitchFamily="34" charset="-122"/>
              <a:ea typeface="微软雅黑" panose="020B0503020204020204" pitchFamily="34" charset="-122"/>
            </a:endParaRPr>
          </a:p>
          <a:p>
            <a:pPr eaLnBrk="1" hangingPunct="1">
              <a:buFont typeface="Arial" panose="020B0604020202020204" pitchFamily="34" charset="0"/>
              <a:buNone/>
            </a:pPr>
            <a:r>
              <a:rPr lang="en-US" altLang="zh-CN" sz="1400" dirty="0">
                <a:latin typeface="微软雅黑" panose="020B0503020204020204" pitchFamily="34" charset="-122"/>
                <a:ea typeface="微软雅黑" panose="020B0503020204020204" pitchFamily="34" charset="-122"/>
              </a:rPr>
              <a:t>2002-2008    </a:t>
            </a:r>
            <a:r>
              <a:rPr lang="zh-CN" altLang="en-US" sz="1400" dirty="0">
                <a:latin typeface="微软雅黑" panose="020B0503020204020204" pitchFamily="34" charset="-122"/>
                <a:ea typeface="微软雅黑" panose="020B0503020204020204" pitchFamily="34" charset="-122"/>
              </a:rPr>
              <a:t>新加坡国立大学 </a:t>
            </a:r>
            <a:r>
              <a:rPr lang="en-US" altLang="zh-CN" sz="1400" dirty="0">
                <a:latin typeface="微软雅黑" panose="020B0503020204020204" pitchFamily="34" charset="-122"/>
                <a:ea typeface="微软雅黑" panose="020B0503020204020204" pitchFamily="34" charset="-122"/>
              </a:rPr>
              <a:t>IMCB        </a:t>
            </a:r>
            <a:r>
              <a:rPr lang="zh-CN" altLang="en-US" sz="1400" dirty="0">
                <a:latin typeface="微软雅黑" panose="020B0503020204020204" pitchFamily="34" charset="-122"/>
                <a:ea typeface="微软雅黑" panose="020B0503020204020204" pitchFamily="34" charset="-122"/>
              </a:rPr>
              <a:t>博士</a:t>
            </a:r>
            <a:endParaRPr lang="zh-CN" altLang="en-US" sz="1400" dirty="0">
              <a:latin typeface="微软雅黑" panose="020B0503020204020204" pitchFamily="34" charset="-122"/>
              <a:ea typeface="微软雅黑" panose="020B0503020204020204" pitchFamily="34" charset="-122"/>
            </a:endParaRPr>
          </a:p>
          <a:p>
            <a:pPr eaLnBrk="1" hangingPunct="1">
              <a:buFont typeface="Arial" panose="020B0604020202020204" pitchFamily="34" charset="0"/>
              <a:buNone/>
            </a:pPr>
            <a:r>
              <a:rPr lang="en-US" altLang="zh-CN" sz="1400" dirty="0">
                <a:latin typeface="微软雅黑" panose="020B0503020204020204" pitchFamily="34" charset="-122"/>
                <a:ea typeface="微软雅黑" panose="020B0503020204020204" pitchFamily="34" charset="-122"/>
              </a:rPr>
              <a:t>2008-2017    </a:t>
            </a:r>
            <a:r>
              <a:rPr lang="zh-CN" altLang="en-US" sz="1400" dirty="0">
                <a:latin typeface="微软雅黑" panose="020B0503020204020204" pitchFamily="34" charset="-122"/>
                <a:ea typeface="微软雅黑" panose="020B0503020204020204" pitchFamily="34" charset="-122"/>
              </a:rPr>
              <a:t>香港科技大学                   博士后</a:t>
            </a:r>
            <a:endParaRPr lang="zh-CN" altLang="en-US" sz="1400" dirty="0">
              <a:latin typeface="微软雅黑" panose="020B0503020204020204" pitchFamily="34" charset="-122"/>
              <a:ea typeface="微软雅黑" panose="020B0503020204020204" pitchFamily="34" charset="-122"/>
            </a:endParaRPr>
          </a:p>
          <a:p>
            <a:pPr eaLnBrk="1" hangingPunct="1">
              <a:buFont typeface="Arial" panose="020B0604020202020204" pitchFamily="34" charset="0"/>
              <a:buNone/>
            </a:pPr>
            <a:r>
              <a:rPr lang="en-US" altLang="zh-CN" sz="1400" dirty="0">
                <a:latin typeface="微软雅黑" panose="020B0503020204020204" pitchFamily="34" charset="-122"/>
                <a:ea typeface="微软雅黑" panose="020B0503020204020204" pitchFamily="34" charset="-122"/>
              </a:rPr>
              <a:t>2017</a:t>
            </a:r>
            <a:r>
              <a:rPr lang="zh-CN" altLang="en-US" sz="1400" dirty="0">
                <a:latin typeface="微软雅黑" panose="020B0503020204020204" pitchFamily="34" charset="-122"/>
                <a:ea typeface="微软雅黑" panose="020B0503020204020204" pitchFamily="34" charset="-122"/>
              </a:rPr>
              <a:t>至今</a:t>
            </a:r>
            <a:r>
              <a:rPr lang="en-US" altLang="zh-CN" sz="1400" dirty="0">
                <a:latin typeface="微软雅黑" panose="020B0503020204020204" pitchFamily="34" charset="-122"/>
                <a:ea typeface="微软雅黑" panose="020B0503020204020204" pitchFamily="34" charset="-122"/>
              </a:rPr>
              <a:t>       </a:t>
            </a:r>
            <a:r>
              <a:rPr lang="zh-CN" altLang="en-US" sz="1400" dirty="0">
                <a:latin typeface="微软雅黑" panose="020B0503020204020204" pitchFamily="34" charset="-122"/>
                <a:ea typeface="微软雅黑" panose="020B0503020204020204" pitchFamily="34" charset="-122"/>
              </a:rPr>
              <a:t>华南理工大学                     教授</a:t>
            </a:r>
            <a:endParaRPr lang="zh-CN" altLang="en-US" sz="1400" dirty="0">
              <a:latin typeface="微软雅黑" panose="020B0503020204020204" pitchFamily="34" charset="-122"/>
              <a:ea typeface="微软雅黑" panose="020B0503020204020204" pitchFamily="34" charset="-122"/>
            </a:endParaRPr>
          </a:p>
        </p:txBody>
      </p:sp>
      <p:sp>
        <p:nvSpPr>
          <p:cNvPr id="47122" name="Rectangle 6"/>
          <p:cNvSpPr>
            <a:spLocks noChangeArrowheads="1"/>
          </p:cNvSpPr>
          <p:nvPr/>
        </p:nvSpPr>
        <p:spPr bwMode="auto">
          <a:xfrm>
            <a:off x="2555875" y="1646238"/>
            <a:ext cx="609600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nSpc>
                <a:spcPct val="120000"/>
              </a:lnSpc>
            </a:pPr>
            <a:r>
              <a:rPr lang="zh-CN" altLang="en-US" sz="1400" dirty="0">
                <a:solidFill>
                  <a:srgbClr val="000000"/>
                </a:solidFill>
                <a:latin typeface="微软雅黑" panose="020B0503020204020204" pitchFamily="34" charset="-122"/>
                <a:ea typeface="微软雅黑" panose="020B0503020204020204" pitchFamily="34" charset="-122"/>
              </a:rPr>
              <a:t>学术博士：生物学</a:t>
            </a:r>
            <a:endParaRPr lang="en-US" altLang="zh-CN" sz="1400" dirty="0">
              <a:solidFill>
                <a:srgbClr val="000000"/>
              </a:solidFill>
              <a:latin typeface="微软雅黑" panose="020B0503020204020204" pitchFamily="34" charset="-122"/>
              <a:ea typeface="微软雅黑" panose="020B0503020204020204" pitchFamily="34" charset="-122"/>
            </a:endParaRPr>
          </a:p>
          <a:p>
            <a:pPr>
              <a:lnSpc>
                <a:spcPct val="120000"/>
              </a:lnSpc>
            </a:pPr>
            <a:r>
              <a:rPr lang="zh-CN" altLang="en-US" sz="1400" dirty="0">
                <a:solidFill>
                  <a:srgbClr val="000000"/>
                </a:solidFill>
                <a:latin typeface="微软雅黑" panose="020B0503020204020204" pitchFamily="34" charset="-122"/>
                <a:ea typeface="微软雅黑" panose="020B0503020204020204" pitchFamily="34" charset="-122"/>
              </a:rPr>
              <a:t>学术硕士：基础医学、生物学，</a:t>
            </a:r>
            <a:endParaRPr lang="en-US" altLang="zh-CN" sz="1400" dirty="0">
              <a:solidFill>
                <a:srgbClr val="000000"/>
              </a:solidFill>
              <a:latin typeface="微软雅黑" panose="020B0503020204020204" pitchFamily="34" charset="-122"/>
              <a:ea typeface="微软雅黑" panose="020B0503020204020204" pitchFamily="34" charset="-122"/>
            </a:endParaRPr>
          </a:p>
        </p:txBody>
      </p:sp>
      <p:sp>
        <p:nvSpPr>
          <p:cNvPr id="47123" name="Rectangle 9"/>
          <p:cNvSpPr>
            <a:spLocks noChangeArrowheads="1"/>
          </p:cNvSpPr>
          <p:nvPr/>
        </p:nvSpPr>
        <p:spPr bwMode="auto">
          <a:xfrm>
            <a:off x="2600325" y="92075"/>
            <a:ext cx="6096000" cy="922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buFont typeface="Arial" panose="020B0604020202020204" pitchFamily="34" charset="0"/>
              <a:buNone/>
            </a:pPr>
            <a:r>
              <a:rPr lang="zh-CN" altLang="en-US" sz="2200" b="1" dirty="0">
                <a:solidFill>
                  <a:schemeClr val="bg1"/>
                </a:solidFill>
                <a:latin typeface="微软雅黑" panose="020B0503020204020204" pitchFamily="34" charset="-122"/>
                <a:ea typeface="微软雅黑" panose="020B0503020204020204" pitchFamily="34" charset="-122"/>
              </a:rPr>
              <a:t>徐进      </a:t>
            </a:r>
            <a:r>
              <a:rPr lang="zh-CN" altLang="en-US" sz="1600" b="1" dirty="0">
                <a:solidFill>
                  <a:schemeClr val="bg1"/>
                </a:solidFill>
                <a:latin typeface="微软雅黑" panose="020B0503020204020204" pitchFamily="34" charset="-122"/>
                <a:ea typeface="微软雅黑" panose="020B0503020204020204" pitchFamily="34" charset="-122"/>
              </a:rPr>
              <a:t>华南理工大学医学院</a:t>
            </a:r>
            <a:endParaRPr lang="en-US" altLang="zh-CN" sz="1600" b="1" dirty="0">
              <a:solidFill>
                <a:schemeClr val="bg1"/>
              </a:solidFill>
              <a:latin typeface="微软雅黑" panose="020B0503020204020204" pitchFamily="34" charset="-122"/>
              <a:ea typeface="微软雅黑" panose="020B0503020204020204" pitchFamily="34" charset="-122"/>
            </a:endParaRPr>
          </a:p>
          <a:p>
            <a:pPr eaLnBrk="1" hangingPunct="1">
              <a:buFont typeface="Arial" panose="020B0604020202020204" pitchFamily="34" charset="0"/>
              <a:buNone/>
            </a:pPr>
            <a:r>
              <a:rPr lang="zh-CN" altLang="en-US" sz="1600" b="1" dirty="0">
                <a:solidFill>
                  <a:schemeClr val="bg1"/>
                </a:solidFill>
                <a:latin typeface="微软雅黑" panose="020B0503020204020204" pitchFamily="34" charset="-122"/>
                <a:ea typeface="微软雅黑" panose="020B0503020204020204" pitchFamily="34" charset="-122"/>
              </a:rPr>
              <a:t>                 教授、博士生导师</a:t>
            </a:r>
            <a:endParaRPr lang="zh-CN" altLang="en-US" sz="1600" b="1" dirty="0">
              <a:solidFill>
                <a:schemeClr val="bg1"/>
              </a:solidFill>
              <a:latin typeface="微软雅黑" panose="020B0503020204020204" pitchFamily="34" charset="-122"/>
              <a:ea typeface="微软雅黑" panose="020B0503020204020204" pitchFamily="34" charset="-122"/>
            </a:endParaRPr>
          </a:p>
          <a:p>
            <a:pPr eaLnBrk="1" hangingPunct="1">
              <a:buFont typeface="Arial" panose="020B0604020202020204" pitchFamily="34" charset="0"/>
              <a:buNone/>
            </a:pPr>
            <a:r>
              <a:rPr lang="zh-CN" altLang="en-US" sz="1600" b="1" dirty="0">
                <a:solidFill>
                  <a:schemeClr val="bg1"/>
                </a:solidFill>
                <a:latin typeface="微软雅黑" panose="020B0503020204020204" pitchFamily="34" charset="-122"/>
                <a:ea typeface="微软雅黑" panose="020B0503020204020204" pitchFamily="34" charset="-122"/>
              </a:rPr>
              <a:t>                 发育生物学与再生医学团队</a:t>
            </a:r>
            <a:r>
              <a:rPr lang="en-US" altLang="zh-CN" sz="1600" b="1" dirty="0">
                <a:solidFill>
                  <a:schemeClr val="bg1"/>
                </a:solidFill>
                <a:latin typeface="微软雅黑" panose="020B0503020204020204" pitchFamily="34" charset="-122"/>
                <a:ea typeface="微软雅黑" panose="020B0503020204020204" pitchFamily="34" charset="-122"/>
              </a:rPr>
              <a:t>PI</a:t>
            </a:r>
            <a:endParaRPr lang="zh-CN" altLang="en-US" sz="1600" b="1" dirty="0">
              <a:solidFill>
                <a:schemeClr val="bg1"/>
              </a:solidFill>
              <a:latin typeface="微软雅黑" panose="020B0503020204020204" pitchFamily="34" charset="-122"/>
              <a:ea typeface="微软雅黑" panose="020B0503020204020204" pitchFamily="34" charset="-122"/>
            </a:endParaRPr>
          </a:p>
        </p:txBody>
      </p:sp>
      <p:sp>
        <p:nvSpPr>
          <p:cNvPr id="47124" name="Rectangle 10"/>
          <p:cNvSpPr>
            <a:spLocks noChangeArrowheads="1"/>
          </p:cNvSpPr>
          <p:nvPr/>
        </p:nvSpPr>
        <p:spPr bwMode="auto">
          <a:xfrm>
            <a:off x="6731000" y="1630607"/>
            <a:ext cx="60960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buFont typeface="Arial" panose="020B0604020202020204" pitchFamily="34" charset="0"/>
              <a:buNone/>
            </a:pPr>
            <a:r>
              <a:rPr lang="zh-CN" altLang="en-US" sz="1400" b="1" dirty="0">
                <a:latin typeface="微软雅黑" panose="020B0503020204020204" pitchFamily="34" charset="-122"/>
                <a:ea typeface="微软雅黑" panose="020B0503020204020204" pitchFamily="34" charset="-122"/>
              </a:rPr>
              <a:t>研究方向：免疫细胞发育、功能及组织再生。</a:t>
            </a:r>
            <a:endParaRPr lang="zh-CN" altLang="en-US" sz="1400" b="1" dirty="0">
              <a:latin typeface="微软雅黑" panose="020B0503020204020204" pitchFamily="34" charset="-122"/>
              <a:ea typeface="微软雅黑" panose="020B0503020204020204" pitchFamily="34" charset="-122"/>
            </a:endParaRPr>
          </a:p>
        </p:txBody>
      </p:sp>
      <p:sp>
        <p:nvSpPr>
          <p:cNvPr id="47125" name="Rectangle 11"/>
          <p:cNvSpPr>
            <a:spLocks noChangeArrowheads="1"/>
          </p:cNvSpPr>
          <p:nvPr/>
        </p:nvSpPr>
        <p:spPr bwMode="auto">
          <a:xfrm>
            <a:off x="6746875" y="1939363"/>
            <a:ext cx="5057775" cy="1754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buFont typeface="Arial" panose="020B0604020202020204" pitchFamily="34" charset="0"/>
              <a:buNone/>
            </a:pPr>
            <a:r>
              <a:rPr lang="zh-CN" altLang="en-US" sz="1200" dirty="0">
                <a:latin typeface="微软雅黑" panose="020B0503020204020204" pitchFamily="34" charset="-122"/>
                <a:ea typeface="微软雅黑" panose="020B0503020204020204" pitchFamily="34" charset="-122"/>
              </a:rPr>
              <a:t>本实验室致力于研究免疫系统对于组织发育与再生过程的作用，主要通过利用斑马鱼独特的优势来进行一些小鼠中无法或很难实现的研究，从而有可能填补之前研究体系的空白之处。斑马鱼胚胎产量多，并且胚胎透明。这两个特点使得斑马鱼成为正向遗传筛选，活体实时观察以及光学显微操作的优秀动物模型。在斑马鱼中，通过实时观察免疫细胞在组织发育与再生过程中的行为与作用，可以将我们对免疫系统与组织发育与再生的交互作用的理解提高到更精确的水平；通过设计合适的正向遗传筛选，可以揭示之前未知基因在全新生物过程中的作用。本实验室期望能通过发挥斑马鱼特有的优势做出具有创新力的研究工作。</a:t>
            </a:r>
            <a:endParaRPr lang="zh-CN" altLang="en-US" sz="1200" dirty="0">
              <a:latin typeface="微软雅黑" panose="020B0503020204020204" pitchFamily="34" charset="-122"/>
              <a:ea typeface="微软雅黑" panose="020B0503020204020204" pitchFamily="34" charset="-122"/>
            </a:endParaRPr>
          </a:p>
        </p:txBody>
      </p:sp>
      <p:sp>
        <p:nvSpPr>
          <p:cNvPr id="47126" name="Rectangle 27"/>
          <p:cNvSpPr>
            <a:spLocks noChangeArrowheads="1"/>
          </p:cNvSpPr>
          <p:nvPr/>
        </p:nvSpPr>
        <p:spPr bwMode="auto">
          <a:xfrm>
            <a:off x="6757988" y="3697486"/>
            <a:ext cx="60960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buFont typeface="Arial" panose="020B0604020202020204" pitchFamily="34" charset="0"/>
              <a:buNone/>
            </a:pPr>
            <a:r>
              <a:rPr lang="zh-CN" altLang="en-US" sz="1400" b="1" dirty="0">
                <a:latin typeface="微软雅黑" panose="020B0503020204020204" pitchFamily="34" charset="-122"/>
                <a:ea typeface="微软雅黑" panose="020B0503020204020204" pitchFamily="34" charset="-122"/>
              </a:rPr>
              <a:t>主要学术成果：</a:t>
            </a:r>
            <a:endParaRPr lang="zh-CN" altLang="en-US" sz="1400" b="1" dirty="0">
              <a:latin typeface="微软雅黑" panose="020B0503020204020204" pitchFamily="34" charset="-122"/>
              <a:ea typeface="微软雅黑" panose="020B0503020204020204" pitchFamily="34" charset="-122"/>
            </a:endParaRPr>
          </a:p>
        </p:txBody>
      </p:sp>
      <p:sp>
        <p:nvSpPr>
          <p:cNvPr id="47127" name="Rectangle 12"/>
          <p:cNvSpPr>
            <a:spLocks noChangeArrowheads="1"/>
          </p:cNvSpPr>
          <p:nvPr/>
        </p:nvSpPr>
        <p:spPr bwMode="auto">
          <a:xfrm>
            <a:off x="6746875" y="3983414"/>
            <a:ext cx="4949825" cy="1754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1200" dirty="0"/>
              <a:t>Dai Y, Wu S ……Wen Z</a:t>
            </a:r>
            <a:r>
              <a:rPr lang="en-US" altLang="zh-CN" sz="1200" baseline="30000" dirty="0"/>
              <a:t> #</a:t>
            </a:r>
            <a:r>
              <a:rPr lang="pl-PL" altLang="zh-CN" sz="1200" dirty="0"/>
              <a:t>, </a:t>
            </a:r>
            <a:r>
              <a:rPr lang="pl-PL" altLang="zh-CN" sz="1200" b="1" dirty="0"/>
              <a:t>Xu J</a:t>
            </a:r>
            <a:r>
              <a:rPr lang="en-US" altLang="zh-CN" sz="1200" baseline="30000" dirty="0"/>
              <a:t>#</a:t>
            </a:r>
            <a:r>
              <a:rPr lang="en-US" altLang="zh-CN" sz="1200" dirty="0"/>
              <a:t>. </a:t>
            </a:r>
            <a:r>
              <a:rPr lang="en-US" altLang="zh-CN" sz="1200" b="1" i="1" dirty="0"/>
              <a:t>Development. </a:t>
            </a:r>
            <a:r>
              <a:rPr lang="en-US" altLang="zh-CN" sz="1200" dirty="0"/>
              <a:t>2022 Aug 15;149. </a:t>
            </a:r>
            <a:r>
              <a:rPr lang="en-US" altLang="zh-CN" sz="1200" b="1" i="1" dirty="0"/>
              <a:t> </a:t>
            </a:r>
            <a:endParaRPr lang="en-US" altLang="zh-CN" sz="1200" dirty="0"/>
          </a:p>
          <a:p>
            <a:pPr eaLnBrk="1" hangingPunct="1">
              <a:buFont typeface="Arial" panose="020B0604020202020204" pitchFamily="34" charset="0"/>
              <a:buNone/>
            </a:pPr>
            <a:r>
              <a:rPr lang="en-US" altLang="zh-CN" sz="1200" dirty="0"/>
              <a:t>He S, Tian Y……</a:t>
            </a:r>
            <a:r>
              <a:rPr lang="pl-PL" altLang="zh-CN" sz="1200" b="1" dirty="0"/>
              <a:t>Xu J</a:t>
            </a:r>
            <a:r>
              <a:rPr lang="en-US" altLang="zh-CN" sz="1200" baseline="30000" dirty="0"/>
              <a:t>#</a:t>
            </a:r>
            <a:r>
              <a:rPr lang="pl-PL" altLang="zh-CN" sz="1200" dirty="0"/>
              <a:t>, Wen Z</a:t>
            </a:r>
            <a:r>
              <a:rPr lang="en-US" altLang="zh-CN" sz="1200" baseline="30000" dirty="0"/>
              <a:t> #</a:t>
            </a:r>
            <a:r>
              <a:rPr lang="pl-PL" altLang="zh-CN" sz="1200" dirty="0"/>
              <a:t>, Qu JY</a:t>
            </a:r>
            <a:r>
              <a:rPr lang="en-US" altLang="zh-CN" sz="1200" baseline="30000" dirty="0"/>
              <a:t> #</a:t>
            </a:r>
            <a:r>
              <a:rPr lang="en-US" altLang="zh-CN" sz="1200" dirty="0"/>
              <a:t>. </a:t>
            </a:r>
            <a:r>
              <a:rPr lang="en-US" altLang="zh-CN" sz="1200" b="1" i="1" dirty="0" err="1"/>
              <a:t>Elife</a:t>
            </a:r>
            <a:r>
              <a:rPr lang="en-US" altLang="zh-CN" sz="1200" dirty="0"/>
              <a:t>. 2020 Jan 6;9. </a:t>
            </a:r>
            <a:endParaRPr lang="en-US" altLang="zh-CN" sz="1200" dirty="0"/>
          </a:p>
          <a:p>
            <a:pPr eaLnBrk="1" hangingPunct="1">
              <a:buFont typeface="Arial" panose="020B0604020202020204" pitchFamily="34" charset="0"/>
              <a:buNone/>
            </a:pPr>
            <a:r>
              <a:rPr lang="en-US" altLang="zh-CN" sz="1200" dirty="0"/>
              <a:t>He S, Chen J …… Zhang W</a:t>
            </a:r>
            <a:r>
              <a:rPr lang="en-US" altLang="zh-CN" sz="1200" baseline="30000" dirty="0"/>
              <a:t>#</a:t>
            </a:r>
            <a:r>
              <a:rPr lang="en-US" altLang="zh-CN" sz="1200" dirty="0"/>
              <a:t>, </a:t>
            </a:r>
            <a:r>
              <a:rPr lang="en-US" altLang="zh-CN" sz="1200" b="1" dirty="0"/>
              <a:t>Xu J</a:t>
            </a:r>
            <a:r>
              <a:rPr lang="en-US" altLang="zh-CN" sz="1200" baseline="30000" dirty="0"/>
              <a:t>#</a:t>
            </a:r>
            <a:r>
              <a:rPr lang="en-US" altLang="zh-CN" sz="1200" dirty="0"/>
              <a:t>.</a:t>
            </a:r>
            <a:r>
              <a:rPr lang="en-US" altLang="zh-CN" sz="1200" b="1" i="1" dirty="0"/>
              <a:t> </a:t>
            </a:r>
            <a:r>
              <a:rPr lang="en-US" altLang="zh-CN" sz="1200" b="1" i="1" dirty="0" err="1"/>
              <a:t>Elife</a:t>
            </a:r>
            <a:r>
              <a:rPr lang="en-US" altLang="zh-CN" sz="1200" dirty="0"/>
              <a:t>. 2018 Jun 15;7. </a:t>
            </a:r>
            <a:endParaRPr lang="en-US" altLang="zh-CN" sz="1200" dirty="0"/>
          </a:p>
          <a:p>
            <a:pPr eaLnBrk="1" hangingPunct="1">
              <a:buFont typeface="Arial" panose="020B0604020202020204" pitchFamily="34" charset="0"/>
              <a:buNone/>
            </a:pPr>
            <a:r>
              <a:rPr lang="en-US" altLang="zh-CN" sz="1200" b="1" dirty="0"/>
              <a:t>Xu J</a:t>
            </a:r>
            <a:r>
              <a:rPr lang="en-US" altLang="zh-CN" sz="1200" dirty="0"/>
              <a:t>*, Wang TN* et al. </a:t>
            </a:r>
            <a:r>
              <a:rPr lang="en-US" altLang="zh-CN" sz="1200" b="1" i="1" dirty="0"/>
              <a:t>Dev Cell.</a:t>
            </a:r>
            <a:r>
              <a:rPr lang="en-US" altLang="zh-CN" sz="1200" dirty="0"/>
              <a:t> 2016 Jul 25; 38(2):214-22. </a:t>
            </a:r>
            <a:endParaRPr lang="en-US" altLang="zh-CN" sz="1200" dirty="0"/>
          </a:p>
          <a:p>
            <a:pPr eaLnBrk="1" hangingPunct="1">
              <a:buFont typeface="Arial" panose="020B0604020202020204" pitchFamily="34" charset="0"/>
              <a:buNone/>
            </a:pPr>
            <a:r>
              <a:rPr lang="en-US" altLang="zh-CN" sz="1200" b="1" dirty="0"/>
              <a:t>Xu J</a:t>
            </a:r>
            <a:r>
              <a:rPr lang="en-US" altLang="zh-CN" sz="1200" dirty="0"/>
              <a:t>*, Zhu L* et al.. </a:t>
            </a:r>
            <a:r>
              <a:rPr lang="en-US" altLang="zh-CN" sz="1200" b="1" i="1" dirty="0"/>
              <a:t>Dev Cell.</a:t>
            </a:r>
            <a:r>
              <a:rPr lang="en-US" altLang="zh-CN" sz="1200" dirty="0"/>
              <a:t> 2015 Sep 28; 34(6):632-41. </a:t>
            </a:r>
            <a:endParaRPr lang="en-US" altLang="zh-CN" sz="1200" dirty="0"/>
          </a:p>
          <a:p>
            <a:pPr eaLnBrk="1" hangingPunct="1">
              <a:buFont typeface="Arial" panose="020B0604020202020204" pitchFamily="34" charset="0"/>
              <a:buNone/>
            </a:pPr>
            <a:r>
              <a:rPr lang="en-US" altLang="zh-CN" sz="1200" b="1" dirty="0"/>
              <a:t>Xu J</a:t>
            </a:r>
            <a:r>
              <a:rPr lang="en-US" altLang="zh-CN" sz="1200" dirty="0"/>
              <a:t> et al. </a:t>
            </a:r>
            <a:r>
              <a:rPr lang="en-US" altLang="zh-CN" sz="1200" b="1" i="1" dirty="0"/>
              <a:t>J Genet Genomics. </a:t>
            </a:r>
            <a:r>
              <a:rPr lang="en-US" altLang="zh-CN" sz="1200" dirty="0"/>
              <a:t>2012 Sep 20; 39(9):435-42.   (review)</a:t>
            </a:r>
            <a:endParaRPr lang="zh-CN" altLang="zh-CN" sz="1200" dirty="0"/>
          </a:p>
          <a:p>
            <a:pPr eaLnBrk="1" hangingPunct="1">
              <a:buFont typeface="Arial" panose="020B0604020202020204" pitchFamily="34" charset="0"/>
              <a:buNone/>
            </a:pPr>
            <a:r>
              <a:rPr lang="en-US" altLang="zh-CN" sz="1200" dirty="0"/>
              <a:t>Du LS*, </a:t>
            </a:r>
            <a:r>
              <a:rPr lang="en-US" altLang="zh-CN" sz="1200" b="1" dirty="0"/>
              <a:t>Xu J</a:t>
            </a:r>
            <a:r>
              <a:rPr lang="en-US" altLang="zh-CN" sz="1200" dirty="0"/>
              <a:t>* et al. </a:t>
            </a:r>
            <a:r>
              <a:rPr lang="en-US" altLang="zh-CN" sz="1200" b="1" i="1" dirty="0"/>
              <a:t>Development.</a:t>
            </a:r>
            <a:r>
              <a:rPr lang="en-US" altLang="zh-CN" sz="1200" i="1" dirty="0"/>
              <a:t> 2011 Feb; </a:t>
            </a:r>
            <a:r>
              <a:rPr lang="en-US" altLang="zh-CN" sz="1200" dirty="0"/>
              <a:t>138(4): 619-29. </a:t>
            </a:r>
            <a:endParaRPr lang="en-US" altLang="zh-CN" sz="1200" dirty="0"/>
          </a:p>
          <a:p>
            <a:pPr eaLnBrk="1" hangingPunct="1">
              <a:buFont typeface="Arial" panose="020B0604020202020204" pitchFamily="34" charset="0"/>
              <a:buNone/>
            </a:pPr>
            <a:r>
              <a:rPr lang="en-US" altLang="zh-CN" sz="1200" dirty="0"/>
              <a:t>Jin H*, </a:t>
            </a:r>
            <a:r>
              <a:rPr lang="en-US" altLang="zh-CN" sz="1200" b="1" dirty="0"/>
              <a:t>Xu J</a:t>
            </a:r>
            <a:r>
              <a:rPr lang="en-US" altLang="zh-CN" sz="1200" dirty="0"/>
              <a:t>* et al. </a:t>
            </a:r>
            <a:r>
              <a:rPr lang="en-US" altLang="zh-CN" sz="1200" b="1" i="1" dirty="0"/>
              <a:t>Blood.</a:t>
            </a:r>
            <a:r>
              <a:rPr lang="en-US" altLang="zh-CN" sz="1200" b="1" dirty="0"/>
              <a:t> </a:t>
            </a:r>
            <a:r>
              <a:rPr lang="en-US" altLang="zh-CN" sz="1200" dirty="0"/>
              <a:t>2007 Jun 15; 109(12): 5208-14. </a:t>
            </a:r>
            <a:endParaRPr lang="en-US" altLang="zh-CN" sz="1200" dirty="0"/>
          </a:p>
          <a:p>
            <a:pPr eaLnBrk="1" hangingPunct="1">
              <a:buFont typeface="Arial" panose="020B0604020202020204" pitchFamily="34" charset="0"/>
              <a:buNone/>
            </a:pPr>
            <a:r>
              <a:rPr lang="en-US" altLang="zh-CN" sz="1200" dirty="0"/>
              <a:t>(*</a:t>
            </a:r>
            <a:r>
              <a:rPr lang="en-US" altLang="zh-CN" sz="1200" b="1" dirty="0"/>
              <a:t> equal contribution, </a:t>
            </a:r>
            <a:r>
              <a:rPr lang="en-US" altLang="zh-CN" sz="1200" baseline="30000" dirty="0"/>
              <a:t>#</a:t>
            </a:r>
            <a:r>
              <a:rPr lang="en-US" altLang="zh-CN" sz="1200" b="1" dirty="0"/>
              <a:t>co-corresponding author</a:t>
            </a:r>
            <a:r>
              <a:rPr lang="en-US" altLang="zh-CN" sz="1200" dirty="0"/>
              <a:t>)</a:t>
            </a:r>
            <a:endParaRPr lang="zh-CN" altLang="zh-CN" sz="1200" dirty="0"/>
          </a:p>
        </p:txBody>
      </p:sp>
      <p:sp>
        <p:nvSpPr>
          <p:cNvPr id="47128" name="Rectangle 1"/>
          <p:cNvSpPr>
            <a:spLocks noChangeArrowheads="1"/>
          </p:cNvSpPr>
          <p:nvPr/>
        </p:nvSpPr>
        <p:spPr bwMode="auto">
          <a:xfrm>
            <a:off x="6808787" y="5903912"/>
            <a:ext cx="3775075"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buFont typeface="Arial" panose="020B0604020202020204" pitchFamily="34" charset="0"/>
              <a:buNone/>
            </a:pPr>
            <a:r>
              <a:rPr lang="zh-CN" altLang="en-US" sz="1200" dirty="0">
                <a:latin typeface="微软雅黑" panose="020B0503020204020204" pitchFamily="34" charset="-122"/>
                <a:ea typeface="微软雅黑" panose="020B0503020204020204" pitchFamily="34" charset="-122"/>
              </a:rPr>
              <a:t>国家自然科学基金面上项目</a:t>
            </a:r>
            <a:r>
              <a:rPr lang="en-US" altLang="zh-CN" sz="1200" dirty="0">
                <a:latin typeface="微软雅黑" panose="020B0503020204020204" pitchFamily="34" charset="-122"/>
                <a:ea typeface="微软雅黑" panose="020B0503020204020204" pitchFamily="34" charset="-122"/>
              </a:rPr>
              <a:t>,</a:t>
            </a:r>
            <a:r>
              <a:rPr lang="zh-CN" altLang="en-US" sz="1200" dirty="0">
                <a:latin typeface="微软雅黑" panose="020B0503020204020204" pitchFamily="34" charset="-122"/>
                <a:ea typeface="微软雅黑" panose="020B0503020204020204" pitchFamily="34" charset="-122"/>
              </a:rPr>
              <a:t> </a:t>
            </a:r>
            <a:r>
              <a:rPr lang="en-US" altLang="zh-CN" sz="1200" dirty="0">
                <a:latin typeface="微软雅黑" panose="020B0503020204020204" pitchFamily="34" charset="-122"/>
                <a:ea typeface="微软雅黑" panose="020B0503020204020204" pitchFamily="34" charset="-122"/>
              </a:rPr>
              <a:t>NSFC-RGC(</a:t>
            </a:r>
            <a:r>
              <a:rPr lang="zh-CN" altLang="en-US" sz="1200" dirty="0">
                <a:latin typeface="微软雅黑" panose="020B0503020204020204" pitchFamily="34" charset="-122"/>
                <a:ea typeface="微软雅黑" panose="020B0503020204020204" pitchFamily="34" charset="-122"/>
              </a:rPr>
              <a:t>内地</a:t>
            </a:r>
            <a:r>
              <a:rPr lang="en-US" altLang="zh-CN" sz="1200" dirty="0">
                <a:latin typeface="微软雅黑" panose="020B0503020204020204" pitchFamily="34" charset="-122"/>
                <a:ea typeface="微软雅黑" panose="020B0503020204020204" pitchFamily="34" charset="-122"/>
              </a:rPr>
              <a:t>-</a:t>
            </a:r>
            <a:r>
              <a:rPr lang="zh-CN" altLang="en-US" sz="1200" dirty="0">
                <a:latin typeface="微软雅黑" panose="020B0503020204020204" pitchFamily="34" charset="-122"/>
                <a:ea typeface="微软雅黑" panose="020B0503020204020204" pitchFamily="34" charset="-122"/>
              </a:rPr>
              <a:t>香港</a:t>
            </a:r>
            <a:r>
              <a:rPr lang="en-US" altLang="zh-CN" sz="1200" dirty="0">
                <a:latin typeface="微软雅黑" panose="020B0503020204020204" pitchFamily="34" charset="-122"/>
                <a:ea typeface="微软雅黑" panose="020B0503020204020204" pitchFamily="34" charset="-122"/>
              </a:rPr>
              <a:t>)</a:t>
            </a:r>
            <a:r>
              <a:rPr lang="zh-CN" altLang="en-US" sz="1200" dirty="0">
                <a:latin typeface="微软雅黑" panose="020B0503020204020204" pitchFamily="34" charset="-122"/>
                <a:ea typeface="微软雅黑" panose="020B0503020204020204" pitchFamily="34" charset="-122"/>
              </a:rPr>
              <a:t>国际</a:t>
            </a:r>
            <a:r>
              <a:rPr lang="en-US" altLang="zh-CN" sz="1200" dirty="0">
                <a:latin typeface="微软雅黑" panose="020B0503020204020204" pitchFamily="34" charset="-122"/>
                <a:ea typeface="微软雅黑" panose="020B0503020204020204" pitchFamily="34" charset="-122"/>
              </a:rPr>
              <a:t>(</a:t>
            </a:r>
            <a:r>
              <a:rPr lang="zh-CN" altLang="en-US" sz="1200" dirty="0">
                <a:latin typeface="微软雅黑" panose="020B0503020204020204" pitchFamily="34" charset="-122"/>
                <a:ea typeface="微软雅黑" panose="020B0503020204020204" pitchFamily="34" charset="-122"/>
              </a:rPr>
              <a:t>地区</a:t>
            </a:r>
            <a:r>
              <a:rPr lang="en-US" altLang="zh-CN" sz="1200" dirty="0">
                <a:latin typeface="微软雅黑" panose="020B0503020204020204" pitchFamily="34" charset="-122"/>
                <a:ea typeface="微软雅黑" panose="020B0503020204020204" pitchFamily="34" charset="-122"/>
              </a:rPr>
              <a:t>)</a:t>
            </a:r>
            <a:r>
              <a:rPr lang="zh-CN" altLang="en-US" sz="1200" dirty="0">
                <a:latin typeface="微软雅黑" panose="020B0503020204020204" pitchFamily="34" charset="-122"/>
                <a:ea typeface="微软雅黑" panose="020B0503020204020204" pitchFamily="34" charset="-122"/>
              </a:rPr>
              <a:t>合作与交流项目，省科技厅科技基础条件建设领域项目</a:t>
            </a:r>
            <a:endParaRPr lang="zh-CN" altLang="en-US" sz="1200" dirty="0">
              <a:latin typeface="微软雅黑" panose="020B0503020204020204" pitchFamily="34" charset="-122"/>
              <a:ea typeface="微软雅黑" panose="020B0503020204020204" pitchFamily="34" charset="-122"/>
            </a:endParaRPr>
          </a:p>
        </p:txBody>
      </p:sp>
      <p:sp>
        <p:nvSpPr>
          <p:cNvPr id="25" name="Rectangle 27"/>
          <p:cNvSpPr>
            <a:spLocks noChangeArrowheads="1"/>
          </p:cNvSpPr>
          <p:nvPr/>
        </p:nvSpPr>
        <p:spPr bwMode="auto">
          <a:xfrm>
            <a:off x="6746875" y="5666839"/>
            <a:ext cx="60960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buFont typeface="Arial" panose="020B0604020202020204" pitchFamily="34" charset="0"/>
              <a:buNone/>
            </a:pPr>
            <a:r>
              <a:rPr lang="zh-CN" altLang="en-US" sz="1400" b="1" dirty="0">
                <a:latin typeface="微软雅黑" panose="020B0503020204020204" pitchFamily="34" charset="-122"/>
                <a:ea typeface="微软雅黑" panose="020B0503020204020204" pitchFamily="34" charset="-122"/>
              </a:rPr>
              <a:t>研究资助：</a:t>
            </a:r>
            <a:endParaRPr lang="zh-CN" altLang="en-US" sz="1400" b="1" dirty="0">
              <a:latin typeface="微软雅黑" panose="020B0503020204020204" pitchFamily="34" charset="-122"/>
              <a:ea typeface="微软雅黑" panose="020B0503020204020204" pitchFamily="34" charset="-122"/>
            </a:endParaRPr>
          </a:p>
        </p:txBody>
      </p:sp>
      <p:sp>
        <p:nvSpPr>
          <p:cNvPr id="26" name="文本框 11"/>
          <p:cNvSpPr txBox="1">
            <a:spLocks noChangeArrowheads="1"/>
          </p:cNvSpPr>
          <p:nvPr/>
        </p:nvSpPr>
        <p:spPr bwMode="auto">
          <a:xfrm>
            <a:off x="2567292" y="4799013"/>
            <a:ext cx="3996716" cy="646331"/>
          </a:xfrm>
          <a:prstGeom prst="rect">
            <a:avLst/>
          </a:prstGeom>
          <a:noFill/>
          <a:ln w="9525">
            <a:noFill/>
            <a:miter lim="800000"/>
          </a:ln>
        </p:spPr>
        <p:txBody>
          <a:bodyPr wrap="square">
            <a:spAutoFit/>
          </a:bodyPr>
          <a:lstStyle/>
          <a:p>
            <a:pPr lvl="0" eaLnBrk="1" hangingPunct="1">
              <a:defRPr/>
            </a:pPr>
            <a:r>
              <a:rPr lang="zh-CN" altLang="en-US" sz="1200" dirty="0">
                <a:solidFill>
                  <a:prstClr val="black"/>
                </a:solidFill>
                <a:latin typeface="微软雅黑" panose="020B0503020204020204" pitchFamily="34" charset="-122"/>
                <a:ea typeface="微软雅黑" panose="020B0503020204020204" pitchFamily="34" charset="-122"/>
              </a:rPr>
              <a:t>向往生物医学科学研究，有耐心，不怕挫折，乐观开朗，虚心好学，乐于与他人交流科研结果和思想。</a:t>
            </a:r>
            <a:endParaRPr lang="en-US" altLang="zh-CN" sz="1200" dirty="0">
              <a:solidFill>
                <a:prstClr val="black"/>
              </a:solidFill>
              <a:latin typeface="微软雅黑" panose="020B0503020204020204" pitchFamily="34" charset="-122"/>
              <a:ea typeface="微软雅黑" panose="020B0503020204020204" pitchFamily="34" charset="-122"/>
            </a:endParaRPr>
          </a:p>
          <a:p>
            <a:pPr lvl="0" eaLnBrk="1" hangingPunct="1">
              <a:defRPr/>
            </a:pPr>
            <a:endParaRPr lang="en-US" altLang="zh-CN" sz="1200" dirty="0">
              <a:solidFill>
                <a:prstClr val="black"/>
              </a:solidFill>
              <a:latin typeface="微软雅黑" panose="020B0503020204020204" pitchFamily="34" charset="-122"/>
              <a:ea typeface="微软雅黑" panose="020B0503020204020204" pitchFamily="34" charset="-122"/>
            </a:endParaRPr>
          </a:p>
        </p:txBody>
      </p:sp>
    </p:spTree>
  </p:cSld>
  <p:clrMapOvr>
    <a:masterClrMapping/>
  </p:clrMapOvr>
</p:sld>
</file>

<file path=ppt/tags/tag1.xml><?xml version="1.0" encoding="utf-8"?>
<p:tagLst xmlns:p="http://schemas.openxmlformats.org/presentationml/2006/main">
  <p:tag name="KSO_WPP_MARK_KEY" val="dedd0a34-e7ab-4d1a-af05-d5d3d7645788"/>
</p:tagLst>
</file>

<file path=ppt/theme/theme1.xml><?xml version="1.0" encoding="utf-8"?>
<a:theme xmlns:a="http://schemas.openxmlformats.org/drawingml/2006/main" name="1_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1314</Words>
  <Application>WPS 演示</Application>
  <PresentationFormat>宽屏</PresentationFormat>
  <Paragraphs>52</Paragraphs>
  <Slides>1</Slides>
  <Notes>0</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1</vt:i4>
      </vt:variant>
    </vt:vector>
  </HeadingPairs>
  <TitlesOfParts>
    <vt:vector size="9" baseType="lpstr">
      <vt:lpstr>Arial</vt:lpstr>
      <vt:lpstr>宋体</vt:lpstr>
      <vt:lpstr>Wingdings</vt:lpstr>
      <vt:lpstr>Calibri</vt:lpstr>
      <vt:lpstr>Calibri Light</vt:lpstr>
      <vt:lpstr>微软雅黑</vt:lpstr>
      <vt:lpstr>Arial Unicode MS</vt:lpstr>
      <vt:lpstr>1_Office 主题</vt:lpstr>
      <vt:lpstr>PowerPoint 演示文稿</vt:lpstr>
    </vt:vector>
  </TitlesOfParts>
  <Company>zsb</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china</dc:creator>
  <cp:lastModifiedBy>茉</cp:lastModifiedBy>
  <cp:revision>388</cp:revision>
  <dcterms:created xsi:type="dcterms:W3CDTF">2015-05-04T02:17:00Z</dcterms:created>
  <dcterms:modified xsi:type="dcterms:W3CDTF">2023-03-29T03:35:13Z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3158FB987BD548D6A762618D35BF733F</vt:lpwstr>
  </property>
  <property fmtid="{D5CDD505-2E9C-101B-9397-08002B2CF9AE}" pid="3" name="KSOProductBuildVer">
    <vt:lpwstr>2052-11.1.0.13703</vt:lpwstr>
  </property>
</Properties>
</file>