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632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 showGuides="1">
      <p:cViewPr varScale="1">
        <p:scale>
          <a:sx n="74" d="100"/>
          <a:sy n="74" d="100"/>
        </p:scale>
        <p:origin x="44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2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6.jpeg"/><Relationship Id="rId6" Type="http://schemas.openxmlformats.org/officeDocument/2006/relationships/image" Target="../media/image5.jpeg"/><Relationship Id="rId5" Type="http://schemas.openxmlformats.org/officeDocument/2006/relationships/tags" Target="../tags/tag1.xml"/><Relationship Id="rId4" Type="http://schemas.openxmlformats.org/officeDocument/2006/relationships/image" Target="../media/image4.emf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158342" y="6364982"/>
            <a:ext cx="118974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00" b="1" dirty="0"/>
              <a:t>miRNA</a:t>
            </a:r>
            <a:r>
              <a:rPr lang="zh-CN" altLang="en-US" sz="1600" b="1" dirty="0"/>
              <a:t>芯片</a:t>
            </a:r>
            <a:endParaRPr lang="zh-CN" altLang="en-US" sz="1600" b="1" dirty="0"/>
          </a:p>
        </p:txBody>
      </p:sp>
      <p:pic>
        <p:nvPicPr>
          <p:cNvPr id="66590" name="Picture 30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2" t="10064" r="48270" b="5787"/>
          <a:stretch>
            <a:fillRect/>
          </a:stretch>
        </p:blipFill>
        <p:spPr bwMode="auto">
          <a:xfrm>
            <a:off x="6149156" y="4192179"/>
            <a:ext cx="3239795" cy="223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10313253" y="634839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/>
              <a:t>免疫荧光</a:t>
            </a:r>
            <a:endParaRPr lang="zh-CN" altLang="en-US" sz="1600" b="1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rcRect l="15482" t="38038" b="2023"/>
          <a:stretch>
            <a:fillRect/>
          </a:stretch>
        </p:blipFill>
        <p:spPr>
          <a:xfrm>
            <a:off x="9389110" y="4336415"/>
            <a:ext cx="2807335" cy="1977390"/>
          </a:xfrm>
          <a:prstGeom prst="rect">
            <a:avLst/>
          </a:prstGeom>
        </p:spPr>
      </p:pic>
      <p:pic>
        <p:nvPicPr>
          <p:cNvPr id="66562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588" y="4791075"/>
            <a:ext cx="2063750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2382838" y="-3175"/>
            <a:ext cx="8243887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6564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2613025" y="1301750"/>
            <a:ext cx="309563" cy="358775"/>
          </a:xfrm>
          <a:prstGeom prst="rect">
            <a:avLst/>
          </a:prstGeom>
          <a:solidFill>
            <a:srgbClr val="F18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5" name="文本框 11"/>
          <p:cNvSpPr txBox="1">
            <a:spLocks noChangeArrowheads="1"/>
          </p:cNvSpPr>
          <p:nvPr/>
        </p:nvSpPr>
        <p:spPr bwMode="auto">
          <a:xfrm>
            <a:off x="2898775" y="1582738"/>
            <a:ext cx="3573463" cy="312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学术硕士：基础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临床医学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566" name="文本框 12"/>
          <p:cNvSpPr txBox="1">
            <a:spLocks noChangeArrowheads="1"/>
          </p:cNvSpPr>
          <p:nvPr/>
        </p:nvSpPr>
        <p:spPr bwMode="auto">
          <a:xfrm>
            <a:off x="346075" y="4251325"/>
            <a:ext cx="2176123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Tel: 13250734073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Email: 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fengy8@scut.edu.cn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567" name="文本框 13"/>
          <p:cNvSpPr txBox="1">
            <a:spLocks noChangeArrowheads="1"/>
          </p:cNvSpPr>
          <p:nvPr/>
        </p:nvSpPr>
        <p:spPr bwMode="auto">
          <a:xfrm>
            <a:off x="6638290" y="1410970"/>
            <a:ext cx="5403850" cy="2678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研究方向</a:t>
            </a: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zh-CN" altLang="en-US" sz="1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中枢神经系统（</a:t>
            </a:r>
            <a:r>
              <a:rPr lang="en-US" altLang="zh-CN" sz="1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CNS</a:t>
            </a:r>
            <a:r>
              <a:rPr lang="zh-CN" altLang="en-US" sz="1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）的损伤及相关机制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为主要研究方向；并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</a:t>
            </a:r>
            <a:r>
              <a:rPr lang="zh-CN" altLang="en-US" sz="120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免疫系统</a:t>
            </a:r>
            <a:r>
              <a:rPr lang="zh-CN" altLang="en-US" sz="1200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</a:t>
            </a:r>
            <a:r>
              <a:rPr lang="en-US" altLang="zh-CN" sz="120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miRNA</a:t>
            </a:r>
            <a:r>
              <a:rPr lang="zh-CN" altLang="en-US" sz="120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20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CNS</a:t>
            </a:r>
            <a:r>
              <a:rPr lang="zh-CN" altLang="en-US" sz="120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脱髓鞘疾病中的作用</a:t>
            </a:r>
            <a:r>
              <a:rPr lang="zh-CN" altLang="en-US" sz="12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及机制研究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。针对脑损伤及脱髓鞘的发病机理，在动物、分子和细胞水平上，利用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MRI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、基因芯片及代谢组学等技术开展研究，着重关注发病机制及治疗药物的研究和开发。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主要业绩：以第一作者和通讯作者身份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发表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SCI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收录论文十余篇；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年度学校优秀教师；主编人卫版《组织学与胚胎学线上线下混合性教学实验指导》；人卫版《病理学实习》副主编；参编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项人卫出版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组织学与胚胎学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实验教材及人卫版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组织学与胚胎学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慕课教材；主编华南理工大学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组织学与胚胎学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》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慕课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。参与培养博士生一名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硕士生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。获得中国发明专利一项。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研究资助</a:t>
            </a: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主持或参与国家自然科学基金、国家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863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、广东省自然科学基金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、广州市科技厅、中央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高校、“双一流人才项目” 、校企联合等多项科研项目。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hangingPunct="1">
              <a:defRPr/>
            </a:pPr>
            <a:endParaRPr lang="en-US" altLang="zh-CN" sz="1200" dirty="0">
              <a:solidFill>
                <a:prstClr val="whit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640330" y="76200"/>
            <a:ext cx="5902960" cy="10883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冯英  </a:t>
            </a:r>
            <a:r>
              <a:rPr lang="zh-CN" altLang="en-US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副教授</a:t>
            </a:r>
            <a:r>
              <a:rPr lang="en-US" altLang="zh-CN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硕导，</a:t>
            </a:r>
            <a:endParaRPr lang="zh-CN" altLang="en-US" sz="1400" b="1" spc="12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华南理工大学医学院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人体解剖与组织胚胎学教研室副主任</a:t>
            </a:r>
            <a:endParaRPr lang="en-US" altLang="zh-CN" sz="1400" b="1" spc="12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4500" y="0"/>
            <a:ext cx="1806575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3803" y="2145385"/>
            <a:ext cx="3937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河南医科大学 预防医学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学士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indent="-228600" eaLnBrk="1" hangingPunct="1">
              <a:buFontTx/>
              <a:buAutoNum type="arabicPlain" startAt="2003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中山大学中山医学院 组织学与胚胎学 硕士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   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中山大学中山医学院 组织学与胚胎学 博士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572" name="文本框 17"/>
          <p:cNvSpPr txBox="1">
            <a:spLocks noChangeArrowheads="1"/>
          </p:cNvSpPr>
          <p:nvPr/>
        </p:nvSpPr>
        <p:spPr bwMode="auto">
          <a:xfrm>
            <a:off x="2894013" y="1327150"/>
            <a:ext cx="1441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招生专业与类型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6573" name="图片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2576316" y="1858557"/>
            <a:ext cx="30956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74" name="文本框 25"/>
          <p:cNvSpPr txBox="1">
            <a:spLocks noChangeArrowheads="1"/>
          </p:cNvSpPr>
          <p:nvPr/>
        </p:nvSpPr>
        <p:spPr bwMode="auto">
          <a:xfrm>
            <a:off x="2874766" y="1883957"/>
            <a:ext cx="9032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教育经历</a:t>
            </a:r>
            <a:endParaRPr lang="zh-CN" altLang="en-US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6575" name="图片 2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6627813" y="1115060"/>
            <a:ext cx="3079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76" name="文本框 28"/>
          <p:cNvSpPr txBox="1">
            <a:spLocks noChangeArrowheads="1"/>
          </p:cNvSpPr>
          <p:nvPr/>
        </p:nvSpPr>
        <p:spPr bwMode="auto">
          <a:xfrm>
            <a:off x="6908800" y="1094105"/>
            <a:ext cx="9032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科研工作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6577" name="图片 3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78" name="文本框 3"/>
          <p:cNvSpPr txBox="1">
            <a:spLocks noChangeArrowheads="1"/>
          </p:cNvSpPr>
          <p:nvPr/>
        </p:nvSpPr>
        <p:spPr bwMode="auto">
          <a:xfrm>
            <a:off x="1371600" y="2165350"/>
            <a:ext cx="46038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6579" name="矩形 37"/>
          <p:cNvSpPr>
            <a:spLocks noChangeArrowheads="1"/>
          </p:cNvSpPr>
          <p:nvPr/>
        </p:nvSpPr>
        <p:spPr bwMode="auto">
          <a:xfrm>
            <a:off x="2831343" y="3169340"/>
            <a:ext cx="4262437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2016.5-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	       华南理工大学医学院，副教授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2007.1-2015.12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中山大学中山医学院，讲师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2003.7-2006.12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中山大学中山医学院 ，助教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6580" name="图片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2576486" y="2811360"/>
            <a:ext cx="30956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81" name="文本框 39"/>
          <p:cNvSpPr txBox="1">
            <a:spLocks noChangeArrowheads="1"/>
          </p:cNvSpPr>
          <p:nvPr/>
        </p:nvSpPr>
        <p:spPr bwMode="auto">
          <a:xfrm>
            <a:off x="2808261" y="2865970"/>
            <a:ext cx="9032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工作经历</a:t>
            </a:r>
            <a:endParaRPr lang="zh-CN" altLang="en-US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587" name="TextBox 11"/>
          <p:cNvSpPr txBox="1">
            <a:spLocks noChangeArrowheads="1"/>
          </p:cNvSpPr>
          <p:nvPr/>
        </p:nvSpPr>
        <p:spPr bwMode="auto">
          <a:xfrm rot="19564089">
            <a:off x="2816264" y="4999160"/>
            <a:ext cx="10128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b="1" dirty="0">
                <a:solidFill>
                  <a:srgbClr val="FF0000"/>
                </a:solidFill>
              </a:rPr>
              <a:t>神经科学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66588" name="TextBox 12"/>
          <p:cNvSpPr txBox="1">
            <a:spLocks noChangeArrowheads="1"/>
          </p:cNvSpPr>
          <p:nvPr/>
        </p:nvSpPr>
        <p:spPr bwMode="auto">
          <a:xfrm rot="2678293">
            <a:off x="4695585" y="5099485"/>
            <a:ext cx="1012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b="1" dirty="0">
                <a:solidFill>
                  <a:srgbClr val="FF0000"/>
                </a:solidFill>
              </a:rPr>
              <a:t>头脑风暴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66589" name="TextBox 13"/>
          <p:cNvSpPr txBox="1">
            <a:spLocks noChangeArrowheads="1"/>
          </p:cNvSpPr>
          <p:nvPr/>
        </p:nvSpPr>
        <p:spPr bwMode="auto">
          <a:xfrm>
            <a:off x="3417888" y="6232525"/>
            <a:ext cx="22765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b="1" dirty="0">
                <a:solidFill>
                  <a:srgbClr val="FF0000"/>
                </a:solidFill>
              </a:rPr>
              <a:t>欢迎您的加入！！！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34" name="图片 24"/>
          <p:cNvPicPr>
            <a:picLocks noChangeAspect="1"/>
          </p:cNvPicPr>
          <p:nvPr/>
        </p:nvPicPr>
        <p:blipFill>
          <a:blip r:embed="rId4" cstate="print"/>
          <a:srcRect t="3896" r="91544" b="3088"/>
          <a:stretch>
            <a:fillRect/>
          </a:stretch>
        </p:blipFill>
        <p:spPr bwMode="auto">
          <a:xfrm>
            <a:off x="2522198" y="3763040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文本框 25"/>
          <p:cNvSpPr txBox="1">
            <a:spLocks noChangeArrowheads="1"/>
          </p:cNvSpPr>
          <p:nvPr/>
        </p:nvSpPr>
        <p:spPr bwMode="auto">
          <a:xfrm>
            <a:off x="2717276" y="3866706"/>
            <a:ext cx="3554730" cy="10452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中国研究型医院学会神经再生与修复专业委员会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基础医学研究学会委员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中国解剖学会组胚分会委员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广东省解剖学会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理事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70" y="1408112"/>
            <a:ext cx="1943667" cy="2458594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65,&quot;width&quot;:485}"/>
</p:tagLst>
</file>

<file path=ppt/tags/tag2.xml><?xml version="1.0" encoding="utf-8"?>
<p:tagLst xmlns:p="http://schemas.openxmlformats.org/presentationml/2006/main">
  <p:tag name="KSO_WPP_MARK_KEY" val="1790c794-ea1c-4a2a-bf74-2ec6644830ef"/>
  <p:tag name="COMMONDATA" val="eyJoZGlkIjoiNDk2MWRiNWRjYjM5NDViMWM3N2VkZjhhZDg1YjcwOGUifQ==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784</Words>
  <Application>WPS 演示</Application>
  <PresentationFormat>宽屏</PresentationFormat>
  <Paragraphs>47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</vt:lpstr>
      <vt:lpstr>Calibri Light</vt:lpstr>
      <vt:lpstr>微软雅黑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茉</cp:lastModifiedBy>
  <cp:revision>387</cp:revision>
  <dcterms:created xsi:type="dcterms:W3CDTF">2015-05-04T02:17:00Z</dcterms:created>
  <dcterms:modified xsi:type="dcterms:W3CDTF">2023-03-29T03:38:15Z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ABBA4A74C9EF4ADCBA0996CAE012CD58</vt:lpwstr>
  </property>
  <property fmtid="{D5CDD505-2E9C-101B-9397-08002B2CF9AE}" pid="3" name="KSOProductBuildVer">
    <vt:lpwstr>2052-11.1.0.13703</vt:lpwstr>
  </property>
</Properties>
</file>