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custDataLst>
    <p:tags r:id="rId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>
      <p:cViewPr varScale="1">
        <p:scale>
          <a:sx n="63" d="100"/>
          <a:sy n="63" d="100"/>
        </p:scale>
        <p:origin x="618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t>2023/03/29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5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89865" y="4103370"/>
            <a:ext cx="2450465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(020) -39380985</a:t>
            </a: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zhangyunjiao@scut.edu.cn</a:t>
            </a:r>
            <a:endParaRPr kumimoji="0" lang="zh-CN" altLang="en-US" sz="1200" b="1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7000875" y="1649625"/>
            <a:ext cx="4888230" cy="31820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4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开发调控蛋白质稳态的纳米药物、功能短肽介导的药物输运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r>
              <a:rPr lang="zh-CN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工程化纳米材料自噬调控效应、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NLRP3</a:t>
            </a:r>
            <a:r>
              <a:rPr lang="zh-CN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炎症小体调控机制及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在重大疾病中的</a:t>
            </a:r>
            <a:r>
              <a:rPr lang="zh-CN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干预策略 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4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以第一或通讯作者</a:t>
            </a:r>
            <a:r>
              <a:rPr lang="zh-CN" altLang="en-US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在 </a:t>
            </a:r>
            <a:r>
              <a:rPr lang="en-US" altLang="zh-CN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Nature Mater.</a:t>
            </a:r>
            <a:r>
              <a:rPr lang="zh-CN" altLang="zh-CN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、</a:t>
            </a:r>
            <a:r>
              <a:rPr lang="en-US" altLang="zh-CN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Nature </a:t>
            </a:r>
            <a:r>
              <a:rPr lang="en-US" altLang="zh-CN" sz="1200" b="1" i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Commun</a:t>
            </a:r>
            <a:r>
              <a:rPr lang="en-US" altLang="zh-CN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.</a:t>
            </a:r>
            <a:r>
              <a:rPr lang="zh-CN" altLang="zh-CN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、</a:t>
            </a:r>
            <a:r>
              <a:rPr lang="en-US" altLang="zh-CN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Acc. Chem Res</a:t>
            </a:r>
            <a:r>
              <a:rPr lang="zh-CN" altLang="zh-CN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、</a:t>
            </a:r>
            <a:r>
              <a:rPr lang="en-US" altLang="zh-CN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Adv. Mater</a:t>
            </a:r>
            <a:r>
              <a:rPr lang="zh-CN" altLang="zh-CN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、Cell Death Differentiation、Angewandte Chemie International Edition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等杂志发表论文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30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余篇；申请国家发明专利</a:t>
            </a:r>
            <a:r>
              <a:rPr 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项，授权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7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项；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主持国家自然科学基金优秀青年项目、国家自然科学基金面上项目、广东省杰出青年基金，广东省重点项目等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10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余项；</a:t>
            </a:r>
            <a:endParaRPr kumimoji="0" lang="en-US" altLang="zh-CN" sz="1200" b="1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i="0" kern="1200" cap="none" spc="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  名</a:t>
            </a:r>
            <a:r>
              <a:rPr kumimoji="0" lang="en-US" altLang="zh-CN" sz="2000" b="1" i="0" kern="1200" cap="none" spc="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kumimoji="0" lang="zh-CN" altLang="zh-CN" sz="2000" b="1" i="0" kern="1200" cap="none" spc="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张云娇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12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教授，博士生导师； 国家优青、广东省杰青</a:t>
            </a:r>
            <a:endParaRPr kumimoji="0" lang="en-US" altLang="zh-CN" sz="1400" b="1" i="0" kern="1200" cap="none" spc="120" normalizeH="0" baseline="0" noProof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120" normalizeH="0" baseline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华南理工大学医学院教授</a:t>
            </a: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5" cstate="print"/>
          <a:srcRect t="3896" r="91544" b="3088"/>
          <a:stretch>
            <a:fillRect/>
          </a:stretch>
        </p:blipFill>
        <p:spPr bwMode="auto">
          <a:xfrm>
            <a:off x="2525713" y="25493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5747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5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6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5" cstate="print"/>
          <a:srcRect t="3896" r="91544" b="3088"/>
          <a:stretch>
            <a:fillRect/>
          </a:stretch>
        </p:blipFill>
        <p:spPr bwMode="auto">
          <a:xfrm>
            <a:off x="2566194" y="4241594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53823" y="4241594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" name="文本框 1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29257" y="1597038"/>
            <a:ext cx="3579813" cy="890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学术型博士：生物学、生物医学工程、基础医学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学术型硕士：生物学、生物医学工程、基础医学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专业型硕士：药学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1" descr="C:\Users\ADMINI~1.USE\AppData\Local\Temp\WeChat Files\d35bf4aba96325536f124ae199c9c9a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6405" y="1826895"/>
            <a:ext cx="1374785" cy="190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526030" y="2987675"/>
            <a:ext cx="4512945" cy="13295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19-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至今   华南理工大学，医学院，教授 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14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2017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19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华南理工大学，医学院，副教授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14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2012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2017  中国科学技术大学，生命科学院，副研究员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14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2007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2012  中国科学技术大学，生化与分子生物学理学，博士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14000"/>
              </a:lnSpc>
            </a:pP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2011-2012  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新加坡国立大学，联合培养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rcRect l="3504" t="22751" r="7669"/>
          <a:stretch>
            <a:fillRect/>
          </a:stretch>
        </p:blipFill>
        <p:spPr>
          <a:xfrm>
            <a:off x="7117714" y="4358871"/>
            <a:ext cx="3869055" cy="221678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2594003" y="4732280"/>
            <a:ext cx="3766183" cy="13295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algn="l">
              <a:lnSpc>
                <a:spcPct val="114000"/>
              </a:lnSpc>
              <a:buClrTx/>
              <a:buSzTx/>
              <a:buFontTx/>
            </a:pPr>
            <a:r>
              <a:rPr lang="zh-CN" altLang="en-US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Exploratio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 杂志青年编委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algn="l">
              <a:lnSpc>
                <a:spcPct val="114000"/>
              </a:lnSpc>
              <a:buClrTx/>
              <a:buSzTx/>
              <a:buFontTx/>
            </a:pPr>
            <a:r>
              <a:rPr lang="zh-CN" altLang="en-US" sz="12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Smart Mater in Med 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杂志客座编辑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algn="l">
              <a:lnSpc>
                <a:spcPct val="114000"/>
              </a:lnSpc>
              <a:buClrTx/>
              <a:buSzTx/>
              <a:buFontTx/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中国生物物理学会纳米生物学分会青年委员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algn="l">
              <a:lnSpc>
                <a:spcPct val="114000"/>
              </a:lnSpc>
              <a:buClrTx/>
              <a:buSzTx/>
              <a:buFontTx/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广东省精准医学应用学会分子影像分会副主任委员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algn="l">
              <a:lnSpc>
                <a:spcPct val="114000"/>
              </a:lnSpc>
              <a:buClrTx/>
              <a:buSzTx/>
              <a:buFontTx/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广东省精准医学应用学会纳米医学分会委员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algn="l">
              <a:buClrTx/>
              <a:buSzTx/>
              <a:buFontTx/>
            </a:pP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2ce675f7-03aa-43ee-958a-dbdbca7e833e"/>
  <p:tag name="COMMONDATA" val="eyJoZGlkIjoiOTJkYmY4NWUwMzZiNGUxMGI4NGRkYmU0MjIzZTkzNWM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064,&quot;width&quot;:1490}"/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937,&quot;width&quot;:8618}"/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285</Words>
  <Application>Microsoft Office PowerPoint</Application>
  <PresentationFormat>宽屏</PresentationFormat>
  <Paragraphs>27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Arial</vt:lpstr>
      <vt:lpstr>Calibri</vt:lpstr>
      <vt:lpstr>Calibri Light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yunjiao</cp:lastModifiedBy>
  <cp:revision>381</cp:revision>
  <dcterms:created xsi:type="dcterms:W3CDTF">2015-05-04T02:17:00Z</dcterms:created>
  <dcterms:modified xsi:type="dcterms:W3CDTF">2023-03-29T04:34:49Z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2052-11.1.0.14036</vt:lpwstr>
  </property>
</Properties>
</file>