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83" d="100"/>
          <a:sy n="83" d="100"/>
        </p:scale>
        <p:origin x="18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专业硕士：基础医学、临床医学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学术硕士：基础医学、临床医学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912297" cy="66907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神经发育、神经对造血和免疫的调控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国家重点研发计划课题骨干、中央高校科研项目主持、中科院重点实验室开放课题主持。参与两项欧洲研究委员会高级研究项目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(European Research Council advanced grant)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，在研经费超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国际合作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与德国马普所保持的研究合作关系，为研究生国际深造奠定基础。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代表性论文：</a:t>
            </a: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AutoNum type="arabicPeriod"/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specialized bone marrow microenvironment for fetal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haematopoiesis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 Nature Communications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2022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JCR1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区，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IF:14.919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Dopamine signaling regulates hematopoietic stem and progenitor cell function. Blood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JCR1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区，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IF:22.113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Apelin+ endothelial niche cells control hematopoiesis and mediate   vascular regeneration after myeloablative injury. Cell Stem Cell(2019)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JCR1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区，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IF:20.86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Antipsychotic drugs induce vascular defects in hematopoietic organs. FASEB Journal(2022)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JCR1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区，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IF:5.834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Myosin </a:t>
            </a:r>
            <a:r>
              <a:rPr lang="en-US" altLang="zh-CN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Vb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controls biogenesis of post-Golgi Rab10 carriers during  axon development. Nature Communications(2013)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JCR1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区，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IF:14.919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ts val="600"/>
              </a:spcBef>
              <a:buFontTx/>
              <a:buAutoNum type="arabicPeriod"/>
              <a:defRPr/>
            </a:pPr>
            <a:endParaRPr lang="en-US" altLang="zh-CN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zh-CN" altLang="en-US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14911" y="56698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 阳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21"/>
          <p:cNvSpPr txBox="1">
            <a:spLocks noChangeArrowheads="1"/>
          </p:cNvSpPr>
          <p:nvPr/>
        </p:nvSpPr>
        <p:spPr bwMode="auto">
          <a:xfrm>
            <a:off x="531654" y="270581"/>
            <a:ext cx="1605756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40" tIns="45720" rIns="91440" bIns="45720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工作单位：</a:t>
            </a:r>
            <a:endParaRPr lang="zh-CN" altLang="en-US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华南理工大学医学院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14911" y="502481"/>
            <a:ext cx="7794625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教授、博士生导师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2"/>
          <p:cNvSpPr txBox="1">
            <a:spLocks noChangeArrowheads="1"/>
          </p:cNvSpPr>
          <p:nvPr/>
        </p:nvSpPr>
        <p:spPr bwMode="auto">
          <a:xfrm>
            <a:off x="179252" y="4223958"/>
            <a:ext cx="2310560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15811888530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yangl005@scut.edu.cn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14611" t="8279" r="29889" b="9104"/>
          <a:stretch>
            <a:fillRect/>
          </a:stretch>
        </p:blipFill>
        <p:spPr>
          <a:xfrm>
            <a:off x="497678" y="1342387"/>
            <a:ext cx="1759287" cy="208661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4168" y="2708487"/>
            <a:ext cx="4216832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2003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-2007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  武汉大学 生物技术基地班，学士</a:t>
            </a:r>
            <a:endParaRPr lang="zh-CN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just">
              <a:lnSpc>
                <a:spcPct val="115000"/>
              </a:lnSpc>
            </a:pP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2007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-2013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  中国科学院上海生命科学院神经科学研究所，神经生物学，博士（硕博连读）</a:t>
            </a:r>
            <a:endParaRPr lang="en-US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just">
              <a:lnSpc>
                <a:spcPct val="115000"/>
              </a:lnSpc>
            </a:pP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2014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-2021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 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德国马克斯普朗克分子生物医学研究所，博士后</a:t>
            </a:r>
            <a:endParaRPr lang="zh-CN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just">
              <a:lnSpc>
                <a:spcPct val="115000"/>
              </a:lnSpc>
            </a:pP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2022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        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华南理工大学医学院，教授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，博士生导师</a:t>
            </a:r>
            <a:endParaRPr lang="zh-CN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587174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2808288" y="5900458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文本框 11"/>
          <p:cNvSpPr txBox="1">
            <a:spLocks noChangeArrowheads="1"/>
          </p:cNvSpPr>
          <p:nvPr/>
        </p:nvSpPr>
        <p:spPr bwMode="auto">
          <a:xfrm>
            <a:off x="2529246" y="6207568"/>
            <a:ext cx="3996716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性格开朗，肯吃苦，有科研热情和团队协作精神</a:t>
            </a:r>
            <a:endParaRPr lang="en-US" altLang="zh-CN" sz="12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411643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2773489" y="4116013"/>
            <a:ext cx="369819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21459" y="4448794"/>
            <a:ext cx="419915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聚焦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高水平、高质量的研究工作，发表论文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11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篇，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累计影响因子大于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150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包括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Blood, Cell Stem Cell, Nature Communications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篇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, Cell research, Developmental Cell</a:t>
            </a:r>
            <a:r>
              <a:rPr lang="zh-CN" altLang="zh-CN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等国际著名期刊</a:t>
            </a:r>
            <a:r>
              <a:rPr lang="zh-CN" altLang="en-US" sz="12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en-US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2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获得联合国教科文组织（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UNESCO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欧莱雅颁发的 “优秀女性科学家”奖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24136a34-7d79-430b-9d37-099aef7f485b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1281</Words>
  <Application>WPS 演示</Application>
  <PresentationFormat>宽屏</PresentationFormat>
  <Paragraphs>55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Times New Roman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380</cp:revision>
  <dcterms:created xsi:type="dcterms:W3CDTF">2015-05-04T02:17:00Z</dcterms:created>
  <dcterms:modified xsi:type="dcterms:W3CDTF">2023-03-29T03:40:37Z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C0A86312C2BF4FC09894A174E9D281B2</vt:lpwstr>
  </property>
  <property fmtid="{D5CDD505-2E9C-101B-9397-08002B2CF9AE}" pid="3" name="KSOProductBuildVer">
    <vt:lpwstr>2052-11.1.0.13703</vt:lpwstr>
  </property>
</Properties>
</file>