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06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72" d="100"/>
          <a:sy n="72" d="100"/>
        </p:scale>
        <p:origin x="60" y="1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91157" y="1844053"/>
            <a:ext cx="357981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学术性博士：基础医学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89158" y="3830357"/>
            <a:ext cx="2490915" cy="11815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020-39381049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13711500660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医学院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B2-508</a:t>
            </a:r>
            <a:b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mczhangyy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768446" y="1728756"/>
            <a:ext cx="4653898" cy="2486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血液细胞分化调控及疾病发生机理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：成立课题组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余年来，聚焦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血系定向分化调控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及致病机理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，确立重大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血液病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斑马鱼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模型供转化研究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。共发表论文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余篇，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他引逾千次，专利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。在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Blood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Leukemia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Development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Haematologica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JBC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JTH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等期刊发表通讯作者论文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篇（其中一区论文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篇）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先后主持国家自然科学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基金（优青、海外合作、面上）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项、承担国家重点研发计划课题等。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张译月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31743" y="487654"/>
            <a:ext cx="5432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教授、博士生导师；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课题组长；</a:t>
            </a:r>
            <a:endParaRPr lang="en-US" altLang="zh-CN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53160" y="269213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21114" y="2703638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87949" y="458580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837898" y="4589842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2707941" y="5023865"/>
            <a:ext cx="369285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对科研有热情，对困难有信心。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性格随和，诚实可信，善于沟通，喜爱钻研，勇于挑战，乐于助人。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631743" y="753481"/>
            <a:ext cx="85440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国家“优秀青年基金”资助、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珠江学者特聘教授、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中国动物学会斑马分会副主任委员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矩形 2"/>
          <p:cNvSpPr>
            <a:spLocks noChangeArrowheads="1"/>
          </p:cNvSpPr>
          <p:nvPr/>
        </p:nvSpPr>
        <p:spPr bwMode="auto">
          <a:xfrm>
            <a:off x="2680494" y="3171788"/>
            <a:ext cx="3929281" cy="118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1999-2008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学士、博士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2008-2011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香港科技大学    博士后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2011-2018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南方医科大学    教授、博导，历任细胞、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	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发育系副主任、主任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至今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华南理工大学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教授、博导，院长助理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48942" y="4402835"/>
            <a:ext cx="2132666" cy="1701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获得中国动物学会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第八届“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青年科技奖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”、中国动物学会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斑马鱼分会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年度蔡司斑马鱼科学研究“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优秀青年学者奖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硕博研究生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研究生国家奖学金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”7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人次。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1440" y="4402835"/>
            <a:ext cx="2170904" cy="1628814"/>
          </a:xfrm>
          <a:prstGeom prst="rect">
            <a:avLst/>
          </a:prstGeom>
        </p:spPr>
      </p:pic>
      <p:pic>
        <p:nvPicPr>
          <p:cNvPr id="4" name="图片 3" descr="穿黑色衣服的人&#10;&#10;描述已自动生成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78" y="1392802"/>
            <a:ext cx="1804988" cy="24167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93bdd82c-0e9a-4b77-b68f-bf32eaef3af3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WPS 演示</Application>
  <PresentationFormat>宽屏</PresentationFormat>
  <Paragraphs>39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381</cp:revision>
  <dcterms:created xsi:type="dcterms:W3CDTF">2015-05-04T02:17:00Z</dcterms:created>
  <dcterms:modified xsi:type="dcterms:W3CDTF">2023-03-29T03:34:09Z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3BDF8CFD5FEF4FECA4530BF961811181</vt:lpwstr>
  </property>
  <property fmtid="{D5CDD505-2E9C-101B-9397-08002B2CF9AE}" pid="3" name="KSOProductBuildVer">
    <vt:lpwstr>2052-11.1.0.13703</vt:lpwstr>
  </property>
</Properties>
</file>