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46" r:id="rId3"/>
  </p:sldIdLst>
  <p:sldSz cx="12192000" cy="6858000"/>
  <p:notesSz cx="6858000" cy="9144000"/>
  <p:custDataLst>
    <p:tags r:id="rId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3203" autoAdjust="0"/>
  </p:normalViewPr>
  <p:slideViewPr>
    <p:cSldViewPr snapToGrid="0" showGuides="1">
      <p:cViewPr varScale="1">
        <p:scale>
          <a:sx n="158" d="100"/>
          <a:sy n="158" d="100"/>
        </p:scale>
        <p:origin x="174" y="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808288" y="1716811"/>
            <a:ext cx="357981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学术硕士：基础医学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30200" y="4103224"/>
            <a:ext cx="1920875" cy="73834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15626133212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</a:t>
            </a:r>
            <a:r>
              <a:rPr lang="en-US" altLang="zh-CN" sz="1050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mcqtli@scut.edu.cn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731000" y="1770662"/>
            <a:ext cx="4630879" cy="42900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组织工程与再生医学。围绕骨科和运动医学领域生物治疗的基础理论和临床应用，研究组织损伤修复、愈合的生物学机制和力学生物学作用机制，采用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3D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打印支架材料、干细胞、细胞因子等增强机体修复潜能，促进肌肉骨骼系统组织损伤修复和再生。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近三年年来，以第一作者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/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通讯作者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/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共同作者发表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SCI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论文十余篇。</a:t>
            </a:r>
            <a:endParaRPr kumimoji="0" lang="en-US" altLang="zh-CN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en-US" altLang="zh-CN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Li QT</a:t>
            </a:r>
            <a:r>
              <a:rPr kumimoji="0" lang="en-US" altLang="zh-CN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, Xu S, Feng Q, Dai QY, Yao LT, Zhang YC, Gao HC, Dong H, Chen DF, Cao XD: </a:t>
            </a:r>
            <a:r>
              <a:rPr kumimoji="0" lang="en-US" altLang="zh-CN" sz="7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3D printed silk-gelatin hydrogel scaffold with different porous structure and cell seeding strategy for cartilage regeneration.</a:t>
            </a:r>
            <a:r>
              <a:rPr kumimoji="0" lang="en-US" altLang="zh-CN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7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Bioactive Materials </a:t>
            </a:r>
            <a:r>
              <a:rPr kumimoji="0" lang="en-US" altLang="zh-CN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2021, 6(10):3396-3410.  </a:t>
            </a:r>
            <a:r>
              <a:rPr lang="zh-CN" altLang="en-US" sz="7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入围</a:t>
            </a:r>
            <a:r>
              <a:rPr lang="en-US" altLang="zh-CN" sz="7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ESI</a:t>
            </a:r>
            <a:r>
              <a:rPr lang="zh-CN" altLang="en-US" sz="7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高被引（</a:t>
            </a:r>
            <a:r>
              <a:rPr lang="en-US" altLang="zh-CN" sz="7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Highly Cited Paper</a:t>
            </a:r>
            <a:r>
              <a:rPr lang="zh-CN" altLang="en-US" sz="7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kumimoji="0" lang="en-US" altLang="zh-CN" sz="7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en-US" altLang="zh-CN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Dai QY, </a:t>
            </a:r>
            <a:r>
              <a:rPr kumimoji="0" lang="en-US" altLang="zh-CN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Li QT</a:t>
            </a:r>
            <a:r>
              <a:rPr kumimoji="0" lang="en-US" altLang="zh-CN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, Gao HC, Yao LT, Lin </a:t>
            </a:r>
            <a:r>
              <a:rPr kumimoji="0" lang="en-US" altLang="zh-CN" sz="7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ZF</a:t>
            </a:r>
            <a:r>
              <a:rPr kumimoji="0" lang="en-US" altLang="zh-CN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, Li DG, Zhu SL, Liu C, Yang Z, Wang G et al: 3D printing of Cu-doped bioactive glass composite scaffolds promotes bone regeneration through activating the </a:t>
            </a:r>
            <a:r>
              <a:rPr kumimoji="0" lang="en-US" altLang="zh-CN" sz="7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HIF</a:t>
            </a:r>
            <a:r>
              <a:rPr kumimoji="0" lang="en-US" altLang="zh-CN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-1 alpha and TNF-alpha pathway of </a:t>
            </a:r>
            <a:r>
              <a:rPr kumimoji="0" lang="en-US" altLang="zh-CN" sz="7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hUVECs</a:t>
            </a:r>
            <a:r>
              <a:rPr kumimoji="0" lang="en-US" altLang="zh-CN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 </a:t>
            </a:r>
            <a:r>
              <a:rPr kumimoji="0" lang="en-US" altLang="zh-CN" sz="7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Biomaterials Science </a:t>
            </a:r>
            <a:r>
              <a:rPr kumimoji="0" lang="en-US" altLang="zh-CN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2021, 9(16):5519-5532.</a:t>
            </a:r>
            <a:endParaRPr kumimoji="0" lang="en-US" altLang="zh-CN" sz="7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en-US" altLang="zh-CN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Feng Q, </a:t>
            </a:r>
            <a:r>
              <a:rPr kumimoji="0" lang="en-US" altLang="zh-CN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Li QT</a:t>
            </a:r>
            <a:r>
              <a:rPr kumimoji="0" lang="en-US" altLang="zh-CN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, Wen HJ, Chen JX, Liang MH, Huang HH, Lan DX, Dong H, Cao XD: Injection and Self-Assembly of Bioinspired Stem Cell-Laden Gelatin/Hyaluronic Acid Hybrid Microgels Promote Cartilage Repair In Vivo. </a:t>
            </a:r>
            <a:r>
              <a:rPr kumimoji="0" lang="en-US" altLang="zh-CN" sz="7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Advanced Functional Materials </a:t>
            </a:r>
            <a:r>
              <a:rPr kumimoji="0" lang="en-US" altLang="zh-CN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2019, 29(50):1906690.</a:t>
            </a:r>
            <a:endParaRPr kumimoji="0" lang="zh-CN" altLang="en-US" sz="7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以课题负责人承担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国家自然科学基金青年项目、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广东省自然科学基金面上项目、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中央高校基本科研业务经费，参与多项国基面上和广东省重点领域研发项目等。</a:t>
            </a:r>
            <a:endParaRPr kumimoji="0" lang="en-US" altLang="zh-CN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李庆涛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3" y="519113"/>
            <a:ext cx="525145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副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教授 硕士研究生导师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1441420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招生专业与类型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5713" y="2161211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23525" y="2161211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2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文本框 11"/>
          <p:cNvSpPr txBox="1">
            <a:spLocks noChangeArrowheads="1"/>
          </p:cNvSpPr>
          <p:nvPr/>
        </p:nvSpPr>
        <p:spPr bwMode="auto">
          <a:xfrm>
            <a:off x="2859318" y="2581141"/>
            <a:ext cx="3871682" cy="1522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  <a:defRPr/>
            </a:pP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2020.09-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至今           华工医学院         解剖教研室    副教授             </a:t>
            </a:r>
            <a:endParaRPr lang="en-US" altLang="zh-CN" sz="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2018.05-2020.08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华工医学院         解剖教研室    讲师 </a:t>
            </a:r>
            <a:endParaRPr lang="en-US" altLang="zh-CN" sz="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2015.09-2018.05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华工医学院        生物医学工程  博士后</a:t>
            </a:r>
            <a:endParaRPr lang="en-US" altLang="zh-CN" sz="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defRPr/>
            </a:pPr>
            <a:endParaRPr lang="en-US" altLang="zh-CN" sz="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2011.09-2015.06     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南方医科大学    人体解剖与组织胚胎学  博士</a:t>
            </a:r>
            <a:endParaRPr lang="en-US" altLang="zh-CN" sz="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2008.09-2011.06     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南方医科大学    人体解剖与组织胚胎学  硕士</a:t>
            </a:r>
            <a:endParaRPr lang="en-US" altLang="zh-CN" sz="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eaLnBrk="1" hangingPunct="1">
              <a:lnSpc>
                <a:spcPct val="150000"/>
              </a:lnSpc>
              <a:defRPr/>
            </a:pP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2003.09-2008.06     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承德医学院          临床医学                    学士</a:t>
            </a:r>
            <a:endParaRPr lang="en-US" altLang="zh-CN" sz="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356" y="1567315"/>
            <a:ext cx="1068562" cy="1093126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a4a8bb52-9b58-4131-86ad-826d8da69ea3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1449</Words>
  <Application>WPS 演示</Application>
  <PresentationFormat>宽屏</PresentationFormat>
  <Paragraphs>37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Calibri</vt:lpstr>
      <vt:lpstr>Calibri Light</vt:lpstr>
      <vt:lpstr>Calibri</vt:lpstr>
      <vt:lpstr>微软雅黑</vt:lpstr>
      <vt:lpstr>Arial Unicode MS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茉</cp:lastModifiedBy>
  <cp:revision>386</cp:revision>
  <dcterms:created xsi:type="dcterms:W3CDTF">2015-05-04T02:17:00Z</dcterms:created>
  <dcterms:modified xsi:type="dcterms:W3CDTF">2023-03-29T03:40:04Z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010EBB1DCFC948CBACFAD91F733999DA</vt:lpwstr>
  </property>
  <property fmtid="{D5CDD505-2E9C-101B-9397-08002B2CF9AE}" pid="3" name="KSOProductBuildVer">
    <vt:lpwstr>2052-11.1.0.13703</vt:lpwstr>
  </property>
</Properties>
</file>