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68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image" Target="../media/image4.png"/><Relationship Id="rId4" Type="http://schemas.openxmlformats.org/officeDocument/2006/relationships/tags" Target="../tags/tag63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4271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5791" y="1690013"/>
            <a:ext cx="357981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硕士：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基础医学、临床医学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07975" y="3724910"/>
            <a:ext cx="1943100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TEL: 15101052702</a:t>
            </a:r>
            <a:endParaRPr kumimoji="0" lang="en-US" altLang="zh-CN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Email: liff@scut.edu.cn</a:t>
            </a:r>
            <a:endParaRPr kumimoji="0" lang="en-US" altLang="zh-CN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14185" y="2001520"/>
            <a:ext cx="4648200" cy="45345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研究方向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:  </a:t>
            </a: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表观遗传学与生物信息学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。聚焦</a:t>
            </a:r>
            <a:r>
              <a:rPr lang="zh-CN" altLang="en-US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三维基因组（基因组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在细胞核内的空间折叠）等表观修饰类型，利用多组学大数据、超高分辨率显微镜、单细胞测序等前沿技术，解析三维基因组在发育、疾病等过程中的作用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。</a:t>
            </a: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主要业绩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:  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近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以第一/通讯作者在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权威期刊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 Genome Biology (IF 17.906)、Genome Research </a:t>
            </a: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(IF 9.438)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、Nucleic acids research </a:t>
            </a: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(IF 19.160)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、SCIENCE CHINA Life Sciences </a:t>
            </a: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(IF 10.372)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等发表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文章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。受邀担任Genes杂志特刊‘Dynamics of 3D Genome Organization’特约编辑。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成果被评为</a:t>
            </a:r>
            <a:r>
              <a:rPr kumimoji="0" lang="en-US" altLang="zh-CN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 “2021年度中国农业科学十项重大进展”，并被中央电视台《朝闻天下》等多家媒体转载报道</a:t>
            </a:r>
            <a:r>
              <a:rPr kumimoji="0" lang="zh-CN" altLang="en-US" sz="1200" b="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。</a:t>
            </a:r>
            <a:endParaRPr kumimoji="0" lang="en-US" altLang="zh-CN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研究资助</a:t>
            </a:r>
            <a:r>
              <a:rPr kumimoji="0" lang="en-US" altLang="zh-CN" sz="12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:  </a:t>
            </a:r>
            <a:r>
              <a:rPr kumimoji="0" lang="en-US" altLang="zh-CN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主持</a:t>
            </a:r>
            <a:r>
              <a:rPr kumimoji="0" lang="zh-CN" altLang="en-US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国家</a:t>
            </a:r>
            <a:r>
              <a:rPr kumimoji="0" lang="en-US" altLang="zh-CN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自然科学基金</a:t>
            </a:r>
            <a:r>
              <a:rPr kumimoji="0" lang="zh-CN" altLang="en-US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青年项目</a:t>
            </a:r>
            <a:r>
              <a:rPr kumimoji="0" lang="en-US" altLang="zh-CN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、</a:t>
            </a:r>
            <a:r>
              <a:rPr kumimoji="0" lang="zh-CN" altLang="en-US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广东省自然</a:t>
            </a:r>
            <a:r>
              <a:rPr kumimoji="0" lang="zh-CN" altLang="en-US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科学基金青年提升项目、</a:t>
            </a:r>
            <a:r>
              <a:rPr kumimoji="0" lang="en-US" altLang="zh-CN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中科院重点实验室开放课题，并作为骨干参与国家重点研发计划、中科院先导</a:t>
            </a:r>
            <a:r>
              <a:rPr kumimoji="0" lang="zh-CN" altLang="en-US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等项目</a:t>
            </a:r>
            <a:r>
              <a:rPr kumimoji="0" lang="en-US" altLang="zh-CN" sz="1200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的申请及研究工作。</a:t>
            </a:r>
            <a:endParaRPr kumimoji="0" lang="en-US" altLang="zh-CN" sz="1200" b="1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92680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i="0" kern="1200" cap="none" spc="0" normalizeH="0" baseline="0" noProof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李飞飞</a:t>
            </a:r>
            <a:endParaRPr kumimoji="0" lang="zh-CN" altLang="en-US" sz="2000" b="1" i="0" kern="1200" cap="none" spc="0" normalizeH="0" baseline="0" noProof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120" normalizeH="0" noProof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副</a:t>
            </a:r>
            <a:r>
              <a:rPr kumimoji="0" lang="zh-CN" altLang="en-US" sz="1400" b="1" i="0" kern="1200" cap="none" spc="120" normalizeH="0" baseline="0" noProof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教授 硕士生导师</a:t>
            </a:r>
            <a:endParaRPr kumimoji="0" lang="zh-CN" altLang="en-US" sz="1400" b="1" i="0" kern="1200" cap="none" spc="120" normalizeH="0" baseline="0" noProof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44494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招生专业与类型</a:t>
            </a:r>
            <a:endParaRPr kumimoji="0" lang="zh-CN" altLang="en-US" sz="1400" b="1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44262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46802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教育与工作经历</a:t>
            </a:r>
            <a:endParaRPr kumimoji="0" lang="zh-CN" altLang="en-US" sz="1400" b="1" i="0" kern="1200" cap="none" spc="0" normalizeH="0" baseline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4271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4525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1400" b="1" i="0" kern="1200" cap="none" spc="0" normalizeH="0" baseline="0" noProof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  <a:endParaRPr kumimoji="0" lang="zh-CN" altLang="en-US" sz="1400" b="1" i="0" kern="1200" cap="none" spc="0" normalizeH="0" baseline="0" noProof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文本框 99"/>
          <p:cNvSpPr txBox="1"/>
          <p:nvPr/>
        </p:nvSpPr>
        <p:spPr>
          <a:xfrm>
            <a:off x="2527300" y="2953385"/>
            <a:ext cx="4004945" cy="1353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200" b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2008.9-2013.7  中国科学院北京基因组研究所（硕博</a:t>
            </a:r>
            <a:r>
              <a:rPr lang="zh-CN" altLang="en-US" sz="1200" b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zh-CN" altLang="en-US" sz="1200" b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latinLnBrk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zh-CN" altLang="en-US" sz="1200" b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b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</a:t>
            </a:r>
            <a:r>
              <a:rPr lang="zh-CN" altLang="en-US" sz="1200" b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生物信息学</a:t>
            </a:r>
            <a:r>
              <a:rPr lang="en-US" altLang="zh-CN" sz="1200" b="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en-US" altLang="zh-CN" sz="1200" b="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latinLnBrk="0">
              <a:lnSpc>
                <a:spcPct val="100000"/>
              </a:lnSpc>
              <a:spcBef>
                <a:spcPts val="0"/>
              </a:spcBef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2013.7-2021.8  中国科学院北京基因组研究所（国家生</a:t>
            </a:r>
            <a:endParaRPr lang="en-US" altLang="zh-CN" sz="120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latinLnBrk="0">
              <a:lnSpc>
                <a:spcPct val="100000"/>
              </a:lnSpc>
              <a:spcBef>
                <a:spcPts val="0"/>
              </a:spcBef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物信息中心） 助理研究员</a:t>
            </a:r>
            <a:endParaRPr lang="en-US" altLang="zh-CN" sz="120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latinLnBrk="0">
              <a:lnSpc>
                <a:spcPct val="100000"/>
              </a:lnSpc>
              <a:spcBef>
                <a:spcPts val="600"/>
              </a:spcBef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2021.9-至今      华南理工大学医学院  发育生物学与再生</a:t>
            </a:r>
            <a:endParaRPr lang="en-US" altLang="zh-CN" sz="120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latinLnBrk="0">
              <a:lnSpc>
                <a:spcPct val="100000"/>
              </a:lnSpc>
              <a:spcBef>
                <a:spcPts val="0"/>
              </a:spcBef>
            </a:pPr>
            <a:r>
              <a:rPr lang="en-US" altLang="zh-CN" sz="1200" noProof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医学团队   副教授</a:t>
            </a:r>
            <a:endParaRPr lang="en-US" altLang="zh-CN" sz="1200" noProof="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zj_yuanse_xiaoercun_35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" y="1689735"/>
            <a:ext cx="1258570" cy="1618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526030" y="4583430"/>
            <a:ext cx="3826510" cy="1732915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013325" y="6172200"/>
            <a:ext cx="2126615" cy="242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7"/>
            </p:custDataLst>
          </p:nvPr>
        </p:nvSpPr>
        <p:spPr>
          <a:xfrm>
            <a:off x="2585085" y="6283325"/>
            <a:ext cx="93789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黑体" panose="02010609060101010101" charset="-122"/>
                <a:ea typeface="黑体" panose="02010609060101010101" charset="-122"/>
              </a:rPr>
              <a:t>核小体</a:t>
            </a:r>
            <a:endParaRPr lang="zh-CN" altLang="en-US" sz="10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3731260" y="6294120"/>
            <a:ext cx="93789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黑体" panose="02010609060101010101" charset="-122"/>
                <a:ea typeface="黑体" panose="02010609060101010101" charset="-122"/>
              </a:rPr>
              <a:t>三维</a:t>
            </a:r>
            <a:r>
              <a:rPr lang="zh-CN" altLang="en-US" sz="1000">
                <a:latin typeface="黑体" panose="02010609060101010101" charset="-122"/>
                <a:ea typeface="黑体" panose="02010609060101010101" charset="-122"/>
              </a:rPr>
              <a:t>折叠</a:t>
            </a:r>
            <a:endParaRPr lang="zh-CN" altLang="en-US" sz="10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5409565" y="6283325"/>
            <a:ext cx="8070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黑体" panose="02010609060101010101" charset="-122"/>
                <a:ea typeface="黑体" panose="02010609060101010101" charset="-122"/>
              </a:rPr>
              <a:t>细胞核</a:t>
            </a:r>
            <a:endParaRPr lang="zh-CN" altLang="en-US" sz="10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COMMONDATA" val="eyJoZGlkIjoiODkzZTU3YzQzNjQ5MzI5ZjYwMDkxOWM4NzE3N2NmZDQifQ=="/>
  <p:tag name="KSO_WPP_MARK_KEY" val="f2ae23d5-5993-4341-9250-db90068e9e3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741</Words>
  <Application>WPS 演示</Application>
  <PresentationFormat>宽屏</PresentationFormat>
  <Paragraphs>38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Calibri</vt:lpstr>
      <vt:lpstr>微软雅黑</vt:lpstr>
      <vt:lpstr>黑体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茉</cp:lastModifiedBy>
  <cp:revision>159</cp:revision>
  <dcterms:created xsi:type="dcterms:W3CDTF">2019-06-19T02:08:00Z</dcterms:created>
  <dcterms:modified xsi:type="dcterms:W3CDTF">2023-03-29T03:40:20Z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3FBEFC0A44BF4F9992157442E940E098</vt:lpwstr>
  </property>
</Properties>
</file>