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46" r:id="rId3"/>
  </p:sldIdLst>
  <p:sldSz cx="12192000" cy="6858000"/>
  <p:notesSz cx="6858000" cy="9144000"/>
  <p:custDataLst>
    <p:tags r:id="rId8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234" autoAdjust="0"/>
    <p:restoredTop sz="93203" autoAdjust="0"/>
  </p:normalViewPr>
  <p:slideViewPr>
    <p:cSldViewPr snapToGrid="0" showGuides="1">
      <p:cViewPr varScale="1">
        <p:scale>
          <a:sx n="52" d="100"/>
          <a:sy n="52" d="100"/>
        </p:scale>
        <p:origin x="-686" y="-96"/>
      </p:cViewPr>
      <p:guideLst>
        <p:guide orient="horz" pos="215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678331" y="1789708"/>
            <a:ext cx="3579813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学术硕士：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临床医学、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生物学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46355" y="4103370"/>
            <a:ext cx="2559685" cy="533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Tel: 13752750837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Email: guofengjie@scut.edu.cn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6857646" y="1765636"/>
            <a:ext cx="4630879" cy="2322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研究方向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从事肿瘤领域方面的研究工作，主要研究胰腺癌早期生成机制。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主要业绩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以第一作者/通讯作者发表包括Leukemia等SCI收录论文十余篇，主持包括2项国家自然科学基金在内的多项课题。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研究资助</a:t>
            </a:r>
            <a:r>
              <a:rPr kumimoji="0" lang="en-US" altLang="zh-CN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  <a:endParaRPr kumimoji="0" lang="en-US" altLang="zh-CN" sz="12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主持在研一项国家自然科学基金面上项目。</a:t>
            </a:r>
            <a:endParaRPr lang="en-US" altLang="zh-CN" sz="1200" b="1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579053" y="89535"/>
            <a:ext cx="3579812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郭锋杰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40013" y="530543"/>
            <a:ext cx="5251450" cy="30670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副</a:t>
            </a:r>
            <a:r>
              <a:rPr kumimoji="0" lang="zh-CN" altLang="en-US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教授 硕士研究生导师</a:t>
            </a:r>
            <a:endParaRPr kumimoji="0" lang="zh-CN" altLang="en-US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335851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招生专业与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类型</a:t>
            </a: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(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仅填写</a:t>
            </a: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2022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年招生专业</a:t>
            </a:r>
            <a:endParaRPr kumimoji="0" lang="zh-CN" altLang="en-US" sz="1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供学生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参</a:t>
            </a:r>
            <a:r>
              <a:rPr lang="zh-CN" altLang="en-US" sz="1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</a:t>
            </a: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)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525713" y="2358809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808288" y="2384209"/>
            <a:ext cx="144145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2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4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579503" y="3949542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文本框 25"/>
          <p:cNvSpPr txBox="1">
            <a:spLocks noChangeArrowheads="1"/>
          </p:cNvSpPr>
          <p:nvPr/>
        </p:nvSpPr>
        <p:spPr bwMode="auto">
          <a:xfrm>
            <a:off x="2862078" y="3974942"/>
            <a:ext cx="1261884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学术团体任职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96"/>
          <a:stretch>
            <a:fillRect/>
          </a:stretch>
        </p:blipFill>
        <p:spPr>
          <a:xfrm>
            <a:off x="589223" y="1403167"/>
            <a:ext cx="1374114" cy="174603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 bwMode="auto">
          <a:xfrm>
            <a:off x="2809240" y="2698115"/>
            <a:ext cx="3970020" cy="11988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rtlCol="0" anchor="t">
            <a:spAutoFit/>
          </a:bodyPr>
          <a:lstStyle/>
          <a:p>
            <a:pPr lvl="0" algn="l" eaLnBrk="1" hangingPunct="1">
              <a:buClrTx/>
              <a:buSzTx/>
              <a:buFontTx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2000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.09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-2005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.06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河北医科大学，本科/学士</a:t>
            </a:r>
            <a:endParaRPr lang="zh-CN" altLang="en-US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lvl="0" algn="l" eaLnBrk="1" hangingPunct="1">
              <a:buClrTx/>
              <a:buSzTx/>
              <a:buFontTx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2005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.09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-2010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.06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中南大学湘雅医学院，研究生/博士</a:t>
            </a:r>
            <a:endParaRPr lang="zh-CN" altLang="en-US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lvl="0" algn="l" eaLnBrk="1" hangingPunct="1">
              <a:buClrTx/>
              <a:buSzTx/>
              <a:buFontTx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2010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.07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-2018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.11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天津医科大学总医院，助理研究员</a:t>
            </a:r>
            <a:endParaRPr lang="zh-CN" altLang="en-US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lvl="0" algn="l" eaLnBrk="1" hangingPunct="1">
              <a:buClrTx/>
              <a:buSzTx/>
              <a:buFontTx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2014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.01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-2016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.12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美国迈阿密大学，博士后</a:t>
            </a:r>
            <a:endParaRPr lang="zh-CN" altLang="en-US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lvl="0" algn="l" eaLnBrk="1" hangingPunct="1">
              <a:buClrTx/>
              <a:buSzTx/>
              <a:buFontTx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2018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.12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-2021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.07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天津医科大学总医院，副研究员</a:t>
            </a:r>
            <a:endParaRPr lang="zh-CN" altLang="en-US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lvl="0" algn="l" eaLnBrk="1" hangingPunct="1">
              <a:buClrTx/>
              <a:buSzTx/>
              <a:buFontTx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2021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.08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-至今          华南理工大学医学院，副教授</a:t>
            </a:r>
            <a:endParaRPr lang="zh-CN" altLang="en-US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 bwMode="auto">
          <a:xfrm>
            <a:off x="2889250" y="4382135"/>
            <a:ext cx="352044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rtlCol="0" anchor="t">
            <a:spAutoFit/>
          </a:bodyPr>
          <a:lstStyle/>
          <a:p>
            <a:pPr lvl="0" algn="l" eaLnBrk="1" hangingPunct="1">
              <a:buClrTx/>
              <a:buSzTx/>
              <a:buFontTx/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现为中国抗癌协会肺癌专业委员会及肿瘤转移专业委员会会员, 中国老年保健协会肺癌专委会会员。</a:t>
            </a:r>
            <a:endParaRPr lang="zh-CN" altLang="en-US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df1674f5-45ee-4cec-a16f-2eec8bdd0ce3"/>
  <p:tag name="COMMONDATA" val="eyJoZGlkIjoiZmVkZGU4MjUxODE4N2E2N2RhZDYzZTkxMDFiZjM1YzIifQ==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498</Words>
  <Application>WPS 演示</Application>
  <PresentationFormat>自定义</PresentationFormat>
  <Paragraphs>38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Calibri</vt:lpstr>
      <vt:lpstr>Calibri Light</vt:lpstr>
      <vt:lpstr>Calibri</vt:lpstr>
      <vt:lpstr>微软雅黑</vt:lpstr>
      <vt:lpstr>Arial Unicode MS</vt:lpstr>
      <vt:lpstr>1_Office 主题</vt:lpstr>
      <vt:lpstr>PowerPoint 演示文稿</vt:lpstr>
    </vt:vector>
  </TitlesOfParts>
  <Company>zsb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茉</cp:lastModifiedBy>
  <cp:revision>383</cp:revision>
  <dcterms:created xsi:type="dcterms:W3CDTF">2015-05-04T02:17:00Z</dcterms:created>
  <dcterms:modified xsi:type="dcterms:W3CDTF">2023-03-29T03:37:01Z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58FF996DC1FF46BD936C1D397CB06383</vt:lpwstr>
  </property>
  <property fmtid="{D5CDD505-2E9C-101B-9397-08002B2CF9AE}" pid="3" name="KSOProductBuildVer">
    <vt:lpwstr>2052-11.1.0.13703</vt:lpwstr>
  </property>
</Properties>
</file>