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5A003-E3AC-429D-A5D4-AA60862671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F282B-201C-4798-9972-9142557AD4C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3631" y="-2226"/>
            <a:ext cx="8243710" cy="1096069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2526036" y="1273973"/>
            <a:ext cx="308871" cy="358815"/>
          </a:xfrm>
          <a:prstGeom prst="rect">
            <a:avLst/>
          </a:prstGeom>
          <a:solidFill>
            <a:srgbClr val="F18D00"/>
          </a:solidFill>
        </p:spPr>
      </p:pic>
      <p:sp>
        <p:nvSpPr>
          <p:cNvPr id="12" name="文本框 11"/>
          <p:cNvSpPr txBox="1"/>
          <p:nvPr/>
        </p:nvSpPr>
        <p:spPr>
          <a:xfrm>
            <a:off x="2646092" y="1648776"/>
            <a:ext cx="374616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基础医学（学术型硕士、学术型博士）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药学（专业型硕士）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1353" y="3850991"/>
            <a:ext cx="214364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Tel: 13632101125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Email: mczhangwq@scut.edu.cn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46097" y="1600136"/>
            <a:ext cx="4695750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造血发育、疾病模型与药物筛选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主要业绩：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第一或通讯作者发表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Blood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Leukemia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等SCI论文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篇，共同作者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篇；专利申请4件，授权1件。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研究资助：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主持国家自然科学基金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项（在研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项），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973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分题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（结题）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863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分题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（结题），重点研发课题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项（在研）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3632" y="6557064"/>
            <a:ext cx="9233588" cy="1813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zh-CN" sz="1200" dirty="0"/>
          </a:p>
        </p:txBody>
      </p:sp>
      <p:sp>
        <p:nvSpPr>
          <p:cNvPr id="22" name="文本框 21"/>
          <p:cNvSpPr txBox="1"/>
          <p:nvPr/>
        </p:nvSpPr>
        <p:spPr>
          <a:xfrm>
            <a:off x="2639788" y="75606"/>
            <a:ext cx="3579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张文清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39787" y="518398"/>
            <a:ext cx="7794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二级教授、博士生导师；发育生物学与再生医学团队负责人</a:t>
            </a:r>
            <a:endParaRPr lang="zh-CN" altLang="en-US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4888" y="1"/>
            <a:ext cx="1805943" cy="110240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07257" y="129949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2526036" y="2684942"/>
            <a:ext cx="308871" cy="358815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807257" y="271046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教育与工作经历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6730296" y="1273973"/>
            <a:ext cx="308871" cy="358815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7011517" y="129949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2526036" y="4763974"/>
            <a:ext cx="308871" cy="35881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807257" y="478949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代表作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2" r="8129"/>
          <a:stretch>
            <a:fillRect/>
          </a:stretch>
        </p:blipFill>
        <p:spPr>
          <a:xfrm>
            <a:off x="10810981" y="85821"/>
            <a:ext cx="1123843" cy="10294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71600" y="2165521"/>
            <a:ext cx="457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17" y="1325129"/>
            <a:ext cx="1577492" cy="2285635"/>
          </a:xfrm>
          <a:prstGeom prst="rect">
            <a:avLst/>
          </a:prstGeom>
        </p:spPr>
      </p:pic>
      <p:sp>
        <p:nvSpPr>
          <p:cNvPr id="27" name="矩形 2"/>
          <p:cNvSpPr>
            <a:spLocks noChangeArrowheads="1"/>
          </p:cNvSpPr>
          <p:nvPr/>
        </p:nvSpPr>
        <p:spPr bwMode="auto">
          <a:xfrm>
            <a:off x="2645508" y="3030525"/>
            <a:ext cx="3994574" cy="1643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1981-86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第一军医大学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临床医学学士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1989-92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第四军医大学          预防医学硕士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1993-96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第四军医大学          基础医学博士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2001-04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帝国理工大学          博士后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2005-06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新加坡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IMCB   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博士后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2007-17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南方医科大学          教授、学科主任、副院长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2017-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华南理工大学          教授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26036" y="5072209"/>
            <a:ext cx="35699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5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Blood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2012 ;  2005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Leukemia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2016;  2013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Haematologica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2018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eLife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2018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Development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2013 ; 2012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JBC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2012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6720589" y="2965533"/>
            <a:ext cx="308871" cy="358815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6953666" y="29722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学术贡献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84731" y="3282027"/>
            <a:ext cx="483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创建了领先的集酵母、果蝇、线虫、斑马鱼、小鼠于一体的模式生物平台，获批为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广东省国际科技合作基地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广东省人类疾病斑马鱼模型与新药筛选重点实验室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广东省自然科学创新团队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1" t="6351" r="1856" b="68"/>
          <a:stretch>
            <a:fillRect/>
          </a:stretch>
        </p:blipFill>
        <p:spPr>
          <a:xfrm>
            <a:off x="7300418" y="3929158"/>
            <a:ext cx="3787107" cy="2617651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359d4c37-3918-4487-8d5c-4d39799579e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WPS 演示</Application>
  <PresentationFormat>宽屏</PresentationFormat>
  <Paragraphs>45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等线</vt:lpstr>
      <vt:lpstr>等线 Light</vt:lpstr>
      <vt:lpstr>Calibri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GA0613</dc:creator>
  <cp:lastModifiedBy>茉</cp:lastModifiedBy>
  <cp:revision>2</cp:revision>
  <dcterms:created xsi:type="dcterms:W3CDTF">2023-03-29T04:13:00Z</dcterms:created>
  <dcterms:modified xsi:type="dcterms:W3CDTF">2023-03-29T06:41:26Z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9C657593F9364636BC9072A2DDF3405B</vt:lpwstr>
  </property>
  <property fmtid="{D5CDD505-2E9C-101B-9397-08002B2CF9AE}" pid="3" name="KSOProductBuildVer">
    <vt:lpwstr>2052-11.1.0.13703</vt:lpwstr>
  </property>
</Properties>
</file>