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156" d="100"/>
          <a:sy n="156" d="100"/>
        </p:scale>
        <p:origin x="174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91157" y="1860491"/>
            <a:ext cx="3579813" cy="700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学术型博士：基础医学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学术型硕士：基础医学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85781" y="4102141"/>
            <a:ext cx="2348131" cy="757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Tel: 15919631934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Office: </a:t>
            </a:r>
            <a:r>
              <a:rPr lang="zh-CN" altLang="en-US" sz="12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医学院 </a:t>
            </a:r>
            <a:r>
              <a:rPr lang="en-US" altLang="zh-CN" sz="12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B2-511</a:t>
            </a:r>
            <a:br>
              <a:rPr lang="en-US" altLang="zh-CN" sz="12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</a:b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Email: lijch@scut.edu.cn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39883" y="1641557"/>
            <a:ext cx="4630879" cy="49013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研究方向：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课题组以生物化学、结构生物学及细胞生物学等手段，研究遗传性疾病相关功能性蛋白质分子及其复合物的功能，为认识及未来可能的治疗相关遗传性疾病如纤毛病、遗传性失聪、神经系统紊乱等提供了理论基础。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目前聚焦于：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细胞突起（静纤毛、微绒毛、纤毛）组装的分子机制研究。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主要业绩：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已发表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余篇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SCI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论文。其中第一或共同第一作者、通讯作者论文包括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Nat Chem Biol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Nat Struct Mol Biol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Nat </a:t>
            </a:r>
            <a:r>
              <a:rPr lang="en-US" altLang="zh-CN" sz="1400" b="1" dirty="0" err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Commun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Dev Cell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Cell Rep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PNAS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400" b="1" dirty="0" err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eLife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等国际权威杂志。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研究资助：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国家自然科学基金面上项目（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、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）、青年项目（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）；中央高校基本科研业务费重点项目（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）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。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李健潮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41125" y="162883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教授，博士生导师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5713" y="1274763"/>
            <a:ext cx="3470485" cy="358775"/>
            <a:chOff x="2525713" y="1274763"/>
            <a:chExt cx="3470485" cy="358775"/>
          </a:xfrm>
        </p:grpSpPr>
        <p:pic>
          <p:nvPicPr>
            <p:cNvPr id="17411" name="图片 7"/>
            <p:cNvPicPr>
              <a:picLocks noChangeAspect="1"/>
            </p:cNvPicPr>
            <p:nvPr/>
          </p:nvPicPr>
          <p:blipFill>
            <a:blip r:embed="rId1" cstate="print"/>
            <a:srcRect t="3896" r="91544" b="3088"/>
            <a:stretch>
              <a:fillRect/>
            </a:stretch>
          </p:blipFill>
          <p:spPr bwMode="auto">
            <a:xfrm>
              <a:off x="2525713" y="1274763"/>
              <a:ext cx="309562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1" name="文本框 17"/>
            <p:cNvSpPr txBox="1">
              <a:spLocks noChangeArrowheads="1"/>
            </p:cNvSpPr>
            <p:nvPr/>
          </p:nvSpPr>
          <p:spPr bwMode="auto">
            <a:xfrm>
              <a:off x="2808288" y="1300163"/>
              <a:ext cx="3187910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招生专业与类型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27664" y="2788020"/>
            <a:ext cx="1734900" cy="358775"/>
            <a:chOff x="2527664" y="2419101"/>
            <a:chExt cx="1734900" cy="358775"/>
          </a:xfrm>
        </p:grpSpPr>
        <p:pic>
          <p:nvPicPr>
            <p:cNvPr id="17422" name="图片 24"/>
            <p:cNvPicPr>
              <a:picLocks noChangeAspect="1"/>
            </p:cNvPicPr>
            <p:nvPr/>
          </p:nvPicPr>
          <p:blipFill>
            <a:blip r:embed="rId1" cstate="print"/>
            <a:srcRect t="3896" r="91544" b="3088"/>
            <a:stretch>
              <a:fillRect/>
            </a:stretch>
          </p:blipFill>
          <p:spPr bwMode="auto">
            <a:xfrm>
              <a:off x="2527664" y="2419101"/>
              <a:ext cx="309562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3" name="文本框 25"/>
            <p:cNvSpPr txBox="1">
              <a:spLocks noChangeArrowheads="1"/>
            </p:cNvSpPr>
            <p:nvPr/>
          </p:nvSpPr>
          <p:spPr bwMode="auto">
            <a:xfrm>
              <a:off x="2821114" y="2444502"/>
              <a:ext cx="1441450" cy="3079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教育与工作经历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208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  入导  师图  片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11"/>
          <p:cNvSpPr txBox="1">
            <a:spLocks noChangeArrowheads="1"/>
          </p:cNvSpPr>
          <p:nvPr/>
        </p:nvSpPr>
        <p:spPr bwMode="auto">
          <a:xfrm>
            <a:off x="2691157" y="3373748"/>
            <a:ext cx="3996716" cy="16696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2006.09-2010.06     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南京大学                学士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2010.09-2012.06     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香港科技大学         硕士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2012.09-2015.06     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香港科技大学         博士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2015.06-2018.08     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香港科技大学         博士后</a:t>
            </a: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just" eaLnBrk="1" hangingPunct="1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2018.09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至今        </a:t>
            </a:r>
            <a:r>
              <a:rPr lang="zh-CN" altLang="en-US" sz="1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 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华南理工大学         教授</a:t>
            </a:r>
            <a:endParaRPr lang="en-US" altLang="zh-CN" sz="14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30820" y="5270389"/>
            <a:ext cx="1209889" cy="358775"/>
            <a:chOff x="2530820" y="4394216"/>
            <a:chExt cx="1209889" cy="358775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/>
            <a:srcRect t="3896" r="91544" b="3088"/>
            <a:stretch>
              <a:fillRect/>
            </a:stretch>
          </p:blipFill>
          <p:spPr bwMode="auto">
            <a:xfrm>
              <a:off x="2530820" y="4394216"/>
              <a:ext cx="309562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文本框 25"/>
            <p:cNvSpPr txBox="1">
              <a:spLocks noChangeArrowheads="1"/>
            </p:cNvSpPr>
            <p:nvPr/>
          </p:nvSpPr>
          <p:spPr bwMode="auto">
            <a:xfrm>
              <a:off x="2837898" y="4419715"/>
              <a:ext cx="902811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招生要求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2733912" y="5856115"/>
            <a:ext cx="3996716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有志于科研，善于沟通，富有团队合作精神。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594519" y="704"/>
            <a:ext cx="1605756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华南理工大学医学院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年轻的男人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8" y="1641557"/>
            <a:ext cx="1457371" cy="21297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33bff14a-38e7-4760-9b2c-2a1963cf7b3a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669</Words>
  <Application>WPS 演示</Application>
  <PresentationFormat>宽屏</PresentationFormat>
  <Paragraphs>39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390</cp:revision>
  <dcterms:created xsi:type="dcterms:W3CDTF">2015-05-04T02:17:00Z</dcterms:created>
  <dcterms:modified xsi:type="dcterms:W3CDTF">2023-03-29T03:39:44Z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18116F5CDA134143820389DBB9BB9DDD</vt:lpwstr>
  </property>
  <property fmtid="{D5CDD505-2E9C-101B-9397-08002B2CF9AE}" pid="3" name="KSOProductBuildVer">
    <vt:lpwstr>2052-11.1.0.13703</vt:lpwstr>
  </property>
</Properties>
</file>