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446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83" d="100"/>
          <a:sy n="83" d="100"/>
        </p:scale>
        <p:origin x="466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2022/03/16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171450" lvl="0" indent="-171450" eaLnBrk="1" hangingPunct="1">
              <a:buFont typeface="Wingdings" panose="05000000000000000000" pitchFamily="2" charset="2"/>
              <a:buChar char="p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专业硕士：药学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</a:p>
          <a:p>
            <a:pPr marL="171450" lvl="0" indent="-171450" eaLnBrk="1" hangingPunct="1">
              <a:buFont typeface="Wingdings" panose="05000000000000000000" pitchFamily="2" charset="2"/>
              <a:buChar char="p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学术硕士：生物学、生物医学工程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2054225" cy="516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(20) 39380967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djzhi@scut.edu.cn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27419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+mn-lt"/>
              </a:rPr>
              <a:t>生物医用材料、纳米药物载体和递送、肿瘤免疫治疗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  <a:cs typeface="Lato Light" charset="0"/>
              <a:sym typeface="+mn-lt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主要业绩：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近年来，在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Acc Chem Res, PNAS, ACS Nano, Nano Lett,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Small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等国内外权威期刊发表论文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余篇，共被引用超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次，多篇论文入选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ESI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高被引，单篇最高引用超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次。申请中国发明专利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项，获得授权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项，申请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PCT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专利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项。研究成果获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年广东省科学技术奖自然科学一等奖（排名第二）和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年中国生物材料学会科学技术二等奖（排名第二）。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主持国家自然科学基金优秀青年基金、国家自然科学基金面上项目、广东省杰出青年基金等，参与国家重点研发计划、广东省“珠江人才计划”创新团队等项目。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杜金志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研究员，博士研究生导师、硕士研究生导师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国家优青获得者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仅填写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2022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年招生专业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供学生参</a:t>
            </a: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552700" y="486277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35275" y="4888170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F5F5B53F-9B60-41F2-BC81-AE28233D07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2" y="1253625"/>
            <a:ext cx="1862138" cy="2261167"/>
          </a:xfrm>
          <a:prstGeom prst="rect">
            <a:avLst/>
          </a:prstGeom>
        </p:spPr>
      </p:pic>
      <p:sp>
        <p:nvSpPr>
          <p:cNvPr id="28" name="文本框 11">
            <a:extLst>
              <a:ext uri="{FF2B5EF4-FFF2-40B4-BE49-F238E27FC236}">
                <a16:creationId xmlns:a16="http://schemas.microsoft.com/office/drawing/2014/main" id="{1C24F9FA-4459-40DD-91ED-8BE8383E2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7638" y="2811511"/>
            <a:ext cx="3850944" cy="19986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171450" lvl="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2002.09-2006.07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：中国科学技术大学，高分子化学与物理，学士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2006.09-2011.12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：中国科学技术大学，高分子化学与物理，博士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2012.05-2016.08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：美国埃默里大学，生物医学工程，博士后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2016.10-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至今：华南理工大学，研究员、博导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11">
            <a:extLst>
              <a:ext uri="{FF2B5EF4-FFF2-40B4-BE49-F238E27FC236}">
                <a16:creationId xmlns:a16="http://schemas.microsoft.com/office/drawing/2014/main" id="{961635DB-00C0-4B37-A0BA-166E46C903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7481" y="5238361"/>
            <a:ext cx="3850944" cy="890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171450" lvl="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中国抗癌协会纳米肿瘤学专业委员会青年委员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中国生物工程学会纳米医学与工程分会青年委员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广东省青年科学家协会常务理事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E129653B-0669-477D-8C6D-A7B685A2DC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475" y="4471920"/>
            <a:ext cx="3120030" cy="195001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282</Words>
  <Application>Microsoft Office PowerPoint</Application>
  <PresentationFormat>宽屏</PresentationFormat>
  <Paragraphs>23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Lato Light</vt:lpstr>
      <vt:lpstr>宋体</vt:lpstr>
      <vt:lpstr>微软雅黑</vt:lpstr>
      <vt:lpstr>Arial</vt:lpstr>
      <vt:lpstr>Calibri</vt:lpstr>
      <vt:lpstr>Calibri Light</vt:lpstr>
      <vt:lpstr>Wingdings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DJZ</cp:lastModifiedBy>
  <cp:revision>382</cp:revision>
  <dcterms:created xsi:type="dcterms:W3CDTF">2015-05-04T02:17:00Z</dcterms:created>
  <dcterms:modified xsi:type="dcterms:W3CDTF">2022-03-16T07:01:36Z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2052-11.1.0.11365</vt:lpwstr>
  </property>
</Properties>
</file>