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7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547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46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409738" y="1760773"/>
            <a:ext cx="3579813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专业型硕士：临床医学（内科学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消化内科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05284" y="4103224"/>
            <a:ext cx="2439028" cy="9599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15521117161(</a:t>
            </a:r>
            <a:r>
              <a:rPr lang="zh-CN" altLang="en-US" sz="10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微信同号</a:t>
            </a:r>
            <a:r>
              <a:rPr lang="en-US" altLang="zh-CN" sz="10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eyyoulianzhou@scut.edu.cn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87038" y="72269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周有连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496424" y="249531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41385" y="2496150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7083240" y="1304888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373346" y="12980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17808" y="504081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86635" y="5039999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1">
            <a:extLst>
              <a:ext uri="{FF2B5EF4-FFF2-40B4-BE49-F238E27FC236}">
                <a16:creationId xmlns:a16="http://schemas.microsoft.com/office/drawing/2014/main" xmlns="" id="{E19662AB-2793-422D-B9BF-1057A26FC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87" y="72269"/>
            <a:ext cx="160575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工作单位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：</a:t>
            </a:r>
            <a:r>
              <a:rPr lang="zh-CN" altLang="en-US" sz="12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华南理工大学医学院附属第二医院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1471D2A-78B6-427A-B789-C3639DA6C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79" y="1227442"/>
            <a:ext cx="1804572" cy="2621507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31D5DAD7-46C6-4146-B111-A4FCB2499CB7}"/>
              </a:ext>
            </a:extLst>
          </p:cNvPr>
          <p:cNvSpPr txBox="1"/>
          <p:nvPr/>
        </p:nvSpPr>
        <p:spPr>
          <a:xfrm>
            <a:off x="2889065" y="609598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医学博士、博士后、硕士生导师、美国哈佛大学访问学者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22C5709-05B6-46C5-B75A-B048B9446E7E}"/>
              </a:ext>
            </a:extLst>
          </p:cNvPr>
          <p:cNvSpPr/>
          <p:nvPr/>
        </p:nvSpPr>
        <p:spPr>
          <a:xfrm>
            <a:off x="2354643" y="3033027"/>
            <a:ext cx="5064879" cy="1778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2006-2011   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赣南医学院 临床医学    医学学士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2011-2014   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南方医科大学  内科学   医学硕士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2015-2018   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广州医科大学  内科学   医学博士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2018-2021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南方医科大学   医学博士后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2019-2021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美国哈佛大学医学院 访问学者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2014.07-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至今 华南理工大学医学院</a:t>
            </a: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附属第二医院 消化内科医师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ts val="1880"/>
              </a:lnSpc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2019.07-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至今  华南理工大学医学院</a:t>
            </a:r>
            <a:r>
              <a:rPr lang="en-US" altLang="zh-CN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附属第二医院硕士生导师</a:t>
            </a:r>
            <a:endParaRPr lang="en-US" altLang="zh-CN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6F09BD1-F920-4D87-BC5F-7AFEA9A38667}"/>
              </a:ext>
            </a:extLst>
          </p:cNvPr>
          <p:cNvSpPr txBox="1"/>
          <p:nvPr/>
        </p:nvSpPr>
        <p:spPr>
          <a:xfrm>
            <a:off x="1764232" y="5412406"/>
            <a:ext cx="6525193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广东省医师协会消化分会幽门螺杆菌与微生态学组秘书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    广东省精准医学应用学会微生态医学分会委员</a:t>
            </a:r>
          </a:p>
        </p:txBody>
      </p:sp>
      <p:sp>
        <p:nvSpPr>
          <p:cNvPr id="31" name="文本框 13">
            <a:extLst>
              <a:ext uri="{FF2B5EF4-FFF2-40B4-BE49-F238E27FC236}">
                <a16:creationId xmlns:a16="http://schemas.microsoft.com/office/drawing/2014/main" xmlns="" id="{B3CA703C-7CAE-4C7E-93CF-DDA73FD85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7699" y="1786007"/>
            <a:ext cx="4924301" cy="247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研究方向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 消化内科学（炎症性肠病与肠道菌群的基础与临床研究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）</a:t>
            </a:r>
            <a:endParaRPr lang="en-US" altLang="zh-CN" sz="1200" dirty="0">
              <a:solidFill>
                <a:prstClr val="black"/>
              </a:solidFill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主要业绩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  <a:cs typeface="+mn-cs"/>
              </a:rPr>
              <a:t>近</a:t>
            </a:r>
            <a:r>
              <a:rPr lang="zh-CN" altLang="en-US" sz="1400" dirty="0">
                <a:ea typeface="微软雅黑" pitchFamily="34" charset="-122"/>
              </a:rPr>
              <a:t>年来以第一作者和通讯作者（含共同）共发表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  <a:cs typeface="+mn-cs"/>
              </a:rPr>
              <a:t>SCI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  <a:cs typeface="+mn-cs"/>
              </a:rPr>
              <a:t>收录论文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  <a:cs typeface="+mn-cs"/>
              </a:rPr>
              <a:t>20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  <a:cs typeface="+mn-cs"/>
              </a:rPr>
              <a:t>篇</a:t>
            </a:r>
            <a:r>
              <a:rPr lang="zh-CN" altLang="en-US" sz="1400" dirty="0">
                <a:ea typeface="微软雅黑" pitchFamily="34" charset="-122"/>
              </a:rPr>
              <a:t>，国家发明专利</a:t>
            </a:r>
            <a:r>
              <a:rPr lang="en-US" altLang="zh-CN" sz="1400" dirty="0">
                <a:ea typeface="微软雅黑" pitchFamily="34" charset="-122"/>
              </a:rPr>
              <a:t>1</a:t>
            </a:r>
            <a:r>
              <a:rPr lang="zh-CN" altLang="en-US" sz="1400">
                <a:ea typeface="微软雅黑" pitchFamily="34" charset="-122"/>
              </a:rPr>
              <a:t>项，入选广州市</a:t>
            </a:r>
            <a:r>
              <a:rPr lang="zh-CN" altLang="en-US" sz="1400" dirty="0">
                <a:ea typeface="微软雅黑" pitchFamily="34" charset="-122"/>
              </a:rPr>
              <a:t>医学骨干人才，广州市青年后备人才，院级红棉青年后备人才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研究资助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: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itchFamily="34" charset="-122"/>
                <a:cs typeface="+mn-cs"/>
              </a:rPr>
              <a:t>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近年主持国家自然科学基金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项，广东省自然科学基金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项，广州市科技计划项目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项等各级课题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项。</a:t>
            </a:r>
            <a:endParaRPr lang="en-US" altLang="zh-CN" sz="1400" b="1" dirty="0">
              <a:solidFill>
                <a:prstClr val="black"/>
              </a:solidFill>
              <a:ea typeface="微软雅黑" pitchFamily="34" charset="-122"/>
            </a:endParaRPr>
          </a:p>
        </p:txBody>
      </p:sp>
      <p:sp>
        <p:nvSpPr>
          <p:cNvPr id="32" name="文本框 13">
            <a:extLst>
              <a:ext uri="{FF2B5EF4-FFF2-40B4-BE49-F238E27FC236}">
                <a16:creationId xmlns:a16="http://schemas.microsoft.com/office/drawing/2014/main" xmlns="" id="{EA1741C9-FB95-8A45-96E1-61E4D655D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515" y="4336191"/>
            <a:ext cx="342868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2000" dirty="0">
                <a:latin typeface="STXingkai" panose="02010800040101010101" pitchFamily="2" charset="-122"/>
                <a:ea typeface="STXingkai" panose="02010800040101010101" pitchFamily="2" charset="-122"/>
              </a:rPr>
              <a:t>虚位以待，期待优秀的你！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Xingkai" panose="02010800040101010101" pitchFamily="2" charset="-122"/>
              <a:ea typeface="STXingkai" panose="02010800040101010101" pitchFamily="2" charset="-122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76A1986E-D89C-6A44-A1A1-99954B51D8A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71" t="36666" r="21868" b="30082"/>
          <a:stretch/>
        </p:blipFill>
        <p:spPr>
          <a:xfrm>
            <a:off x="7848773" y="4670507"/>
            <a:ext cx="3428680" cy="16755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234</Words>
  <Application>Microsoft Macintosh PowerPoint</Application>
  <PresentationFormat>自定义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391</cp:revision>
  <dcterms:created xsi:type="dcterms:W3CDTF">2015-05-04T02:17:00Z</dcterms:created>
  <dcterms:modified xsi:type="dcterms:W3CDTF">2023-03-28T05:16:16Z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