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446" r:id="rId2"/>
  </p:sldIdLst>
  <p:sldSz cx="12192000" cy="6858000"/>
  <p:notesSz cx="6858000" cy="9144000"/>
  <p:custDataLst>
    <p:tags r:id="rId4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234" autoAdjust="0"/>
    <p:restoredTop sz="93203" autoAdjust="0"/>
  </p:normalViewPr>
  <p:slideViewPr>
    <p:cSldViewPr snapToGrid="0" showGuides="1">
      <p:cViewPr varScale="1">
        <p:scale>
          <a:sx n="68" d="100"/>
          <a:sy n="68" d="100"/>
        </p:scale>
        <p:origin x="-516" y="-60"/>
      </p:cViewPr>
      <p:guideLst>
        <p:guide orient="horz" pos="219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4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78331" y="1789708"/>
            <a:ext cx="3579813" cy="8655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硕士：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临床医学（外科学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—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骨外科）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</a:p>
          <a:p>
            <a:pPr lvl="0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学术硕士：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临床医学（外科学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—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骨外科）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635" y="4103370"/>
            <a:ext cx="2640330" cy="7550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(020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) </a:t>
            </a: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81048097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13928908180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 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eyxiaowende@scut.edu.cn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857646" y="1765636"/>
            <a:ext cx="4630879" cy="37172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骨关节炎、强直性脊柱炎、脊髓损伤、骨质疏松等相关疾病的基础与临床研究</a:t>
            </a: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羊城好医生；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广东实力中青年医生；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广州市科技进步二等奖；“中国骨科好医生读片大赛”全国总决赛二等奖；广州医科大学优秀带教老师；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附属第二医院（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广州市第一人民医院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）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优秀教学秘书；</a:t>
            </a:r>
            <a:r>
              <a:rPr lang="zh-CN" altLang="en-US" sz="12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附属第二医院（</a:t>
            </a:r>
            <a:r>
              <a:rPr lang="en-US" altLang="zh-CN" sz="12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广州市第一人民医院</a:t>
            </a:r>
            <a:r>
              <a:rPr lang="zh-CN" altLang="en-US" sz="12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“优秀医师奖”；</a:t>
            </a:r>
            <a:r>
              <a:rPr lang="zh-CN" altLang="en-US" sz="12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附属第二医院（</a:t>
            </a:r>
            <a:r>
              <a:rPr lang="en-US" altLang="zh-CN" sz="12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广州市第一人民医院</a:t>
            </a:r>
            <a:r>
              <a:rPr lang="zh-CN" altLang="en-US" sz="12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第三届医疗技术视频演示大赛二等奖；胡润·平安中国好医生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；</a:t>
            </a:r>
            <a:r>
              <a:rPr lang="en-US" altLang="zh-CN" sz="12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在国内外期刊以第一作者/通讯作者发表论文30余篇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lang="en-US" altLang="zh-CN" sz="12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广东省自然科学基金项目、广东省科技计划项目、广东省医学科学技术研究基金项目、广东省中医药局科研项目、广州市科技计划项目、广州市医药卫生科技项目和广州市南沙区民生科技项目等课题</a:t>
            </a:r>
            <a:endParaRPr kumimoji="0" lang="en-US" altLang="zh-CN" sz="120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200" b="1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7997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肖文德</a:t>
            </a:r>
            <a:endParaRPr kumimoji="0" lang="en-US" altLang="zh-CN" sz="2000" b="1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330" y="519430"/>
            <a:ext cx="7986395" cy="521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医学博士、主任医师</a:t>
            </a:r>
            <a:r>
              <a:rPr kumimoji="0" lang="zh-CN" altLang="en-US" sz="1400" b="1" i="0" u="none" strike="noStrike" kern="1200" cap="none" spc="12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博士研究生导师、博士后合作导师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附属第二医院（广州市第一人民医院）骨科主任医师</a:t>
            </a:r>
            <a:r>
              <a:rPr kumimoji="0" lang="en-US" altLang="zh-CN" sz="1400" b="1" i="0" u="none" strike="noStrike" kern="1200" cap="none" spc="12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</a:t>
            </a:r>
            <a:r>
              <a:rPr kumimoji="0" lang="zh-CN" altLang="en-US" sz="1400" b="1" i="0" u="none" strike="noStrike" kern="1200" cap="none" spc="12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科教信息部副主任（主持工作）</a:t>
            </a:r>
            <a:endParaRPr kumimoji="0" lang="zh-CN" altLang="en-US" sz="1400" b="1" i="0" u="none" strike="noStrike" kern="1200" cap="none" spc="12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335851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类型</a:t>
            </a: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仅填</a:t>
            </a:r>
            <a:r>
              <a:rPr kumimoji="0" lang="zh-CN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写</a:t>
            </a:r>
            <a:r>
              <a:rPr kumimoji="0" lang="en-US" altLang="zh-CN" sz="14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2023</a:t>
            </a:r>
            <a:r>
              <a:rPr kumimoji="0" lang="zh-CN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供学生参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</a:t>
            </a: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)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4" cstate="print"/>
          <a:srcRect t="3896" r="91544" b="3088"/>
          <a:stretch>
            <a:fillRect/>
          </a:stretch>
        </p:blipFill>
        <p:spPr bwMode="auto">
          <a:xfrm>
            <a:off x="2525713" y="235880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288" y="2384209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4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5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4" cstate="print"/>
          <a:srcRect t="3896" r="91544" b="3088"/>
          <a:stretch>
            <a:fillRect/>
          </a:stretch>
        </p:blipFill>
        <p:spPr bwMode="auto">
          <a:xfrm>
            <a:off x="2579503" y="3901917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62078" y="3927317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" name="图片 1" descr="1.肖文德照片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6405" y="1713865"/>
            <a:ext cx="1485714" cy="2160000"/>
          </a:xfrm>
          <a:prstGeom prst="rect">
            <a:avLst/>
          </a:prstGeom>
        </p:spPr>
      </p:pic>
      <p:sp>
        <p:nvSpPr>
          <p:cNvPr id="3" name="文本框 1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579370" y="2725420"/>
            <a:ext cx="4278630" cy="11042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r>
              <a:rPr 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2003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第一军医大学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临床医学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学士</a:t>
            </a:r>
          </a:p>
          <a:p>
            <a:pPr lvl="0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r>
              <a:rPr 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2006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南方医科大学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骨外科学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硕士</a:t>
            </a:r>
            <a:endParaRPr lang="zh-CN" altLang="en-US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r>
              <a:rPr 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2012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南方医科大学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骨外科学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博士</a:t>
            </a:r>
            <a:endParaRPr lang="zh-CN" altLang="en-US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r>
              <a:rPr 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2012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至今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附属第二医院骨外科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医生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r>
              <a:rPr 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2022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至今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附属第二医院科教信息部副主任（主持工作）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1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582545" y="4295140"/>
            <a:ext cx="4278630" cy="1914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r>
              <a:rPr 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SICOT中国部青年委员会委员</a:t>
            </a:r>
            <a:endParaRPr 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（2）广东省医学会脊柱外科学分会青年委员会副主任委员</a:t>
            </a:r>
            <a:endParaRPr 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（3）广东省医院协会脊柱外科专业委员会常务委员</a:t>
            </a:r>
            <a:endParaRPr 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（4）广东省医学教育协会脊柱专业委员会常务委员</a:t>
            </a:r>
            <a:endParaRPr 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（5）广东省医学会脊柱外科学分会感染学组委员</a:t>
            </a:r>
          </a:p>
          <a:p>
            <a:pPr lvl="0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（6）广东省医师协会脊柱外科医师分会委员</a:t>
            </a:r>
            <a:endParaRPr 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（7）广东省康复医学会脊柱脊髓分会委员</a:t>
            </a:r>
          </a:p>
          <a:p>
            <a:pPr lvl="0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（8）广东省康复医学会颈椎病分会委员</a:t>
            </a:r>
          </a:p>
          <a:p>
            <a:pPr lvl="0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9</a:t>
            </a:r>
            <a:r>
              <a:rPr 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）《广州医药》杂志编委</a:t>
            </a:r>
            <a:endParaRPr 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图10"/>
          <p:cNvPicPr>
            <a:picLocks noChangeAspect="1"/>
          </p:cNvPicPr>
          <p:nvPr/>
        </p:nvPicPr>
        <p:blipFill>
          <a:blip r:embed="rId7" cstate="print"/>
          <a:srcRect l="20608" t="10927"/>
          <a:stretch>
            <a:fillRect/>
          </a:stretch>
        </p:blipFill>
        <p:spPr>
          <a:xfrm>
            <a:off x="6958965" y="4845685"/>
            <a:ext cx="2131355" cy="1620000"/>
          </a:xfrm>
          <a:prstGeom prst="rect">
            <a:avLst/>
          </a:prstGeom>
        </p:spPr>
      </p:pic>
      <p:pic>
        <p:nvPicPr>
          <p:cNvPr id="7" name="图片 6" descr="图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085580" y="4845685"/>
            <a:ext cx="2379450" cy="162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fe32faf8-5004-442f-ab22-d9046993815e"/>
  <p:tag name="COMMONDATA" val="eyJoZGlkIjoiYTcxNmU3NjFjNDE1NzVkODE4MGVjOWMxY2YwNDdkODM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323</Words>
  <Application>WPS 演示</Application>
  <PresentationFormat>自定义</PresentationFormat>
  <Paragraphs>30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幻灯片 1</vt:lpstr>
    </vt:vector>
  </TitlesOfParts>
  <Company>zsb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what what</cp:lastModifiedBy>
  <cp:revision>395</cp:revision>
  <dcterms:created xsi:type="dcterms:W3CDTF">2015-05-04T02:17:00Z</dcterms:created>
  <dcterms:modified xsi:type="dcterms:W3CDTF">2023-03-28T04:03:12Z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F1B9E16BEB544BC7BFF8AAFA5FDF5315</vt:lpwstr>
  </property>
  <property fmtid="{D5CDD505-2E9C-101B-9397-08002B2CF9AE}" pid="3" name="KSOProductBuildVer">
    <vt:lpwstr>2052-11.1.0.13703</vt:lpwstr>
  </property>
</Properties>
</file>