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>
      <p:cViewPr>
        <p:scale>
          <a:sx n="78" d="100"/>
          <a:sy n="78" d="100"/>
        </p:scale>
        <p:origin x="-92" y="-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164082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734284" y="2710414"/>
            <a:ext cx="4722510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2000.9-2005.6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汕头大学医学院 临床医学 本科 </a:t>
            </a:r>
          </a:p>
          <a:p>
            <a:pPr lvl="0" eaLnBrk="1" hangingPunct="1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2005.9-2008.6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广州医科大学   影像医学与核医学 硕士</a:t>
            </a:r>
          </a:p>
          <a:p>
            <a:pPr lvl="0" eaLnBrk="1" hangingPunct="1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2019.9-2022.6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暨南大学     影像医学与核医学 博士</a:t>
            </a:r>
          </a:p>
          <a:p>
            <a:pPr lvl="0" eaLnBrk="1" hangingPunct="1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2008.7-2011.5   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医师  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2011.6-2014.10 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主治医师</a:t>
            </a:r>
          </a:p>
          <a:p>
            <a:pPr lvl="0" eaLnBrk="1" hangingPunct="1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2014.11-2022.11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副主任医师  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2022.11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至今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主任医师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200" y="4103224"/>
            <a:ext cx="2195513" cy="73834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13751810421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21012307@qq.com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7230921" y="1726290"/>
            <a:ext cx="4630879" cy="294234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肝癌影像诊断与疗效监测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擅长腹部影像诊断，主持省市级肝癌课题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项，发表论文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余篇，其中以第一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通讯作者发表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SCI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篇，规培基地全程导师，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磁共振成像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审稿专家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广东省基础与应用基础研究基金（自然科学基金）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endParaRPr lang="zh-CN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广东省基础与应用基础研究基金（企业联合基金）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endParaRPr lang="zh-CN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广东省中医药局科研项目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0.5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endParaRPr lang="zh-CN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广州市卫健委项目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3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ctr" hangingPunct="1">
              <a:spcBef>
                <a:spcPts val="0"/>
              </a:spcBef>
              <a:spcAft>
                <a:spcPts val="0"/>
              </a:spcAft>
            </a:pP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广州市卫健委项目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1.5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endParaRPr lang="zh-CN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fontAlgn="ctr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广州市第一人民医院红棉计划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fontAlgn="ctr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广州市第一人民医院临床新技术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ctr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广州市卫健委项目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姓  名 吴红珍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2" y="519113"/>
            <a:ext cx="68697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主任医师</a:t>
            </a:r>
            <a:r>
              <a:rPr kumimoji="0" lang="zh-CN" altLang="en-US" sz="1400" b="1" i="0" u="none" strike="noStrike" kern="120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附属第二医院（广州市第一人民医院）影像党支部副书记、放射科主任医师</a:t>
            </a: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79503" y="3705702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2078" y="3731102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385781" y="1684547"/>
            <a:ext cx="1550595" cy="3139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插入导师图片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6B02ADD-A8A8-62D2-F0FB-DB097284BD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9369" y="1209201"/>
            <a:ext cx="1746758" cy="2471419"/>
          </a:xfrm>
          <a:prstGeom prst="rect">
            <a:avLst/>
          </a:prstGeom>
        </p:spPr>
      </p:pic>
      <p:sp>
        <p:nvSpPr>
          <p:cNvPr id="4" name="文本框 11">
            <a:extLst>
              <a:ext uri="{FF2B5EF4-FFF2-40B4-BE49-F238E27FC236}">
                <a16:creationId xmlns:a16="http://schemas.microsoft.com/office/drawing/2014/main" xmlns="" id="{5A104167-8682-9FD1-015C-F53342AD10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8288" y="1830645"/>
            <a:ext cx="357981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专业硕士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：临床医学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影像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医学与核医学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11">
            <a:extLst>
              <a:ext uri="{FF2B5EF4-FFF2-40B4-BE49-F238E27FC236}">
                <a16:creationId xmlns:a16="http://schemas.microsoft.com/office/drawing/2014/main" xmlns="" id="{CEC735CB-F58D-C329-9866-3F40B73B2C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6980" y="4168222"/>
            <a:ext cx="4558219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中国医师协会放射学分会泌尿生殖专业委员会 委员</a:t>
            </a:r>
          </a:p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广东省医学会放射医学分会第十二届委员会泌尿生殖学组 副组长</a:t>
            </a:r>
          </a:p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广东省医师协会放射医学分会泌尿生殖学组 组员</a:t>
            </a:r>
          </a:p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广州市医学会放射学分会第十一届腹部学组 副组长</a:t>
            </a: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257</Words>
  <Application>Microsoft Office PowerPoint</Application>
  <PresentationFormat>自定义</PresentationFormat>
  <Paragraphs>31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383</cp:revision>
  <dcterms:created xsi:type="dcterms:W3CDTF">2015-05-04T02:17:00Z</dcterms:created>
  <dcterms:modified xsi:type="dcterms:W3CDTF">2023-03-28T05:19:11Z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2052-11.1.0.11365</vt:lpwstr>
  </property>
</Properties>
</file>