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196" autoAdjust="0"/>
    <p:restoredTop sz="93203" autoAdjust="0"/>
  </p:normalViewPr>
  <p:slideViewPr>
    <p:cSldViewPr snapToGrid="0">
      <p:cViewPr varScale="1">
        <p:scale>
          <a:sx n="68" d="100"/>
          <a:sy n="68" d="100"/>
        </p:scale>
        <p:origin x="-632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164082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525713" y="1854502"/>
            <a:ext cx="3579813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专业硕士：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临床医学</a:t>
            </a:r>
            <a:r>
              <a:rPr lang="en-US" altLang="zh-CN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老年病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229209" y="3538883"/>
            <a:ext cx="2505075" cy="73834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(020)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81048590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</a:t>
            </a:r>
            <a:r>
              <a:rPr lang="en-US" altLang="zh-CN" sz="12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eyyangchongzhe@scut.edu.cn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703515"/>
            <a:ext cx="4759679" cy="50687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老年心血管疾病。近年专注于免疫细胞介导的心肌及血管重构机制研究、老年患者抗凝治疗的精准化治疗及老年高血压防控目标探索。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lvl="0" eaLnBrk="1" hangingPunct="1">
              <a:spcBef>
                <a:spcPts val="600"/>
              </a:spcBef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近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年以第一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共同第一、通讯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共同通讯作者在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Nat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Commun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spcBef>
                <a:spcPts val="600"/>
              </a:spcBef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Cardiovasc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FASEB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EBioMedicine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等杂志上上发表论文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篇。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spcBef>
                <a:spcPts val="600"/>
              </a:spcBef>
              <a:defRPr/>
            </a:pP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marL="171450" lvl="0" indent="-171450" eaLnBrk="1" hangingPunct="1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国家自然科学基金青年项目；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 eaLnBrk="1" hangingPunct="1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国家自然科学基金面上项目；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 eaLnBrk="1" hangingPunct="1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广东省自然科学基金；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 eaLnBrk="1" hangingPunct="1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华南理工大学，中央高校基本科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研项目面上项目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 eaLnBrk="1" hangingPunct="1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zh-CN" altLang="zh-CN" sz="1200" kern="1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中华国际医学交流基金会</a:t>
            </a:r>
            <a:r>
              <a:rPr lang="en-US" altLang="zh-CN" sz="1200" kern="1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“</a:t>
            </a:r>
            <a:r>
              <a:rPr lang="zh-CN" altLang="zh-CN" sz="1200" kern="1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心脏</a:t>
            </a:r>
            <a:endParaRPr lang="en-US" altLang="zh-CN" sz="1200" kern="1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kern="1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   </a:t>
            </a:r>
            <a:r>
              <a:rPr lang="zh-CN" altLang="zh-CN" sz="1200" kern="1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健康科研基金</a:t>
            </a:r>
            <a:r>
              <a:rPr lang="en-US" altLang="zh-CN" sz="1200" kern="1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”</a:t>
            </a:r>
            <a:r>
              <a:rPr lang="zh-CN" altLang="zh-CN" sz="1200" kern="1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心衰项目</a:t>
            </a:r>
            <a:r>
              <a:rPr lang="zh-CN" altLang="en-US" sz="1200" kern="1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杨崇哲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9672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主任医师 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附属第二医院（广州市第一人民医院）</a:t>
            </a: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老年心血管内科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副主</a:t>
            </a:r>
            <a:r>
              <a:rPr kumimoji="0" lang="zh-CN" altLang="en-US" sz="1400" b="1" i="0" u="none" strike="noStrike" kern="120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14284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79503" y="431794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2078" y="4343349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</a:p>
        </p:txBody>
      </p:sp>
      <p:pic>
        <p:nvPicPr>
          <p:cNvPr id="3" name="图片 2" descr="穿白色西装的男人&#10;&#10;描述已自动生成">
            <a:extLst>
              <a:ext uri="{FF2B5EF4-FFF2-40B4-BE49-F238E27FC236}">
                <a16:creationId xmlns:a16="http://schemas.microsoft.com/office/drawing/2014/main" xmlns="" id="{DC10BEE4-54CF-4D59-3698-246C97BEB4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4284" y="1146368"/>
            <a:ext cx="1818907" cy="2263787"/>
          </a:xfrm>
          <a:prstGeom prst="rect">
            <a:avLst/>
          </a:prstGeom>
        </p:spPr>
      </p:pic>
      <p:pic>
        <p:nvPicPr>
          <p:cNvPr id="5" name="图片 4" descr="一群男人和女人站在一起&#10;&#10;描述已自动生成">
            <a:extLst>
              <a:ext uri="{FF2B5EF4-FFF2-40B4-BE49-F238E27FC236}">
                <a16:creationId xmlns:a16="http://schemas.microsoft.com/office/drawing/2014/main" xmlns="" id="{6D0916D6-7837-9AFA-9DD7-8D863EFAE8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06782" y="4452340"/>
            <a:ext cx="2362006" cy="1965727"/>
          </a:xfrm>
          <a:prstGeom prst="rect">
            <a:avLst/>
          </a:prstGeom>
        </p:spPr>
      </p:pic>
      <p:sp>
        <p:nvSpPr>
          <p:cNvPr id="7" name="文本框 11">
            <a:extLst>
              <a:ext uri="{FF2B5EF4-FFF2-40B4-BE49-F238E27FC236}">
                <a16:creationId xmlns:a16="http://schemas.microsoft.com/office/drawing/2014/main" xmlns="" id="{45268B94-05D2-2357-9D54-8E773FA5C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7785" y="2724553"/>
            <a:ext cx="4308398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1997-2003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华中科技大学同济医学院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德语医学系 本科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2003-2008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华中科技大学同济医学院 协和医院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硕士、博士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2008-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至今  广州市第一人民医院老年心内科 住院医师、主治、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副主任医师、主任医师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</a:p>
          <a:p>
            <a:pPr lvl="0" eaLnBrk="1" hangingPunct="1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2015-2017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哈佛大学医学院附属布莱根妇女医院心内科访问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学者、博士后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2021-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至今  广州市第一人民医院老年心内科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行政副主任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</p:txBody>
      </p:sp>
      <p:sp>
        <p:nvSpPr>
          <p:cNvPr id="8" name="文本框 11">
            <a:extLst>
              <a:ext uri="{FF2B5EF4-FFF2-40B4-BE49-F238E27FC236}">
                <a16:creationId xmlns:a16="http://schemas.microsoft.com/office/drawing/2014/main" xmlns="" id="{E8AF7905-C7EB-649C-E865-6DB86603A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9248" y="4770066"/>
            <a:ext cx="3000762" cy="144469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171450" lvl="0" indent="-171450"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广东省医师协会高血压分会副主任委员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中国高血压联盟 理事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国家自然科学基金委员会函评专家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广州市高层次人才（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证）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广州市医学会心血管病学分会委员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269</Words>
  <Application>Microsoft Macintosh PowerPoint</Application>
  <PresentationFormat>自定义</PresentationFormat>
  <Paragraphs>37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381</cp:revision>
  <dcterms:created xsi:type="dcterms:W3CDTF">2015-05-04T02:17:00Z</dcterms:created>
  <dcterms:modified xsi:type="dcterms:W3CDTF">2023-03-28T04:26:37Z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2052-11.1.0.11365</vt:lpwstr>
  </property>
</Properties>
</file>