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5" autoAdjust="0"/>
    <p:restoredTop sz="93203" autoAdjust="0"/>
  </p:normalViewPr>
  <p:slideViewPr>
    <p:cSldViewPr snapToGrid="0">
      <p:cViewPr>
        <p:scale>
          <a:sx n="90" d="100"/>
          <a:sy n="90" d="100"/>
        </p:scale>
        <p:origin x="-5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影像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医学与核医学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：临床医学影像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医学与核医学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73256" y="4125436"/>
            <a:ext cx="25050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(20)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81048816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wolfchenxin@163.com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3267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医学图像大数据挖掘研究；磁共振功能成像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以第一或通讯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含共同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发表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篇，参与申请国家发明专利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个，获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年度广东省科技进步一等奖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第六完成人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自然科学基金面上项目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广州市科技计划重点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陈鑫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硕士研究生导师</a:t>
            </a:r>
            <a:endParaRPr lang="en-US" altLang="zh-CN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附属第二医院（广州市第一人民医院）放射科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3249608" cy="1046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经历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2017.09-2020.12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，南方医科大学，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2011.09-2014.07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南方医科大学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，硕士学位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2006.09-2011.07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，山西医科大学，学士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2014.11-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至今，广州市一放射科，医生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78896" y="3717541"/>
            <a:ext cx="3772425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医学会放射学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分会心胸学组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Youth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Club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广东省医学会放射学分会分子影像与大数据学组委员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广州市青年科技工作者协会理事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8486289" y="4782749"/>
            <a:ext cx="19208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此处可放团队照片或实验室照片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2552" y="3483506"/>
            <a:ext cx="4459922" cy="29701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829"/>
          <a:stretch/>
        </p:blipFill>
        <p:spPr>
          <a:xfrm>
            <a:off x="269931" y="1098318"/>
            <a:ext cx="2047819" cy="2090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194</Words>
  <Application>Microsoft Macintosh PowerPoint</Application>
  <PresentationFormat>自定义</PresentationFormat>
  <Paragraphs>26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388</cp:revision>
  <dcterms:created xsi:type="dcterms:W3CDTF">2015-05-04T02:17:00Z</dcterms:created>
  <dcterms:modified xsi:type="dcterms:W3CDTF">2023-03-28T05:14:41Z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