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75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妇产科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975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13430370364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39131160@qq.com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9089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妊娠期高血压对母胎影响机制研究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：既往在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妇科内分泌领域开展了激素、生长因子对于肿瘤发展发展的影响及其分子机制研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。近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年以第一或者通讯作者发表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收录文章共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篇，最高分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8.07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，总计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18.372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。现在进行子痫前期的相关研究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年主持省级课题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项，目前在研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项。去甲基化酶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FTO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调控滋养细胞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SFH-1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生成在先兆子痫中是作用机制研究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名：程杨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附属第二医院（广州市第一人民医院）产科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605" y="1300480"/>
            <a:ext cx="3358515" cy="798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605" y="2384425"/>
            <a:ext cx="256476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中山大学妇产科硕士研究生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从事妇产科工作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24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4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3205480" cy="19221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广东省健康管理学会胎儿医学专业常委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广州医师协会妇产科分会常委</a:t>
            </a:r>
            <a:endParaRPr lang="zh-CN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广州医学会围产医学会委员</a:t>
            </a:r>
            <a:endParaRPr lang="zh-CN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广东省医师协会产前诊断学组成员</a:t>
            </a:r>
            <a:endParaRPr lang="zh-CN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广东省医师协会青年学组成员</a:t>
            </a:r>
            <a:endParaRPr kumimoji="0" lang="zh-CN" altLang="zh-CN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605" name="图片 3" descr="程杨 工作照片_2副本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815" y="1532890"/>
            <a:ext cx="1601470" cy="2338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21F2D24-6401-AB92-C8FA-FEC252D668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5772" y="4357520"/>
            <a:ext cx="2907078" cy="21811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89effc3-64a0-45a3-9662-c8d297433ba9"/>
  <p:tag name="COMMONDATA" val="eyJoZGlkIjoiYzRmMGZmMzYyOTVjYjA5YWFmY2Y3NGQzMjJkODdjYW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60,&quot;width&quot;:3464.984251968504}"/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168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386</cp:revision>
  <dcterms:created xsi:type="dcterms:W3CDTF">2015-05-04T02:17:00Z</dcterms:created>
  <dcterms:modified xsi:type="dcterms:W3CDTF">2023-03-28T04:24:47Z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BFB85C04E8764F10B57BA55594B2BB9D</vt:lpwstr>
  </property>
  <property fmtid="{D5CDD505-2E9C-101B-9397-08002B2CF9AE}" pid="3" name="KSOProductBuildVer">
    <vt:lpwstr>2052-11.1.0.13703</vt:lpwstr>
  </property>
</Properties>
</file>