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内科学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内科学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0" y="4144167"/>
            <a:ext cx="2467591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81048614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Email:zhaozhuxiang@126.com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219596" y="1356061"/>
            <a:ext cx="4972404" cy="45397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慢性阻塞性肺疾病发病机制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主要从事慢性阻塞性肺疾病（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COPD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）的病因、 发病机制和临床防治研究，发现并新报道了多个 与 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COPD 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的发病、肺部病理表征和肺功能进展关 联的基因遗传变异，共发表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CI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篇，发表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篇。其中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篇影响因子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18.56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分（第一作者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篇，共同通讯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篇），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篇影响因子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分（共同通讯）。</a:t>
            </a: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国家自然基金面上项目 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CFTR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外显子变异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c.1666A&gt;G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CFTR/</a:t>
            </a:r>
            <a:r>
              <a:rPr lang="en-US" altLang="en-US" sz="1400" b="1"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BGas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   及线粒体功能在噻托溴铵干预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COPD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中的作用研究，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2020.01-2023.12</a:t>
            </a:r>
            <a:endParaRPr lang="zh-CN" altLang="en-US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国家自然基金面上项目 气道平滑肌细胞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上皮细胞串扰调控外泌体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CFTR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表达在噻托溴铵干预</a:t>
            </a:r>
            <a:r>
              <a:rPr lang="en-US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COPD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中的作用及靶向干预研究，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2023.01-2026.12</a:t>
            </a:r>
            <a:endParaRPr lang="zh-CN" altLang="en-US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 smtClean="0"/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赵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祝香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2" y="519113"/>
            <a:ext cx="7650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400" b="1" spc="12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感染科主任兼呼吸与危 重症医学科副主任；</a:t>
            </a:r>
            <a:endParaRPr lang="zh-CN" altLang="en-US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21475" y="114141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02463" y="11096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649841" y="432468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960552" y="4364148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86289" y="4782749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 descr="个人相片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542776" cy="2539763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2608751" y="4738629"/>
            <a:ext cx="51406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广东省医学会感染病 学分会第十届委员会常务委员；广东省医 学会结核病学分会第八届常务委员会常务 委员；广东省医师协会转化医学分会常委 ；广东省医学会呼吸分会间质性肺疾病学 组委员；广东省胸部疾病学会弥漫性实质 性肺疾病多学科诊疗专业委员会常委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32184" y="2834535"/>
            <a:ext cx="4698610" cy="17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2003-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广州市第一民医院  历任医师，主治医师，</a:t>
            </a: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副教授，副主任医师，主任医师、感染科主    </a:t>
            </a: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 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呼吸与危重症医学科副主任</a:t>
            </a:r>
          </a:p>
          <a:p>
            <a:pPr lvl="0" eaLnBrk="1" hangingPunct="1">
              <a:buFont typeface="Arial" pitchFamily="34" charset="0"/>
              <a:buChar char="•"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2008/9–2013/6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广州医科大学， 呼吸内科学， 博士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2000/9–2003/06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广州医科大学， 内科学， 硕士</a:t>
            </a: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1996/6-2000/8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，湖南涟邵总医院，内科，住院医师</a:t>
            </a:r>
          </a:p>
          <a:p>
            <a:pPr lvl="0"/>
            <a:endParaRPr lang="zh-CN" altLang="en-US" sz="1050" b="1" dirty="0" smtClean="0">
              <a:latin typeface="Arial" pitchFamily="34" charset="0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9" name="图片 28" descr="集体照片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65328" y="4756555"/>
            <a:ext cx="3726672" cy="2101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345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386</cp:revision>
  <dcterms:created xsi:type="dcterms:W3CDTF">2015-05-04T02:17:00Z</dcterms:created>
  <dcterms:modified xsi:type="dcterms:W3CDTF">2023-03-28T04:12:18Z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