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3"/>
  </p:notesMasterIdLst>
  <p:sldIdLst>
    <p:sldId id="447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464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371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0711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1842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806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4835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6570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52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4558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2619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4372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5411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3308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4960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A265237-8727-484A-9369-37BBCB738C0A}"/>
              </a:ext>
            </a:extLst>
          </p:cNvPr>
          <p:cNvSpPr/>
          <p:nvPr/>
        </p:nvSpPr>
        <p:spPr>
          <a:xfrm>
            <a:off x="2382838" y="-3175"/>
            <a:ext cx="8243887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图片 7">
            <a:extLst>
              <a:ext uri="{FF2B5EF4-FFF2-40B4-BE49-F238E27FC236}">
                <a16:creationId xmlns="" xmlns:a16="http://schemas.microsoft.com/office/drawing/2014/main" id="{53EEC12F-E7F2-42B6-BE21-922CE36C7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11">
            <a:extLst>
              <a:ext uri="{FF2B5EF4-FFF2-40B4-BE49-F238E27FC236}">
                <a16:creationId xmlns="" xmlns:a16="http://schemas.microsoft.com/office/drawing/2014/main" id="{7B502EA3-A27A-4E43-A984-1D71D85B3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363" y="1610961"/>
            <a:ext cx="3763962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学术型硕士：临床医学（医学影像学）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专业型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硕士：临床医学（影像医学与核医学） 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</a:p>
        </p:txBody>
      </p:sp>
      <p:sp>
        <p:nvSpPr>
          <p:cNvPr id="8" name="文本框 12">
            <a:extLst>
              <a:ext uri="{FF2B5EF4-FFF2-40B4-BE49-F238E27FC236}">
                <a16:creationId xmlns="" xmlns:a16="http://schemas.microsoft.com/office/drawing/2014/main" id="{52678CC9-FC87-4599-B469-9E311F525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108" y="3588935"/>
            <a:ext cx="2433356" cy="516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Tel: 13602481828</a:t>
            </a:r>
          </a:p>
          <a:p>
            <a:pPr algn="ctr" eaLnBrk="1" hangingPunct="1">
              <a:lnSpc>
                <a:spcPct val="120000"/>
              </a:lnSpc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eyruimengyang@scut.edu.cn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6926A27-B8F6-4C37-9E7B-51441D73F2DC}"/>
              </a:ext>
            </a:extLst>
          </p:cNvPr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defRPr/>
            </a:pPr>
            <a:endParaRPr lang="en-US" altLang="zh-CN" sz="1200" dirty="0">
              <a:solidFill>
                <a:prstClr val="white"/>
              </a:solidFill>
            </a:endParaRPr>
          </a:p>
        </p:txBody>
      </p:sp>
      <p:sp>
        <p:nvSpPr>
          <p:cNvPr id="11" name="文本框 21">
            <a:extLst>
              <a:ext uri="{FF2B5EF4-FFF2-40B4-BE49-F238E27FC236}">
                <a16:creationId xmlns="" xmlns:a16="http://schemas.microsoft.com/office/drawing/2014/main" id="{9939C09D-642E-42C4-815D-B6938865D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0013" y="76200"/>
            <a:ext cx="35782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杨蕊梦</a:t>
            </a:r>
            <a:endParaRPr lang="en-US" alt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EDFAFDB-81A8-4F0C-B91C-24801F7FE843}"/>
              </a:ext>
            </a:extLst>
          </p:cNvPr>
          <p:cNvSpPr txBox="1"/>
          <p:nvPr/>
        </p:nvSpPr>
        <p:spPr>
          <a:xfrm>
            <a:off x="2640013" y="581025"/>
            <a:ext cx="52514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16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医学博士 主任医师 博士生导师</a:t>
            </a:r>
            <a:endParaRPr lang="en-US" altLang="zh-CN" sz="16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endParaRPr lang="zh-CN" altLang="en-US" sz="16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D3E41EA-0B6C-41EE-9CD6-1B76E9FD671D}"/>
              </a:ext>
            </a:extLst>
          </p:cNvPr>
          <p:cNvSpPr/>
          <p:nvPr/>
        </p:nvSpPr>
        <p:spPr>
          <a:xfrm>
            <a:off x="444500" y="0"/>
            <a:ext cx="1806575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3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工作单位</a:t>
            </a:r>
            <a:r>
              <a:rPr lang="zh-CN" altLang="en-US" sz="13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：华南理工大学医学院附属第二医院</a:t>
            </a:r>
            <a:endParaRPr lang="en-US" altLang="zh-CN" sz="13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2">
            <a:extLst>
              <a:ext uri="{FF2B5EF4-FFF2-40B4-BE49-F238E27FC236}">
                <a16:creationId xmlns="" xmlns:a16="http://schemas.microsoft.com/office/drawing/2014/main" id="{8119D49A-6AD3-4178-9A7A-F51C93704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2375" y="2536495"/>
            <a:ext cx="4238625" cy="1444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2000-2005 	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重庆医科大学，医学影像系，医学 学士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2005-2010 	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南方医科大学，影像医学与核医学，医学博士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2011-2014 	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暨南大学，影像医学与核医学，博士后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2015-2016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美国圣路易斯华盛顿大学医学院，访问学者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2016-2017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美国圣路易斯华盛顿大学医学院，博士后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7">
            <a:extLst>
              <a:ext uri="{FF2B5EF4-FFF2-40B4-BE49-F238E27FC236}">
                <a16:creationId xmlns="" xmlns:a16="http://schemas.microsoft.com/office/drawing/2014/main" id="{1AAE780B-9135-44E3-ACE9-54B3318AF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1300163"/>
            <a:ext cx="14414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招生专业与类型</a:t>
            </a:r>
          </a:p>
        </p:txBody>
      </p:sp>
      <p:pic>
        <p:nvPicPr>
          <p:cNvPr id="16" name="图片 24">
            <a:extLst>
              <a:ext uri="{FF2B5EF4-FFF2-40B4-BE49-F238E27FC236}">
                <a16:creationId xmlns="" xmlns:a16="http://schemas.microsoft.com/office/drawing/2014/main" id="{4B5523A8-1F4B-4752-863A-19F5D99465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25713" y="2239468"/>
            <a:ext cx="3095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文本框 25">
            <a:extLst>
              <a:ext uri="{FF2B5EF4-FFF2-40B4-BE49-F238E27FC236}">
                <a16:creationId xmlns="" xmlns:a16="http://schemas.microsoft.com/office/drawing/2014/main" id="{57F351B0-29C1-4BEB-93B4-6592429B7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2257598"/>
            <a:ext cx="90328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教育经历</a:t>
            </a:r>
          </a:p>
        </p:txBody>
      </p:sp>
      <p:pic>
        <p:nvPicPr>
          <p:cNvPr id="18" name="图片 27">
            <a:extLst>
              <a:ext uri="{FF2B5EF4-FFF2-40B4-BE49-F238E27FC236}">
                <a16:creationId xmlns="" xmlns:a16="http://schemas.microsoft.com/office/drawing/2014/main" id="{02737758-C055-48A8-8F7B-B1F57BB32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6552976" y="1238667"/>
            <a:ext cx="31946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28">
            <a:extLst>
              <a:ext uri="{FF2B5EF4-FFF2-40B4-BE49-F238E27FC236}">
                <a16:creationId xmlns="" xmlns:a16="http://schemas.microsoft.com/office/drawing/2014/main" id="{6AA33B89-D62C-4A6D-9307-C5168AFC5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3964" y="1264067"/>
            <a:ext cx="9353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科研工作</a:t>
            </a:r>
          </a:p>
        </p:txBody>
      </p:sp>
      <p:pic>
        <p:nvPicPr>
          <p:cNvPr id="20" name="图片 30">
            <a:extLst>
              <a:ext uri="{FF2B5EF4-FFF2-40B4-BE49-F238E27FC236}">
                <a16:creationId xmlns="" xmlns:a16="http://schemas.microsoft.com/office/drawing/2014/main" id="{A2BAE460-064D-4B01-8A45-03A99CB5A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1">
            <a:extLst>
              <a:ext uri="{FF2B5EF4-FFF2-40B4-BE49-F238E27FC236}">
                <a16:creationId xmlns="" xmlns:a16="http://schemas.microsoft.com/office/drawing/2014/main" id="{E6FDFC59-B55D-4AD8-8712-001E82B8FE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06234"/>
            <a:ext cx="1835150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13">
            <a:extLst>
              <a:ext uri="{FF2B5EF4-FFF2-40B4-BE49-F238E27FC236}">
                <a16:creationId xmlns="" xmlns:a16="http://schemas.microsoft.com/office/drawing/2014/main" id="{ABD164A8-0109-4B44-823C-913B4D752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8865" y="1674739"/>
            <a:ext cx="4821826" cy="27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研究方向：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恶性肿瘤分子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智能影像及磁共振新技术应用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主要业绩：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以第一作者或通讯作者发表在以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Int. J. </a:t>
            </a: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Radiat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Oncol. Biol. Phys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Eur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Radiol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Nano Letts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等杂志为代表的高水平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论文学术论文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余篇，其中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IF&gt;10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；申请并获授权国家发明专利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项。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研究资助：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主持国家及广东省市科研项目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项，包括国家自然科学基金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项，广东省自然科学基金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项，广州市科技计划项目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项，广东省医学科研基金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项，广州市医药卫生科技项目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项；广州市分子影像与临床转化医学重点实验室负责人。</a:t>
            </a:r>
            <a:b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34">
            <a:extLst>
              <a:ext uri="{FF2B5EF4-FFF2-40B4-BE49-F238E27FC236}">
                <a16:creationId xmlns="" xmlns:a16="http://schemas.microsoft.com/office/drawing/2014/main" id="{BD14B649-E17D-44C0-8412-2369AE5C4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874" y="4165169"/>
            <a:ext cx="903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荣誉称号</a:t>
            </a:r>
          </a:p>
        </p:txBody>
      </p:sp>
      <p:pic>
        <p:nvPicPr>
          <p:cNvPr id="25" name="图片 38">
            <a:extLst>
              <a:ext uri="{FF2B5EF4-FFF2-40B4-BE49-F238E27FC236}">
                <a16:creationId xmlns="" xmlns:a16="http://schemas.microsoft.com/office/drawing/2014/main" id="{56285E53-E82C-438F-AC1D-4D1D68B5F3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585857" y="4163282"/>
            <a:ext cx="3095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">
            <a:extLst>
              <a:ext uri="{FF2B5EF4-FFF2-40B4-BE49-F238E27FC236}">
                <a16:creationId xmlns="" xmlns:a16="http://schemas.microsoft.com/office/drawing/2014/main" id="{8CBB2609-B839-4E8E-BEBE-9113DDFCA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421" y="4453158"/>
            <a:ext cx="5831361" cy="89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全国腹部影像学优秀青年学者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广东省杰出青年医学人才，广州市医学重点人才，广州市青年后备人才，广州市医学骨干人才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2018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年广州市第一人民医院青年医师授课竞赛（英文组）一等奖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2018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广州医科大学青年医师授课竞赛（英文组）一等奖</a:t>
            </a:r>
          </a:p>
        </p:txBody>
      </p:sp>
      <p:sp>
        <p:nvSpPr>
          <p:cNvPr id="27" name="文本框 34">
            <a:extLst>
              <a:ext uri="{FF2B5EF4-FFF2-40B4-BE49-F238E27FC236}">
                <a16:creationId xmlns="" xmlns:a16="http://schemas.microsoft.com/office/drawing/2014/main" id="{BFB726D9-08EB-4A4A-A521-D6AB95E35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0220" y="4127531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社会任职</a:t>
            </a:r>
          </a:p>
        </p:txBody>
      </p:sp>
      <p:pic>
        <p:nvPicPr>
          <p:cNvPr id="28" name="图片 38">
            <a:extLst>
              <a:ext uri="{FF2B5EF4-FFF2-40B4-BE49-F238E27FC236}">
                <a16:creationId xmlns="" xmlns:a16="http://schemas.microsoft.com/office/drawing/2014/main" id="{C41CD6CF-EBB3-436B-94CA-877FE6E43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6642672" y="4112771"/>
            <a:ext cx="3095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2">
            <a:extLst>
              <a:ext uri="{FF2B5EF4-FFF2-40B4-BE49-F238E27FC236}">
                <a16:creationId xmlns="" xmlns:a16="http://schemas.microsoft.com/office/drawing/2014/main" id="{54E91870-D110-4129-A982-8068D4808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4544" y="4476699"/>
            <a:ext cx="5172341" cy="25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中华医学会放射学分会青年学组委员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中华医学会放射学分会磁共振学组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Youth Club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中国研究型医院学会磁共振专业委员会委员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中国研究型医院学会医学影像诊断专业委员会委员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广东省医学会放射医学分会委员兼磁共振学组副组长</a:t>
            </a:r>
          </a:p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《中华放射学杂志》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《中国普外基础与临床杂志》、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EJR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Frontiers in Pharmacology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等杂志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审稿专家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国家自然科学基金委函评专家</a:t>
            </a:r>
          </a:p>
          <a:p>
            <a:pPr>
              <a:lnSpc>
                <a:spcPct val="150000"/>
              </a:lnSpc>
            </a:pPr>
            <a:endParaRPr lang="zh-CN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01623" y="5397748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文本框 25"/>
          <p:cNvSpPr txBox="1">
            <a:spLocks noChangeArrowheads="1"/>
          </p:cNvSpPr>
          <p:nvPr/>
        </p:nvSpPr>
        <p:spPr bwMode="auto">
          <a:xfrm>
            <a:off x="851572" y="5401786"/>
            <a:ext cx="9028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招生要求</a:t>
            </a:r>
          </a:p>
        </p:txBody>
      </p:sp>
      <p:sp>
        <p:nvSpPr>
          <p:cNvPr id="32" name="文本框 11">
            <a:extLst>
              <a:ext uri="{FF2B5EF4-FFF2-40B4-BE49-F238E27FC236}">
                <a16:creationId xmlns="" xmlns:a16="http://schemas.microsoft.com/office/drawing/2014/main" id="{A1B9F211-1506-4F82-B8E7-F240B2343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614" y="5835809"/>
            <a:ext cx="58313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性格开朗，肯吃苦，积极上进，热爱专业，团队意识及团队合作能力强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839824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3268</TotalTime>
  <Words>322</Words>
  <Application>Microsoft Office PowerPoint</Application>
  <PresentationFormat>自定义</PresentationFormat>
  <Paragraphs>29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394</cp:revision>
  <dcterms:created xsi:type="dcterms:W3CDTF">2015-05-04T02:17:26Z</dcterms:created>
  <dcterms:modified xsi:type="dcterms:W3CDTF">2023-03-28T04:35:37Z</dcterms:modified>
</cp:coreProperties>
</file>