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tags/tag1.xml" ContentType="application/vnd.openxmlformats-officedocument.presentationml.tags+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3"/>
  </p:notesMasterIdLst>
  <p:sldIdLst>
    <p:sldId id="446" r:id="rId2"/>
  </p:sldIdLst>
  <p:sldSz cx="12192000" cy="6858000"/>
  <p:notesSz cx="6858000" cy="9144000"/>
  <p:custDataLst>
    <p:tags r:id="rId4"/>
  </p:custDataLst>
  <p:defaultTextStyle>
    <a:defPPr>
      <a:defRPr lang="zh-CN"/>
    </a:defPPr>
    <a:lvl1pPr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1pPr>
    <a:lvl2pPr marL="4572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2pPr>
    <a:lvl3pPr marL="9144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3pPr>
    <a:lvl4pPr marL="13716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4pPr>
    <a:lvl5pPr marL="18288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9pPr>
  </p:defaultTextStyle>
  <p:extLst>
    <p:ext uri="{EFAFB233-063F-42B5-8137-9DF3F51BA10A}">
      <p15:sldGuideLst xmlns:p15="http://schemas.microsoft.com/office/powerpoint/2012/main" xmlns="">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clrMru>
    <a:srgbClr val="FFC000"/>
    <a:srgbClr val="E46D0A"/>
    <a:srgbClr val="C0504E"/>
    <a:srgbClr val="FBCB29"/>
    <a:srgbClr val="14007C"/>
    <a:srgbClr val="44546A"/>
    <a:srgbClr val="130179"/>
    <a:srgbClr val="00B0F0"/>
    <a:srgbClr val="376092"/>
    <a:srgbClr val="082C3E"/>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horzBarState="maximized">
    <p:restoredLeft sz="18234" autoAdjust="0"/>
    <p:restoredTop sz="93203" autoAdjust="0"/>
  </p:normalViewPr>
  <p:slideViewPr>
    <p:cSldViewPr snapToGrid="0" showGuides="1">
      <p:cViewPr varScale="1">
        <p:scale>
          <a:sx n="68" d="100"/>
          <a:sy n="68" d="100"/>
        </p:scale>
        <p:origin x="-464" y="-60"/>
      </p:cViewPr>
      <p:guideLst>
        <p:guide orient="horz" pos="2160"/>
        <p:guide pos="3840"/>
      </p:guideLst>
    </p:cSldViewPr>
  </p:slideViewPr>
  <p:notesTextViewPr>
    <p:cViewPr>
      <p:scale>
        <a:sx n="1" d="1"/>
        <a:sy n="1" d="1"/>
      </p:scale>
      <p:origin x="0" y="0"/>
    </p:cViewPr>
  </p:notesTextViewPr>
  <p:sorterViewPr>
    <p:cViewPr varScale="1">
      <p:scale>
        <a:sx n="100" d="100"/>
        <a:sy n="100"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tags" Target="tags/tag1.xml"/></Relationships>
</file>

<file path=ppt/media/image2.jpeg>
</file>

<file path=ppt/media/image3.jpeg>
</file>

<file path=ppt/media/image4.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eaLnBrk="1" fontAlgn="auto" hangingPunct="1">
              <a:spcBef>
                <a:spcPts val="0"/>
              </a:spcBef>
              <a:spcAft>
                <a:spcPts val="0"/>
              </a:spcAft>
              <a:defRPr sz="1200">
                <a:latin typeface="+mn-lt"/>
                <a:ea typeface="+mn-ea"/>
              </a:defRPr>
            </a:lvl1pPr>
          </a:lstStyle>
          <a:p>
            <a:pPr>
              <a:defRPr/>
            </a:pPr>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eaLnBrk="1" fontAlgn="auto" hangingPunct="1">
              <a:spcBef>
                <a:spcPts val="0"/>
              </a:spcBef>
              <a:spcAft>
                <a:spcPts val="0"/>
              </a:spcAft>
              <a:defRPr sz="1200">
                <a:latin typeface="+mn-lt"/>
                <a:ea typeface="+mn-ea"/>
              </a:defRPr>
            </a:lvl1pPr>
          </a:lstStyle>
          <a:p>
            <a:pPr>
              <a:defRPr/>
            </a:pPr>
            <a:fld id="{DA1E5227-7275-4FAD-8045-5E43A9DEFCA5}" type="datetimeFigureOut">
              <a:rPr lang="zh-CN" altLang="en-US"/>
              <a:pPr>
                <a:defRPr/>
              </a:pPr>
              <a:t>2023/3/28</a:t>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pPr lvl="0"/>
            <a:endParaRPr lang="zh-CN" altLang="en-US" noProof="0"/>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noProof="0"/>
              <a:t>单击此处编辑母版文本样式</a:t>
            </a:r>
          </a:p>
          <a:p>
            <a:pPr lvl="1"/>
            <a:r>
              <a:rPr lang="zh-CN" altLang="en-US" noProof="0"/>
              <a:t>第二级</a:t>
            </a:r>
          </a:p>
          <a:p>
            <a:pPr lvl="2"/>
            <a:r>
              <a:rPr lang="zh-CN" altLang="en-US" noProof="0"/>
              <a:t>第三级</a:t>
            </a:r>
          </a:p>
          <a:p>
            <a:pPr lvl="3"/>
            <a:r>
              <a:rPr lang="zh-CN" altLang="en-US" noProof="0"/>
              <a:t>第四级</a:t>
            </a:r>
          </a:p>
          <a:p>
            <a:pPr lvl="4"/>
            <a:r>
              <a:rPr lang="zh-CN" altLang="en-US" noProof="0"/>
              <a:t>第五级</a:t>
            </a:r>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ea typeface="+mn-ea"/>
              </a:defRPr>
            </a:lvl1pPr>
          </a:lstStyle>
          <a:p>
            <a:pPr>
              <a:defRPr/>
            </a:pPr>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wrap="square" lIns="91440" tIns="45720" rIns="91440" bIns="45720" numCol="1" anchor="b" anchorCtr="0" compatLnSpc="1"/>
          <a:lstStyle>
            <a:lvl1pPr algn="r" eaLnBrk="1" hangingPunct="1">
              <a:defRPr sz="1200"/>
            </a:lvl1pPr>
          </a:lstStyle>
          <a:p>
            <a:fld id="{86E862D0-2B7E-4F25-9618-F4C0670918B0}" type="slidenum">
              <a:rPr lang="zh-CN" altLang="en-US"/>
              <a:pPr/>
              <a:t>‹#›</a:t>
            </a:fld>
            <a:endParaRPr lang="zh-CN"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524000" y="1122363"/>
            <a:ext cx="9144000" cy="2387600"/>
          </a:xfrm>
        </p:spPr>
        <p:txBody>
          <a:bodyPr anchor="b"/>
          <a:lstStyle>
            <a:lvl1pPr algn="ctr">
              <a:defRPr sz="6000"/>
            </a:lvl1pPr>
          </a:lstStyle>
          <a:p>
            <a:r>
              <a:rPr lang="zh-CN" altLang="en-US"/>
              <a:t>单击此处编辑母版标题样式</a:t>
            </a:r>
          </a:p>
        </p:txBody>
      </p:sp>
      <p:sp>
        <p:nvSpPr>
          <p:cNvPr id="3" name="副标题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p:cNvSpPr>
            <a:spLocks noGrp="1"/>
          </p:cNvSpPr>
          <p:nvPr>
            <p:ph type="dt" sz="half" idx="10"/>
          </p:nvPr>
        </p:nvSpPr>
        <p:spPr/>
        <p:txBody>
          <a:bodyPr/>
          <a:lstStyle>
            <a:lvl1pPr>
              <a:defRPr/>
            </a:lvl1pPr>
          </a:lstStyle>
          <a:p>
            <a:pPr>
              <a:defRPr/>
            </a:pPr>
            <a:fld id="{92E66F45-E083-45A9-9A6B-F6CDDC2C82C3}" type="datetimeFigureOut">
              <a:rPr lang="zh-CN" altLang="en-US"/>
              <a:pPr>
                <a:defRPr/>
              </a:pPr>
              <a:t>2023/3/28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737C5FA5-EDB1-42CD-BF72-1C7D4EBDC753}" type="slidenum">
              <a:rPr lang="zh-CN" altLang="en-US"/>
              <a:pPr>
                <a:defRPr/>
              </a:pPr>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a:defRPr/>
            </a:pPr>
            <a:fld id="{F326620C-F03E-4C66-93D2-ACB1EC2326C4}" type="datetimeFigureOut">
              <a:rPr lang="zh-CN" altLang="en-US"/>
              <a:pPr>
                <a:defRPr/>
              </a:pPr>
              <a:t>2023/3/28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8D538786-88AB-4F8F-A871-61C6C2A1B3E8}" type="slidenum">
              <a:rPr lang="zh-CN" altLang="en-US"/>
              <a:pPr>
                <a:defRPr/>
              </a:pPr>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a:t>单击此处编辑母版标题样式</a:t>
            </a:r>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a:defRPr/>
            </a:pPr>
            <a:fld id="{41D0C00E-339D-4670-B3B2-0AA7BEF3997B}" type="datetimeFigureOut">
              <a:rPr lang="zh-CN" altLang="en-US"/>
              <a:pPr>
                <a:defRPr/>
              </a:pPr>
              <a:t>2023/3/28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C7E7991A-197C-43AC-A8B5-DD63DFE82559}" type="slidenum">
              <a:rPr lang="zh-CN" altLang="en-US"/>
              <a:pPr>
                <a:defRPr/>
              </a:pPr>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idx="1"/>
          </p:nvPr>
        </p:nvSpPr>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a:defRPr/>
            </a:pPr>
            <a:fld id="{7B862C23-345D-44BA-9873-485B083792FB}" type="datetimeFigureOut">
              <a:rPr lang="zh-CN" altLang="en-US"/>
              <a:pPr>
                <a:defRPr/>
              </a:pPr>
              <a:t>2023/3/28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CDDC7687-9F5E-4B46-BAEA-E23AC4DDB68C}" type="slidenum">
              <a:rPr lang="zh-CN" altLang="en-US"/>
              <a:pPr>
                <a:defRPr/>
              </a:pPr>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1709738"/>
            <a:ext cx="10515600" cy="2852737"/>
          </a:xfrm>
        </p:spPr>
        <p:txBody>
          <a:bodyPr anchor="b"/>
          <a:lstStyle>
            <a:lvl1pPr>
              <a:defRPr sz="6000"/>
            </a:lvl1pPr>
          </a:lstStyle>
          <a:p>
            <a:r>
              <a:rPr lang="zh-CN" altLang="en-US"/>
              <a:t>单击此处编辑母版标题样式</a:t>
            </a:r>
          </a:p>
        </p:txBody>
      </p:sp>
      <p:sp>
        <p:nvSpPr>
          <p:cNvPr id="3" name="文本占位符 2"/>
          <p:cNvSpPr>
            <a:spLocks noGrp="1"/>
          </p:cNvSpPr>
          <p:nvPr>
            <p:ph type="body" idx="1"/>
          </p:nvPr>
        </p:nvSpPr>
        <p:spPr>
          <a:xfrm>
            <a:off x="831850" y="4589465"/>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a:t>单击此处编辑母版文本样式</a:t>
            </a:r>
          </a:p>
        </p:txBody>
      </p:sp>
      <p:sp>
        <p:nvSpPr>
          <p:cNvPr id="4" name="日期占位符 3"/>
          <p:cNvSpPr>
            <a:spLocks noGrp="1"/>
          </p:cNvSpPr>
          <p:nvPr>
            <p:ph type="dt" sz="half" idx="10"/>
          </p:nvPr>
        </p:nvSpPr>
        <p:spPr/>
        <p:txBody>
          <a:bodyPr/>
          <a:lstStyle>
            <a:lvl1pPr>
              <a:defRPr/>
            </a:lvl1pPr>
          </a:lstStyle>
          <a:p>
            <a:pPr>
              <a:defRPr/>
            </a:pPr>
            <a:fld id="{8E344F18-3938-4E13-B927-7798DD9FD7B9}" type="datetimeFigureOut">
              <a:rPr lang="zh-CN" altLang="en-US"/>
              <a:pPr>
                <a:defRPr/>
              </a:pPr>
              <a:t>2023/3/28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5591A120-3D30-41F1-B03E-502B2F05C166}" type="slidenum">
              <a:rPr lang="zh-CN" altLang="en-US"/>
              <a:pPr>
                <a:defRPr/>
              </a:pPr>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sz="half" idx="1"/>
          </p:nvPr>
        </p:nvSpPr>
        <p:spPr>
          <a:xfrm>
            <a:off x="838201" y="1825625"/>
            <a:ext cx="5181600" cy="435133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内容占位符 3"/>
          <p:cNvSpPr>
            <a:spLocks noGrp="1"/>
          </p:cNvSpPr>
          <p:nvPr>
            <p:ph sz="half" idx="2"/>
          </p:nvPr>
        </p:nvSpPr>
        <p:spPr>
          <a:xfrm>
            <a:off x="6172201" y="1825625"/>
            <a:ext cx="5181600" cy="435133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5" name="日期占位符 3"/>
          <p:cNvSpPr>
            <a:spLocks noGrp="1"/>
          </p:cNvSpPr>
          <p:nvPr>
            <p:ph type="dt" sz="half" idx="10"/>
          </p:nvPr>
        </p:nvSpPr>
        <p:spPr/>
        <p:txBody>
          <a:bodyPr/>
          <a:lstStyle>
            <a:lvl1pPr>
              <a:defRPr/>
            </a:lvl1pPr>
          </a:lstStyle>
          <a:p>
            <a:pPr>
              <a:defRPr/>
            </a:pPr>
            <a:fld id="{2499569B-A46B-4872-9EC9-3296FBD3A6E3}" type="datetimeFigureOut">
              <a:rPr lang="zh-CN" altLang="en-US"/>
              <a:pPr>
                <a:defRPr/>
              </a:pPr>
              <a:t>2023/3/28</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4E07866F-E29A-4A00-A847-A672E15A4492}" type="slidenum">
              <a:rPr lang="zh-CN" altLang="en-US"/>
              <a:pPr>
                <a:defRPr/>
              </a:pPr>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9" y="365126"/>
            <a:ext cx="10515600" cy="1325563"/>
          </a:xfrm>
        </p:spPr>
        <p:txBody>
          <a:bodyPr/>
          <a:lstStyle/>
          <a:p>
            <a:r>
              <a:rPr lang="zh-CN" altLang="en-US"/>
              <a:t>单击此处编辑母版标题样式</a:t>
            </a:r>
          </a:p>
        </p:txBody>
      </p:sp>
      <p:sp>
        <p:nvSpPr>
          <p:cNvPr id="3" name="文本占位符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p:cNvSpPr>
            <a:spLocks noGrp="1"/>
          </p:cNvSpPr>
          <p:nvPr>
            <p:ph sz="half" idx="2"/>
          </p:nvPr>
        </p:nvSpPr>
        <p:spPr>
          <a:xfrm>
            <a:off x="839788" y="2505075"/>
            <a:ext cx="5157787" cy="368458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5" name="文本占位符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p:cNvSpPr>
            <a:spLocks noGrp="1"/>
          </p:cNvSpPr>
          <p:nvPr>
            <p:ph sz="quarter" idx="4"/>
          </p:nvPr>
        </p:nvSpPr>
        <p:spPr>
          <a:xfrm>
            <a:off x="6172200" y="2505075"/>
            <a:ext cx="5183188" cy="368458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7" name="日期占位符 3"/>
          <p:cNvSpPr>
            <a:spLocks noGrp="1"/>
          </p:cNvSpPr>
          <p:nvPr>
            <p:ph type="dt" sz="half" idx="10"/>
          </p:nvPr>
        </p:nvSpPr>
        <p:spPr/>
        <p:txBody>
          <a:bodyPr/>
          <a:lstStyle>
            <a:lvl1pPr>
              <a:defRPr/>
            </a:lvl1pPr>
          </a:lstStyle>
          <a:p>
            <a:pPr>
              <a:defRPr/>
            </a:pPr>
            <a:fld id="{64BD466B-DD87-40D4-B0FE-BB5C485E508D}" type="datetimeFigureOut">
              <a:rPr lang="zh-CN" altLang="en-US"/>
              <a:pPr>
                <a:defRPr/>
              </a:pPr>
              <a:t>2023/3/28</a:t>
            </a:fld>
            <a:endParaRPr lang="zh-CN" altLang="en-US"/>
          </a:p>
        </p:txBody>
      </p:sp>
      <p:sp>
        <p:nvSpPr>
          <p:cNvPr id="8" name="页脚占位符 4"/>
          <p:cNvSpPr>
            <a:spLocks noGrp="1"/>
          </p:cNvSpPr>
          <p:nvPr>
            <p:ph type="ftr" sz="quarter" idx="11"/>
          </p:nvPr>
        </p:nvSpPr>
        <p:spPr/>
        <p:txBody>
          <a:bodyPr/>
          <a:lstStyle>
            <a:lvl1pPr>
              <a:defRPr/>
            </a:lvl1pPr>
          </a:lstStyle>
          <a:p>
            <a:pPr>
              <a:defRPr/>
            </a:pPr>
            <a:endParaRPr lang="zh-CN" altLang="en-US"/>
          </a:p>
        </p:txBody>
      </p:sp>
      <p:sp>
        <p:nvSpPr>
          <p:cNvPr id="9" name="灯片编号占位符 5"/>
          <p:cNvSpPr>
            <a:spLocks noGrp="1"/>
          </p:cNvSpPr>
          <p:nvPr>
            <p:ph type="sldNum" sz="quarter" idx="12"/>
          </p:nvPr>
        </p:nvSpPr>
        <p:spPr/>
        <p:txBody>
          <a:bodyPr/>
          <a:lstStyle>
            <a:lvl1pPr>
              <a:defRPr/>
            </a:lvl1pPr>
          </a:lstStyle>
          <a:p>
            <a:pPr>
              <a:defRPr/>
            </a:pPr>
            <a:fld id="{BD4F165E-1336-4D80-AC76-8081BF08609A}" type="slidenum">
              <a:rPr lang="zh-CN" altLang="en-US"/>
              <a:pPr>
                <a:defRPr/>
              </a:pPr>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日期占位符 3"/>
          <p:cNvSpPr>
            <a:spLocks noGrp="1"/>
          </p:cNvSpPr>
          <p:nvPr>
            <p:ph type="dt" sz="half" idx="10"/>
          </p:nvPr>
        </p:nvSpPr>
        <p:spPr/>
        <p:txBody>
          <a:bodyPr/>
          <a:lstStyle>
            <a:lvl1pPr>
              <a:defRPr/>
            </a:lvl1pPr>
          </a:lstStyle>
          <a:p>
            <a:pPr>
              <a:defRPr/>
            </a:pPr>
            <a:fld id="{E447A68D-5A5C-4615-A62C-E76333AA6C3A}" type="datetimeFigureOut">
              <a:rPr lang="zh-CN" altLang="en-US"/>
              <a:pPr>
                <a:defRPr/>
              </a:pPr>
              <a:t>2023/3/28</a:t>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1BDC4DFB-9F71-4253-B181-799F24ADE6B8}" type="slidenum">
              <a:rPr lang="zh-CN" altLang="en-US"/>
              <a:pPr>
                <a:defRPr/>
              </a:pPr>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p:cNvSpPr>
          <p:nvPr>
            <p:ph type="dt" sz="half" idx="10"/>
          </p:nvPr>
        </p:nvSpPr>
        <p:spPr/>
        <p:txBody>
          <a:bodyPr/>
          <a:lstStyle>
            <a:lvl1pPr>
              <a:defRPr/>
            </a:lvl1pPr>
          </a:lstStyle>
          <a:p>
            <a:pPr>
              <a:defRPr/>
            </a:pPr>
            <a:fld id="{4434D48D-870A-4D6D-A293-5C0395159A6E}" type="datetimeFigureOut">
              <a:rPr lang="zh-CN" altLang="en-US"/>
              <a:pPr>
                <a:defRPr/>
              </a:pPr>
              <a:t>2023/3/28</a:t>
            </a:fld>
            <a:endParaRPr lang="zh-CN" altLang="en-US"/>
          </a:p>
        </p:txBody>
      </p:sp>
      <p:sp>
        <p:nvSpPr>
          <p:cNvPr id="3" name="页脚占位符 4"/>
          <p:cNvSpPr>
            <a:spLocks noGrp="1"/>
          </p:cNvSpPr>
          <p:nvPr>
            <p:ph type="ftr" sz="quarter" idx="11"/>
          </p:nvPr>
        </p:nvSpPr>
        <p:spPr/>
        <p:txBody>
          <a:bodyPr/>
          <a:lstStyle>
            <a:lvl1pPr>
              <a:defRPr/>
            </a:lvl1pPr>
          </a:lstStyle>
          <a:p>
            <a:pPr>
              <a:defRPr/>
            </a:pPr>
            <a:endParaRPr lang="zh-CN" altLang="en-US"/>
          </a:p>
        </p:txBody>
      </p:sp>
      <p:sp>
        <p:nvSpPr>
          <p:cNvPr id="4" name="灯片编号占位符 5"/>
          <p:cNvSpPr>
            <a:spLocks noGrp="1"/>
          </p:cNvSpPr>
          <p:nvPr>
            <p:ph type="sldNum" sz="quarter" idx="12"/>
          </p:nvPr>
        </p:nvSpPr>
        <p:spPr/>
        <p:txBody>
          <a:bodyPr/>
          <a:lstStyle>
            <a:lvl1pPr>
              <a:defRPr/>
            </a:lvl1pPr>
          </a:lstStyle>
          <a:p>
            <a:pPr>
              <a:defRPr/>
            </a:pPr>
            <a:fld id="{2A4D84B7-AF27-41F2-AD3D-F48732594264}" type="slidenum">
              <a:rPr lang="zh-CN" altLang="en-US"/>
              <a:pPr>
                <a:defRPr/>
              </a:pPr>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9" y="457200"/>
            <a:ext cx="3932238" cy="1600200"/>
          </a:xfrm>
        </p:spPr>
        <p:txBody>
          <a:bodyPr anchor="b"/>
          <a:lstStyle>
            <a:lvl1pPr>
              <a:defRPr sz="3200"/>
            </a:lvl1pPr>
          </a:lstStyle>
          <a:p>
            <a:r>
              <a:rPr lang="zh-CN" altLang="en-US"/>
              <a:t>单击此处编辑母版标题样式</a:t>
            </a:r>
          </a:p>
        </p:txBody>
      </p:sp>
      <p:sp>
        <p:nvSpPr>
          <p:cNvPr id="3" name="内容占位符 2"/>
          <p:cNvSpPr>
            <a:spLocks noGrp="1"/>
          </p:cNvSpPr>
          <p:nvPr>
            <p:ph idx="1"/>
          </p:nvPr>
        </p:nvSpPr>
        <p:spPr>
          <a:xfrm>
            <a:off x="5183188" y="987426"/>
            <a:ext cx="6172201"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文本占位符 3"/>
          <p:cNvSpPr>
            <a:spLocks noGrp="1"/>
          </p:cNvSpPr>
          <p:nvPr>
            <p:ph type="body" sz="half" idx="2"/>
          </p:nvPr>
        </p:nvSpPr>
        <p:spPr>
          <a:xfrm>
            <a:off x="839789" y="2057400"/>
            <a:ext cx="393223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3"/>
          <p:cNvSpPr>
            <a:spLocks noGrp="1"/>
          </p:cNvSpPr>
          <p:nvPr>
            <p:ph type="dt" sz="half" idx="10"/>
          </p:nvPr>
        </p:nvSpPr>
        <p:spPr/>
        <p:txBody>
          <a:bodyPr/>
          <a:lstStyle>
            <a:lvl1pPr>
              <a:defRPr/>
            </a:lvl1pPr>
          </a:lstStyle>
          <a:p>
            <a:pPr>
              <a:defRPr/>
            </a:pPr>
            <a:fld id="{1C0CD8AE-447F-41DF-B03B-8F5694AC8DAE}" type="datetimeFigureOut">
              <a:rPr lang="zh-CN" altLang="en-US"/>
              <a:pPr>
                <a:defRPr/>
              </a:pPr>
              <a:t>2023/3/28</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8CB30B6E-8D7E-436B-9C9C-85BF57C7B9BF}" type="slidenum">
              <a:rPr lang="zh-CN" altLang="en-US"/>
              <a:pPr>
                <a:defRPr/>
              </a:pPr>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9" y="457200"/>
            <a:ext cx="3932238" cy="1600200"/>
          </a:xfrm>
        </p:spPr>
        <p:txBody>
          <a:bodyPr anchor="b"/>
          <a:lstStyle>
            <a:lvl1pPr>
              <a:defRPr sz="3200"/>
            </a:lvl1pPr>
          </a:lstStyle>
          <a:p>
            <a:r>
              <a:rPr lang="zh-CN" altLang="en-US"/>
              <a:t>单击此处编辑母版标题样式</a:t>
            </a:r>
          </a:p>
        </p:txBody>
      </p:sp>
      <p:sp>
        <p:nvSpPr>
          <p:cNvPr id="3" name="图片占位符 2"/>
          <p:cNvSpPr>
            <a:spLocks noGrp="1"/>
          </p:cNvSpPr>
          <p:nvPr>
            <p:ph type="pic" idx="1"/>
          </p:nvPr>
        </p:nvSpPr>
        <p:spPr>
          <a:xfrm>
            <a:off x="5183188" y="987426"/>
            <a:ext cx="6172201" cy="4873625"/>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a:p>
        </p:txBody>
      </p:sp>
      <p:sp>
        <p:nvSpPr>
          <p:cNvPr id="4" name="文本占位符 3"/>
          <p:cNvSpPr>
            <a:spLocks noGrp="1"/>
          </p:cNvSpPr>
          <p:nvPr>
            <p:ph type="body" sz="half" idx="2"/>
          </p:nvPr>
        </p:nvSpPr>
        <p:spPr>
          <a:xfrm>
            <a:off x="839789" y="2057400"/>
            <a:ext cx="393223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3"/>
          <p:cNvSpPr>
            <a:spLocks noGrp="1"/>
          </p:cNvSpPr>
          <p:nvPr>
            <p:ph type="dt" sz="half" idx="10"/>
          </p:nvPr>
        </p:nvSpPr>
        <p:spPr/>
        <p:txBody>
          <a:bodyPr/>
          <a:lstStyle>
            <a:lvl1pPr>
              <a:defRPr/>
            </a:lvl1pPr>
          </a:lstStyle>
          <a:p>
            <a:pPr>
              <a:defRPr/>
            </a:pPr>
            <a:fld id="{91C64B5D-0EF7-4BD0-A3B7-74A07467ACB1}" type="datetimeFigureOut">
              <a:rPr lang="zh-CN" altLang="en-US"/>
              <a:pPr>
                <a:defRPr/>
              </a:pPr>
              <a:t>2023/3/28</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437C29F2-03A4-4924-AF89-AE14A5A723EE}" type="slidenum">
              <a:rPr lang="zh-CN" altLang="en-US"/>
              <a:pPr>
                <a:defRPr/>
              </a:pPr>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标题占位符 1"/>
          <p:cNvSpPr>
            <a:spLocks noGrp="1"/>
          </p:cNvSpPr>
          <p:nvPr>
            <p:ph type="title"/>
          </p:nvPr>
        </p:nvSpPr>
        <p:spPr bwMode="auto">
          <a:xfrm>
            <a:off x="838200" y="365125"/>
            <a:ext cx="10515600" cy="1325563"/>
          </a:xfrm>
          <a:prstGeom prst="rect">
            <a:avLst/>
          </a:prstGeom>
          <a:noFill/>
          <a:ln w="9525">
            <a:noFill/>
            <a:miter lim="800000"/>
          </a:ln>
        </p:spPr>
        <p:txBody>
          <a:bodyPr vert="horz" wrap="square" lIns="91440" tIns="45720" rIns="91440" bIns="45720" numCol="1" anchor="ctr" anchorCtr="0" compatLnSpc="1"/>
          <a:lstStyle/>
          <a:p>
            <a:pPr lvl="0"/>
            <a:r>
              <a:rPr lang="zh-CN" altLang="en-US"/>
              <a:t>单击此处编辑母版标题样式</a:t>
            </a:r>
          </a:p>
        </p:txBody>
      </p:sp>
      <p:sp>
        <p:nvSpPr>
          <p:cNvPr id="1027" name="文本占位符 2"/>
          <p:cNvSpPr>
            <a:spLocks noGrp="1"/>
          </p:cNvSpPr>
          <p:nvPr>
            <p:ph type="body" idx="1"/>
          </p:nvPr>
        </p:nvSpPr>
        <p:spPr bwMode="auto">
          <a:xfrm>
            <a:off x="838200" y="1825625"/>
            <a:ext cx="10515600" cy="4351338"/>
          </a:xfrm>
          <a:prstGeom prst="rect">
            <a:avLst/>
          </a:prstGeom>
          <a:noFill/>
          <a:ln w="9525">
            <a:noFill/>
            <a:miter lim="800000"/>
          </a:ln>
        </p:spPr>
        <p:txBody>
          <a:bodyPr vert="horz" wrap="square" lIns="91440" tIns="45720" rIns="91440" bIns="45720" numCol="1" anchor="t" anchorCtr="0" compatLnSpc="1"/>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ea typeface="+mn-ea"/>
              </a:defRPr>
            </a:lvl1pPr>
          </a:lstStyle>
          <a:p>
            <a:pPr>
              <a:defRPr/>
            </a:pPr>
            <a:fld id="{E9C2E812-9B47-4810-A781-F539584DA170}" type="datetimeFigureOut">
              <a:rPr lang="zh-CN" altLang="en-US"/>
              <a:pPr>
                <a:defRPr/>
              </a:pPr>
              <a:t>2023/3/28</a:t>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ea typeface="+mn-ea"/>
              </a:defRPr>
            </a:lvl1pPr>
          </a:lstStyle>
          <a:p>
            <a:pPr>
              <a:defRPr/>
            </a:pPr>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wrap="square" lIns="91440" tIns="45720" rIns="91440" bIns="45720" numCol="1" anchor="ctr" anchorCtr="0" compatLnSpc="1"/>
          <a:lstStyle>
            <a:lvl1pPr algn="r" eaLnBrk="1" hangingPunct="1">
              <a:defRPr sz="1200">
                <a:solidFill>
                  <a:srgbClr val="898989"/>
                </a:solidFill>
                <a:ea typeface="宋体" panose="02010600030101010101" pitchFamily="2" charset="-122"/>
              </a:defRPr>
            </a:lvl1pPr>
          </a:lstStyle>
          <a:p>
            <a:pPr>
              <a:defRPr/>
            </a:pPr>
            <a:fld id="{393D6728-958F-4F11-A0FE-129E9BD88B49}" type="slidenum">
              <a:rPr lang="zh-CN" altLang="en-US"/>
              <a:pPr>
                <a:defRPr/>
              </a:pPr>
              <a:t>‹#›</a:t>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rtl="0" eaLnBrk="0" fontAlgn="base" hangingPunct="0">
        <a:lnSpc>
          <a:spcPct val="90000"/>
        </a:lnSpc>
        <a:spcBef>
          <a:spcPct val="0"/>
        </a:spcBef>
        <a:spcAft>
          <a:spcPct val="0"/>
        </a:spcAft>
        <a:defRPr sz="4400" kern="1200">
          <a:solidFill>
            <a:schemeClr val="tx1"/>
          </a:solidFill>
          <a:latin typeface="+mj-lt"/>
          <a:ea typeface="+mj-ea"/>
          <a:cs typeface="+mj-cs"/>
        </a:defRPr>
      </a:lvl1pPr>
      <a:lvl2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2pPr>
      <a:lvl3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3pPr>
      <a:lvl4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4pPr>
      <a:lvl5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5pPr>
      <a:lvl6pPr marL="4572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6pPr>
      <a:lvl7pPr marL="9144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7pPr>
      <a:lvl8pPr marL="13716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8pPr>
      <a:lvl9pPr marL="18288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9pPr>
    </p:titleStyle>
    <p:bodyStyle>
      <a:lvl1pPr marL="228600" indent="-228600" algn="l" rtl="0" eaLnBrk="0" fontAlgn="base" hangingPunct="0">
        <a:lnSpc>
          <a:spcPct val="90000"/>
        </a:lnSpc>
        <a:spcBef>
          <a:spcPts val="1000"/>
        </a:spcBef>
        <a:spcAft>
          <a:spcPct val="0"/>
        </a:spcAft>
        <a:buFont typeface="Arial" panose="020B0604020202020204" pitchFamily="34" charset="0"/>
        <a:buChar char="•"/>
        <a:defRPr sz="2800" kern="1200">
          <a:solidFill>
            <a:schemeClr val="tx1"/>
          </a:solidFill>
          <a:latin typeface="+mn-lt"/>
          <a:ea typeface="+mn-ea"/>
          <a:cs typeface="+mn-cs"/>
        </a:defRPr>
      </a:lvl1pPr>
      <a:lvl2pPr marL="685800" indent="-228600" algn="l" rtl="0" eaLnBrk="0" fontAlgn="base" hangingPunct="0">
        <a:lnSpc>
          <a:spcPct val="90000"/>
        </a:lnSpc>
        <a:spcBef>
          <a:spcPts val="500"/>
        </a:spcBef>
        <a:spcAft>
          <a:spcPct val="0"/>
        </a:spcAft>
        <a:buFont typeface="Arial" panose="020B0604020202020204" pitchFamily="34" charset="0"/>
        <a:buChar char="•"/>
        <a:defRPr sz="2400" kern="1200">
          <a:solidFill>
            <a:schemeClr val="tx1"/>
          </a:solidFill>
          <a:latin typeface="+mn-lt"/>
          <a:ea typeface="+mn-ea"/>
          <a:cs typeface="+mn-cs"/>
        </a:defRPr>
      </a:lvl2pPr>
      <a:lvl3pPr marL="1143000" indent="-228600" algn="l" rtl="0" eaLnBrk="0" fontAlgn="base" hangingPunct="0">
        <a:lnSpc>
          <a:spcPct val="90000"/>
        </a:lnSpc>
        <a:spcBef>
          <a:spcPts val="500"/>
        </a:spcBef>
        <a:spcAft>
          <a:spcPct val="0"/>
        </a:spcAft>
        <a:buFont typeface="Arial" panose="020B0604020202020204" pitchFamily="34" charset="0"/>
        <a:buChar char="•"/>
        <a:defRPr sz="2000" kern="1200">
          <a:solidFill>
            <a:schemeClr val="tx1"/>
          </a:solidFill>
          <a:latin typeface="+mn-lt"/>
          <a:ea typeface="+mn-ea"/>
          <a:cs typeface="+mn-cs"/>
        </a:defRPr>
      </a:lvl3pPr>
      <a:lvl4pPr marL="1600200" indent="-228600" algn="l" rtl="0" eaLnBrk="0" fontAlgn="base" hangingPunct="0">
        <a:lnSpc>
          <a:spcPct val="90000"/>
        </a:lnSpc>
        <a:spcBef>
          <a:spcPts val="5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lnSpc>
          <a:spcPct val="90000"/>
        </a:lnSpc>
        <a:spcBef>
          <a:spcPts val="5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emf"/><Relationship Id="rId1" Type="http://schemas.openxmlformats.org/officeDocument/2006/relationships/slideLayout" Target="../slideLayouts/slideLayout1.xml"/><Relationship Id="rId5" Type="http://schemas.openxmlformats.org/officeDocument/2006/relationships/image" Target="../media/image4.jpeg"/><Relationship Id="rId4" Type="http://schemas.openxmlformats.org/officeDocument/2006/relationships/image" Target="../media/image3.jpe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矩形 5"/>
          <p:cNvSpPr/>
          <p:nvPr/>
        </p:nvSpPr>
        <p:spPr>
          <a:xfrm>
            <a:off x="2384425" y="1355"/>
            <a:ext cx="8242300" cy="1096963"/>
          </a:xfrm>
          <a:prstGeom prst="rect">
            <a:avLst/>
          </a:prstGeom>
          <a:solidFill>
            <a:srgbClr val="C55A11"/>
          </a:solidFill>
          <a:ln>
            <a:noFill/>
          </a:ln>
        </p:spPr>
        <p:style>
          <a:lnRef idx="3">
            <a:schemeClr val="lt1"/>
          </a:lnRef>
          <a:fillRef idx="1">
            <a:schemeClr val="accent3"/>
          </a:fillRef>
          <a:effectRef idx="1">
            <a:schemeClr val="accent3"/>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800" b="0" i="0" u="none" strike="noStrike" kern="1200" cap="none" spc="0" normalizeH="0" baseline="0" noProof="0">
              <a:ln>
                <a:noFill/>
              </a:ln>
              <a:solidFill>
                <a:prstClr val="white"/>
              </a:solidFill>
              <a:effectLst/>
              <a:uLnTx/>
              <a:uFillTx/>
              <a:latin typeface="Calibri" panose="020F0502020204030204"/>
              <a:ea typeface="宋体" panose="02010600030101010101" pitchFamily="2" charset="-122"/>
              <a:cs typeface="+mn-cs"/>
            </a:endParaRPr>
          </a:p>
        </p:txBody>
      </p:sp>
      <p:pic>
        <p:nvPicPr>
          <p:cNvPr id="17411" name="图片 7"/>
          <p:cNvPicPr>
            <a:picLocks noChangeAspect="1"/>
          </p:cNvPicPr>
          <p:nvPr/>
        </p:nvPicPr>
        <p:blipFill>
          <a:blip r:embed="rId2" cstate="print"/>
          <a:srcRect t="3896" r="91544" b="3088"/>
          <a:stretch>
            <a:fillRect/>
          </a:stretch>
        </p:blipFill>
        <p:spPr bwMode="auto">
          <a:xfrm>
            <a:off x="2525713" y="1274763"/>
            <a:ext cx="309562" cy="358775"/>
          </a:xfrm>
          <a:prstGeom prst="rect">
            <a:avLst/>
          </a:prstGeom>
          <a:noFill/>
          <a:ln w="9525">
            <a:noFill/>
            <a:miter lim="800000"/>
            <a:headEnd/>
            <a:tailEnd/>
          </a:ln>
        </p:spPr>
      </p:pic>
      <p:sp>
        <p:nvSpPr>
          <p:cNvPr id="20" name="矩形 19"/>
          <p:cNvSpPr/>
          <p:nvPr/>
        </p:nvSpPr>
        <p:spPr>
          <a:xfrm>
            <a:off x="2384425" y="6556375"/>
            <a:ext cx="9232900" cy="182563"/>
          </a:xfrm>
          <a:prstGeom prst="rect">
            <a:avLst/>
          </a:prstGeom>
          <a:solidFill>
            <a:srgbClr val="C55A11"/>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r" defTabSz="914400" rtl="0" eaLnBrk="1" fontAlgn="base" latinLnBrk="0" hangingPunct="1">
              <a:lnSpc>
                <a:spcPct val="100000"/>
              </a:lnSpc>
              <a:spcBef>
                <a:spcPct val="0"/>
              </a:spcBef>
              <a:spcAft>
                <a:spcPct val="0"/>
              </a:spcAft>
              <a:buClrTx/>
              <a:buSzTx/>
              <a:buFontTx/>
              <a:buNone/>
              <a:defRPr/>
            </a:pPr>
            <a:endParaRPr kumimoji="0" lang="en-US" altLang="zh-CN" sz="1200" b="0" i="0" u="none" strike="noStrike" kern="1200" cap="none" spc="0" normalizeH="0" baseline="0" noProof="0" dirty="0">
              <a:ln>
                <a:noFill/>
              </a:ln>
              <a:solidFill>
                <a:prstClr val="white"/>
              </a:solidFill>
              <a:effectLst/>
              <a:uLnTx/>
              <a:uFillTx/>
              <a:latin typeface="Calibri" panose="020F0502020204030204"/>
              <a:ea typeface="宋体" panose="02010600030101010101" pitchFamily="2" charset="-122"/>
              <a:cs typeface="+mn-cs"/>
            </a:endParaRPr>
          </a:p>
        </p:txBody>
      </p:sp>
      <p:sp>
        <p:nvSpPr>
          <p:cNvPr id="24" name="矩形 23"/>
          <p:cNvSpPr/>
          <p:nvPr/>
        </p:nvSpPr>
        <p:spPr>
          <a:xfrm>
            <a:off x="446088" y="0"/>
            <a:ext cx="1804987" cy="1101725"/>
          </a:xfrm>
          <a:prstGeom prst="rect">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800" b="0" i="0" u="none" strike="noStrike" kern="1200" cap="none" spc="0" normalizeH="0" baseline="0" noProof="0">
              <a:ln>
                <a:noFill/>
              </a:ln>
              <a:solidFill>
                <a:prstClr val="white"/>
              </a:solidFill>
              <a:effectLst/>
              <a:uLnTx/>
              <a:uFillTx/>
              <a:latin typeface="Calibri" panose="020F0502020204030204"/>
              <a:ea typeface="宋体" panose="02010600030101010101" pitchFamily="2" charset="-122"/>
              <a:cs typeface="+mn-cs"/>
            </a:endParaRPr>
          </a:p>
        </p:txBody>
      </p:sp>
      <p:sp>
        <p:nvSpPr>
          <p:cNvPr id="17421" name="文本框 17"/>
          <p:cNvSpPr txBox="1">
            <a:spLocks noChangeArrowheads="1"/>
          </p:cNvSpPr>
          <p:nvPr/>
        </p:nvSpPr>
        <p:spPr bwMode="auto">
          <a:xfrm>
            <a:off x="2808288" y="1300163"/>
            <a:ext cx="3187910" cy="307777"/>
          </a:xfrm>
          <a:prstGeom prst="rect">
            <a:avLst/>
          </a:prstGeom>
          <a:noFill/>
          <a:ln w="9525">
            <a:noFill/>
            <a:miter lim="800000"/>
          </a:ln>
        </p:spPr>
        <p:txBody>
          <a:bodyPr wrap="squar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招生专业与</a:t>
            </a:r>
            <a:r>
              <a:rPr kumimoji="0" lang="zh-CN" altLang="en-US" sz="1400" b="1"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rPr>
              <a:t>类型</a:t>
            </a:r>
            <a:endParaRPr kumimoji="0" lang="zh-CN" altLang="en-US" sz="1400" b="1" i="0" u="none" strike="noStrike" kern="1200" cap="none" spc="0" normalizeH="0" baseline="0" noProof="0" dirty="0">
              <a:ln>
                <a:noFill/>
              </a:ln>
              <a:solidFill>
                <a:srgbClr val="FF0000"/>
              </a:solidFill>
              <a:effectLst/>
              <a:uLnTx/>
              <a:uFillTx/>
              <a:latin typeface="微软雅黑" panose="020B0503020204020204" pitchFamily="34" charset="-122"/>
              <a:ea typeface="微软雅黑" panose="020B0503020204020204" pitchFamily="34" charset="-122"/>
              <a:cs typeface="+mn-cs"/>
            </a:endParaRPr>
          </a:p>
        </p:txBody>
      </p:sp>
      <p:pic>
        <p:nvPicPr>
          <p:cNvPr id="17422" name="图片 24"/>
          <p:cNvPicPr>
            <a:picLocks noChangeAspect="1"/>
          </p:cNvPicPr>
          <p:nvPr/>
        </p:nvPicPr>
        <p:blipFill>
          <a:blip r:embed="rId2" cstate="print"/>
          <a:srcRect t="3896" r="91544" b="3088"/>
          <a:stretch>
            <a:fillRect/>
          </a:stretch>
        </p:blipFill>
        <p:spPr bwMode="auto">
          <a:xfrm>
            <a:off x="2508710" y="2007600"/>
            <a:ext cx="309562" cy="358775"/>
          </a:xfrm>
          <a:prstGeom prst="rect">
            <a:avLst/>
          </a:prstGeom>
          <a:noFill/>
          <a:ln w="9525">
            <a:noFill/>
            <a:miter lim="800000"/>
            <a:headEnd/>
            <a:tailEnd/>
          </a:ln>
        </p:spPr>
      </p:pic>
      <p:sp>
        <p:nvSpPr>
          <p:cNvPr id="17423" name="文本框 25"/>
          <p:cNvSpPr txBox="1">
            <a:spLocks noChangeArrowheads="1"/>
          </p:cNvSpPr>
          <p:nvPr/>
        </p:nvSpPr>
        <p:spPr bwMode="auto">
          <a:xfrm>
            <a:off x="2776664" y="2019108"/>
            <a:ext cx="1441450" cy="307975"/>
          </a:xfrm>
          <a:prstGeom prst="rect">
            <a:avLst/>
          </a:prstGeom>
          <a:noFill/>
          <a:ln w="9525">
            <a:noFill/>
            <a:miter lim="800000"/>
          </a:ln>
        </p:spPr>
        <p:txBody>
          <a:bodyPr wrap="non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教育与工作经历</a:t>
            </a:r>
          </a:p>
        </p:txBody>
      </p:sp>
      <p:pic>
        <p:nvPicPr>
          <p:cNvPr id="17424" name="图片 27"/>
          <p:cNvPicPr>
            <a:picLocks noChangeAspect="1"/>
          </p:cNvPicPr>
          <p:nvPr/>
        </p:nvPicPr>
        <p:blipFill>
          <a:blip r:embed="rId2" cstate="print"/>
          <a:srcRect t="3896" r="91544" b="3088"/>
          <a:stretch>
            <a:fillRect/>
          </a:stretch>
        </p:blipFill>
        <p:spPr bwMode="auto">
          <a:xfrm>
            <a:off x="6668770" y="1905953"/>
            <a:ext cx="307975" cy="358775"/>
          </a:xfrm>
          <a:prstGeom prst="rect">
            <a:avLst/>
          </a:prstGeom>
          <a:noFill/>
          <a:ln w="9525">
            <a:noFill/>
            <a:miter lim="800000"/>
            <a:headEnd/>
            <a:tailEnd/>
          </a:ln>
        </p:spPr>
      </p:pic>
      <p:sp>
        <p:nvSpPr>
          <p:cNvPr id="17425" name="文本框 28"/>
          <p:cNvSpPr txBox="1">
            <a:spLocks noChangeArrowheads="1"/>
          </p:cNvSpPr>
          <p:nvPr/>
        </p:nvSpPr>
        <p:spPr bwMode="auto">
          <a:xfrm>
            <a:off x="6949758" y="1931353"/>
            <a:ext cx="903287" cy="307975"/>
          </a:xfrm>
          <a:prstGeom prst="rect">
            <a:avLst/>
          </a:prstGeom>
          <a:noFill/>
          <a:ln w="9525">
            <a:noFill/>
            <a:miter lim="800000"/>
          </a:ln>
        </p:spPr>
        <p:txBody>
          <a:bodyPr wrap="non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a:ln>
                  <a:noFill/>
                </a:ln>
                <a:solidFill>
                  <a:prstClr val="black"/>
                </a:solidFill>
                <a:effectLst/>
                <a:uLnTx/>
                <a:uFillTx/>
                <a:latin typeface="微软雅黑" panose="020B0503020204020204" pitchFamily="34" charset="-122"/>
                <a:ea typeface="微软雅黑" panose="020B0503020204020204" pitchFamily="34" charset="-122"/>
                <a:cs typeface="+mn-cs"/>
              </a:rPr>
              <a:t>科研工作</a:t>
            </a:r>
          </a:p>
        </p:txBody>
      </p:sp>
      <p:pic>
        <p:nvPicPr>
          <p:cNvPr id="17427" name="图片 24"/>
          <p:cNvPicPr>
            <a:picLocks noChangeAspect="1"/>
          </p:cNvPicPr>
          <p:nvPr/>
        </p:nvPicPr>
        <p:blipFill>
          <a:blip r:embed="rId3" cstate="print"/>
          <a:srcRect l="9991" r="8128"/>
          <a:stretch>
            <a:fillRect/>
          </a:stretch>
        </p:blipFill>
        <p:spPr bwMode="auto">
          <a:xfrm>
            <a:off x="10810875" y="85725"/>
            <a:ext cx="1123950" cy="1030288"/>
          </a:xfrm>
          <a:prstGeom prst="rect">
            <a:avLst/>
          </a:prstGeom>
          <a:noFill/>
          <a:ln w="9525">
            <a:noFill/>
            <a:miter lim="800000"/>
            <a:headEnd/>
            <a:tailEnd/>
          </a:ln>
        </p:spPr>
      </p:pic>
      <p:pic>
        <p:nvPicPr>
          <p:cNvPr id="25" name="图片 24"/>
          <p:cNvPicPr>
            <a:picLocks noChangeAspect="1"/>
          </p:cNvPicPr>
          <p:nvPr/>
        </p:nvPicPr>
        <p:blipFill>
          <a:blip r:embed="rId2" cstate="print"/>
          <a:srcRect t="3896" r="91544" b="3088"/>
          <a:stretch>
            <a:fillRect/>
          </a:stretch>
        </p:blipFill>
        <p:spPr bwMode="auto">
          <a:xfrm>
            <a:off x="6670364" y="1218399"/>
            <a:ext cx="309562" cy="358775"/>
          </a:xfrm>
          <a:prstGeom prst="rect">
            <a:avLst/>
          </a:prstGeom>
          <a:noFill/>
          <a:ln w="9525">
            <a:noFill/>
            <a:miter lim="800000"/>
            <a:headEnd/>
            <a:tailEnd/>
          </a:ln>
        </p:spPr>
      </p:pic>
      <p:sp>
        <p:nvSpPr>
          <p:cNvPr id="27" name="文本框 25"/>
          <p:cNvSpPr txBox="1">
            <a:spLocks noChangeArrowheads="1"/>
          </p:cNvSpPr>
          <p:nvPr/>
        </p:nvSpPr>
        <p:spPr bwMode="auto">
          <a:xfrm>
            <a:off x="6920313" y="1222437"/>
            <a:ext cx="902811" cy="307777"/>
          </a:xfrm>
          <a:prstGeom prst="rect">
            <a:avLst/>
          </a:prstGeom>
          <a:noFill/>
          <a:ln w="9525">
            <a:noFill/>
            <a:miter lim="800000"/>
          </a:ln>
        </p:spPr>
        <p:txBody>
          <a:bodyPr wrap="non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rPr>
              <a:t>招生要求</a:t>
            </a:r>
            <a:endPar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sp>
        <p:nvSpPr>
          <p:cNvPr id="29" name="文本框 11"/>
          <p:cNvSpPr txBox="1">
            <a:spLocks noChangeArrowheads="1"/>
          </p:cNvSpPr>
          <p:nvPr/>
        </p:nvSpPr>
        <p:spPr bwMode="auto">
          <a:xfrm>
            <a:off x="6790356" y="1656460"/>
            <a:ext cx="3996716" cy="460375"/>
          </a:xfrm>
          <a:prstGeom prst="rect">
            <a:avLst/>
          </a:prstGeom>
          <a:noFill/>
          <a:ln w="9525">
            <a:noFill/>
            <a:miter lim="800000"/>
          </a:ln>
        </p:spPr>
        <p:txBody>
          <a:bodyPr wrap="square">
            <a:spAutoFit/>
          </a:bodyPr>
          <a:lstStyle/>
          <a:p>
            <a:pPr lvl="0" eaLnBrk="1" hangingPunct="1">
              <a:defRPr/>
            </a:pPr>
            <a:r>
              <a:rPr lang="zh-CN" altLang="en-US" sz="1200" dirty="0" smtClean="0">
                <a:solidFill>
                  <a:prstClr val="black"/>
                </a:solidFill>
                <a:latin typeface="微软雅黑" panose="020B0503020204020204" pitchFamily="34" charset="-122"/>
                <a:ea typeface="微软雅黑" panose="020B0503020204020204" pitchFamily="34" charset="-122"/>
              </a:rPr>
              <a:t>性格开朗，易于沟通，肯吃苦，热爱专业</a:t>
            </a:r>
            <a:endParaRPr lang="en-US" altLang="zh-CN" sz="1200" dirty="0">
              <a:solidFill>
                <a:prstClr val="black"/>
              </a:solidFill>
              <a:latin typeface="微软雅黑" panose="020B0503020204020204" pitchFamily="34" charset="-122"/>
              <a:ea typeface="微软雅黑" panose="020B0503020204020204" pitchFamily="34" charset="-122"/>
            </a:endParaRPr>
          </a:p>
          <a:p>
            <a:pPr lvl="0" eaLnBrk="1" hangingPunct="1">
              <a:defRPr/>
            </a:pPr>
            <a:endParaRPr lang="en-US" altLang="zh-CN" sz="1200" dirty="0">
              <a:solidFill>
                <a:prstClr val="black"/>
              </a:solidFill>
              <a:latin typeface="微软雅黑" panose="020B0503020204020204" pitchFamily="34" charset="-122"/>
              <a:ea typeface="微软雅黑" panose="020B0503020204020204" pitchFamily="34" charset="-122"/>
            </a:endParaRPr>
          </a:p>
        </p:txBody>
      </p:sp>
      <p:sp>
        <p:nvSpPr>
          <p:cNvPr id="30" name="文本框 21"/>
          <p:cNvSpPr txBox="1">
            <a:spLocks noChangeArrowheads="1"/>
          </p:cNvSpPr>
          <p:nvPr/>
        </p:nvSpPr>
        <p:spPr bwMode="auto">
          <a:xfrm>
            <a:off x="443865" y="85725"/>
            <a:ext cx="1821815" cy="535531"/>
          </a:xfrm>
          <a:prstGeom prst="rect">
            <a:avLst/>
          </a:prstGeom>
          <a:noFill/>
          <a:ln w="9525">
            <a:noFill/>
            <a:miter lim="800000"/>
          </a:ln>
        </p:spPr>
        <p:txBody>
          <a:bodyPr wrap="square">
            <a:spAutoFit/>
          </a:bodyPr>
          <a:lstStyle/>
          <a:p>
            <a:pPr lvl="0" eaLnBrk="1" hangingPunct="1">
              <a:lnSpc>
                <a:spcPct val="120000"/>
              </a:lnSpc>
              <a:defRPr/>
            </a:pPr>
            <a:r>
              <a:rPr kumimoji="0" lang="zh-CN" altLang="en-US" sz="1200" b="1" i="0" u="none" strike="noStrike" kern="1200" cap="none" spc="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工作单位</a:t>
            </a:r>
            <a:r>
              <a:rPr kumimoji="0" lang="zh-CN" altLang="en-US" sz="1200" b="1" i="0" u="none" strike="noStrike" kern="1200" cap="none" spc="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a:t>
            </a:r>
            <a:r>
              <a:rPr lang="zh-CN" altLang="en-US" sz="1200" b="1" dirty="0" smtClean="0">
                <a:solidFill>
                  <a:srgbClr val="FFFFFF"/>
                </a:solidFill>
                <a:latin typeface="微软雅黑" panose="020B0503020204020204" pitchFamily="34" charset="-122"/>
                <a:ea typeface="微软雅黑" panose="020B0503020204020204" pitchFamily="34" charset="-122"/>
              </a:rPr>
              <a:t>华南理工大学附属第二医院</a:t>
            </a:r>
            <a:endParaRPr kumimoji="0" lang="en-US" altLang="zh-CN" sz="1200" b="1" i="0" u="none" strike="noStrike" kern="1200" cap="none" spc="0" normalizeH="0" baseline="0" noProof="0" dirty="0">
              <a:ln>
                <a:noFill/>
              </a:ln>
              <a:solidFill>
                <a:srgbClr val="FFFFFF"/>
              </a:solidFill>
              <a:effectLst/>
              <a:uLnTx/>
              <a:uFillTx/>
              <a:latin typeface="微软雅黑" panose="020B0503020204020204" pitchFamily="34" charset="-122"/>
              <a:ea typeface="微软雅黑" panose="020B0503020204020204" pitchFamily="34" charset="-122"/>
              <a:cs typeface="+mn-cs"/>
            </a:endParaRPr>
          </a:p>
        </p:txBody>
      </p:sp>
      <p:pic>
        <p:nvPicPr>
          <p:cNvPr id="5" name="图片 4"/>
          <p:cNvPicPr>
            <a:picLocks noChangeAspect="1"/>
          </p:cNvPicPr>
          <p:nvPr/>
        </p:nvPicPr>
        <p:blipFill>
          <a:blip r:embed="rId4">
            <a:extLst>
              <a:ext uri="{28A0092B-C50C-407E-A947-70E740481C1C}">
                <a14:useLocalDpi xmlns:a14="http://schemas.microsoft.com/office/drawing/2010/main" xmlns="" val="0"/>
              </a:ext>
            </a:extLst>
          </a:blip>
          <a:stretch>
            <a:fillRect/>
          </a:stretch>
        </p:blipFill>
        <p:spPr>
          <a:xfrm>
            <a:off x="444500" y="1397000"/>
            <a:ext cx="1623060" cy="2223770"/>
          </a:xfrm>
          <a:prstGeom prst="rect">
            <a:avLst/>
          </a:prstGeom>
        </p:spPr>
      </p:pic>
      <p:sp>
        <p:nvSpPr>
          <p:cNvPr id="18438" name="文本框 12"/>
          <p:cNvSpPr txBox="1">
            <a:spLocks noChangeArrowheads="1"/>
          </p:cNvSpPr>
          <p:nvPr/>
        </p:nvSpPr>
        <p:spPr bwMode="auto">
          <a:xfrm>
            <a:off x="346075" y="4251325"/>
            <a:ext cx="2137818" cy="1196975"/>
          </a:xfrm>
          <a:prstGeom prst="rect">
            <a:avLst/>
          </a:prstGeom>
          <a:noFill/>
          <a:ln w="9525">
            <a:noFill/>
            <a:miter lim="800000"/>
          </a:ln>
        </p:spPr>
        <p:txBody>
          <a:bodyPr wrap="square">
            <a:spAutoFit/>
          </a:bodyPr>
          <a:lstStyle/>
          <a:p>
            <a:pPr marL="0" marR="0" lvl="0" indent="0" algn="l" defTabSz="914400" rtl="0" eaLnBrk="1" fontAlgn="base" latinLnBrk="0" hangingPunct="1">
              <a:lnSpc>
                <a:spcPct val="120000"/>
              </a:lnSpc>
              <a:spcBef>
                <a:spcPct val="0"/>
              </a:spcBef>
              <a:spcAft>
                <a:spcPct val="0"/>
              </a:spcAft>
              <a:buClrTx/>
              <a:buSzTx/>
              <a:buFontTx/>
              <a:buNone/>
              <a:defRPr/>
            </a:pPr>
            <a:r>
              <a:rPr kumimoji="0" lang="en-US" altLang="zh-CN" sz="1200" b="0" i="0" u="none" strike="noStrike" kern="1200" cap="none" spc="0" normalizeH="0" baseline="0" noProof="0" dirty="0">
                <a:ln>
                  <a:noFill/>
                </a:ln>
                <a:solidFill>
                  <a:prstClr val="black"/>
                </a:solidFill>
                <a:effectLst/>
                <a:uLnTx/>
                <a:uFillTx/>
                <a:latin typeface="Times New Roman" panose="02020603050405020304" pitchFamily="18" charset="0"/>
                <a:ea typeface="微软雅黑" panose="020B0503020204020204" pitchFamily="34" charset="-122"/>
                <a:cs typeface="Times New Roman" panose="02020603050405020304" pitchFamily="18" charset="0"/>
              </a:rPr>
              <a:t>Tel: </a:t>
            </a:r>
            <a:r>
              <a:rPr lang="en-US" altLang="zh-CN"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13922739975</a:t>
            </a:r>
            <a:endParaRPr kumimoji="0" lang="en-US" altLang="zh-CN" sz="1200" b="0" i="0" u="none" strike="noStrike" kern="1200" cap="none" spc="0" normalizeH="0" baseline="0" noProof="0" dirty="0">
              <a:ln>
                <a:noFill/>
              </a:ln>
              <a:solidFill>
                <a:prstClr val="black"/>
              </a:solidFill>
              <a:effectLst/>
              <a:uLnTx/>
              <a:uFillTx/>
              <a:latin typeface="Times New Roman" panose="02020603050405020304" pitchFamily="18" charset="0"/>
              <a:ea typeface="微软雅黑" panose="020B0503020204020204" pitchFamily="34" charset="-122"/>
              <a:cs typeface="Times New Roman" panose="02020603050405020304" pitchFamily="18" charset="0"/>
            </a:endParaRPr>
          </a:p>
          <a:p>
            <a:pPr marL="0" marR="0" lvl="0" indent="0" algn="l" defTabSz="914400" rtl="0" eaLnBrk="1" fontAlgn="base" latinLnBrk="0" hangingPunct="1">
              <a:lnSpc>
                <a:spcPct val="120000"/>
              </a:lnSpc>
              <a:spcBef>
                <a:spcPct val="0"/>
              </a:spcBef>
              <a:spcAft>
                <a:spcPct val="0"/>
              </a:spcAft>
              <a:buClrTx/>
              <a:buSzTx/>
              <a:buFontTx/>
              <a:buNone/>
              <a:defRPr/>
            </a:pPr>
            <a:r>
              <a:rPr kumimoji="0" lang="en-US" altLang="zh-CN" sz="1200" b="0" i="0" u="none" strike="noStrike" kern="1200" cap="none" spc="0" normalizeH="0" baseline="0" noProof="0" dirty="0">
                <a:ln>
                  <a:noFill/>
                </a:ln>
                <a:solidFill>
                  <a:prstClr val="black"/>
                </a:solidFill>
                <a:effectLst/>
                <a:uLnTx/>
                <a:uFillTx/>
                <a:latin typeface="Times New Roman" panose="02020603050405020304" pitchFamily="18" charset="0"/>
                <a:ea typeface="微软雅黑" panose="020B0503020204020204" pitchFamily="34" charset="-122"/>
                <a:cs typeface="Times New Roman" panose="02020603050405020304" pitchFamily="18" charset="0"/>
              </a:rPr>
              <a:t>Email: aabb97@163.com</a:t>
            </a:r>
          </a:p>
          <a:p>
            <a:pPr marL="0" marR="0" lvl="0" indent="0" algn="l" defTabSz="914400" rtl="0" eaLnBrk="1" fontAlgn="base" latinLnBrk="0" hangingPunct="1">
              <a:lnSpc>
                <a:spcPct val="120000"/>
              </a:lnSpc>
              <a:spcBef>
                <a:spcPct val="0"/>
              </a:spcBef>
              <a:spcAft>
                <a:spcPct val="0"/>
              </a:spcAft>
              <a:buClrTx/>
              <a:buSzTx/>
              <a:buFontTx/>
              <a:buNone/>
              <a:defRPr/>
            </a:pPr>
            <a:r>
              <a:rPr kumimoji="0" lang="en-US" altLang="zh-CN" sz="1200" b="0" i="0" u="none" strike="noStrike" kern="1200" cap="none" spc="0" normalizeH="0" baseline="0" noProof="0" dirty="0">
                <a:ln>
                  <a:noFill/>
                </a:ln>
                <a:solidFill>
                  <a:prstClr val="black"/>
                </a:solidFill>
                <a:effectLst/>
                <a:uLnTx/>
                <a:uFillTx/>
                <a:latin typeface="Times New Roman" panose="02020603050405020304" pitchFamily="18" charset="0"/>
                <a:ea typeface="微软雅黑" panose="020B0503020204020204" pitchFamily="34" charset="-122"/>
                <a:cs typeface="Times New Roman" panose="02020603050405020304" pitchFamily="18" charset="0"/>
              </a:rPr>
              <a:t>            eyboxu@scut.edu.cn</a:t>
            </a:r>
          </a:p>
          <a:p>
            <a:pPr marL="0" marR="0" lvl="0" indent="0" algn="l" defTabSz="914400" rtl="0" eaLnBrk="1" fontAlgn="base" latinLnBrk="0" hangingPunct="1">
              <a:lnSpc>
                <a:spcPct val="120000"/>
              </a:lnSpc>
              <a:spcBef>
                <a:spcPct val="0"/>
              </a:spcBef>
              <a:spcAft>
                <a:spcPct val="0"/>
              </a:spcAft>
              <a:buClrTx/>
              <a:buSzTx/>
              <a:buFontTx/>
              <a:buNone/>
              <a:defRPr/>
            </a:pPr>
            <a:endPar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marL="0" marR="0" lvl="0" indent="0" algn="l" defTabSz="914400" rtl="0" eaLnBrk="1" fontAlgn="base" latinLnBrk="0" hangingPunct="1">
              <a:lnSpc>
                <a:spcPct val="120000"/>
              </a:lnSpc>
              <a:spcBef>
                <a:spcPct val="0"/>
              </a:spcBef>
              <a:spcAft>
                <a:spcPct val="0"/>
              </a:spcAft>
              <a:buClrTx/>
              <a:buSzTx/>
              <a:buFontTx/>
              <a:buNone/>
              <a:defRPr/>
            </a:pPr>
            <a:endPar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sp>
        <p:nvSpPr>
          <p:cNvPr id="18437" name="文本框 11"/>
          <p:cNvSpPr txBox="1">
            <a:spLocks noChangeArrowheads="1"/>
          </p:cNvSpPr>
          <p:nvPr/>
        </p:nvSpPr>
        <p:spPr bwMode="auto">
          <a:xfrm>
            <a:off x="2808556" y="1397309"/>
            <a:ext cx="3573462" cy="535531"/>
          </a:xfrm>
          <a:prstGeom prst="rect">
            <a:avLst/>
          </a:prstGeom>
          <a:noFill/>
          <a:ln w="9525">
            <a:noFill/>
            <a:miter lim="800000"/>
          </a:ln>
        </p:spPr>
        <p:txBody>
          <a:bodyPr>
            <a:spAutoFit/>
          </a:bodyPr>
          <a:lstStyle/>
          <a:p>
            <a:pPr lvl="0" eaLnBrk="1" hangingPunct="1">
              <a:lnSpc>
                <a:spcPct val="120000"/>
              </a:lnSpc>
              <a:defRPr/>
            </a:pPr>
            <a:endPar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marL="0" marR="0" lvl="0" indent="0" algn="l" defTabSz="914400" rtl="0" eaLnBrk="1" fontAlgn="base" latinLnBrk="0" hangingPunct="1">
              <a:lnSpc>
                <a:spcPct val="120000"/>
              </a:lnSpc>
              <a:spcBef>
                <a:spcPct val="0"/>
              </a:spcBef>
              <a:spcAft>
                <a:spcPct val="0"/>
              </a:spcAft>
              <a:buClrTx/>
              <a:buSzTx/>
              <a:buFontTx/>
              <a:buNone/>
              <a:defRPr/>
            </a:pPr>
            <a:r>
              <a:rPr lang="zh-CN" altLang="en-US" sz="1200" dirty="0">
                <a:solidFill>
                  <a:prstClr val="black"/>
                </a:solidFill>
                <a:latin typeface="微软雅黑" panose="020B0503020204020204" pitchFamily="34" charset="-122"/>
                <a:ea typeface="微软雅黑" panose="020B0503020204020204" pitchFamily="34" charset="-122"/>
              </a:rPr>
              <a:t>学术硕士</a:t>
            </a:r>
            <a:r>
              <a:rPr lang="zh-CN" altLang="en-US" sz="1200" dirty="0" smtClean="0">
                <a:solidFill>
                  <a:prstClr val="black"/>
                </a:solidFill>
                <a:latin typeface="微软雅黑" panose="020B0503020204020204" pitchFamily="34" charset="-122"/>
                <a:ea typeface="微软雅黑" panose="020B0503020204020204" pitchFamily="34" charset="-122"/>
              </a:rPr>
              <a:t>：临床医学</a:t>
            </a:r>
            <a:r>
              <a:rPr lang="en-US" altLang="zh-CN" sz="1200" dirty="0" smtClean="0">
                <a:solidFill>
                  <a:prstClr val="black"/>
                </a:solidFill>
                <a:latin typeface="微软雅黑" panose="020B0503020204020204" pitchFamily="34" charset="-122"/>
                <a:ea typeface="微软雅黑" panose="020B0503020204020204" pitchFamily="34" charset="-122"/>
              </a:rPr>
              <a:t>——</a:t>
            </a:r>
            <a:r>
              <a:rPr lang="zh-CN" altLang="en-US" sz="1200" dirty="0" smtClean="0">
                <a:solidFill>
                  <a:prstClr val="black"/>
                </a:solidFill>
                <a:latin typeface="微软雅黑" panose="020B0503020204020204" pitchFamily="34" charset="-122"/>
                <a:ea typeface="微软雅黑" panose="020B0503020204020204" pitchFamily="34" charset="-122"/>
              </a:rPr>
              <a:t>外科学</a:t>
            </a:r>
            <a:endParaRPr kumimoji="0" lang="zh-CN" altLang="en-US"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sp>
        <p:nvSpPr>
          <p:cNvPr id="18444" name="矩形 2"/>
          <p:cNvSpPr>
            <a:spLocks noChangeArrowheads="1"/>
          </p:cNvSpPr>
          <p:nvPr/>
        </p:nvSpPr>
        <p:spPr bwMode="auto">
          <a:xfrm>
            <a:off x="2562189" y="2364736"/>
            <a:ext cx="4097551" cy="646331"/>
          </a:xfrm>
          <a:prstGeom prst="rect">
            <a:avLst/>
          </a:prstGeom>
          <a:noFill/>
          <a:ln w="9525">
            <a:noFill/>
            <a:miter lim="800000"/>
          </a:ln>
        </p:spPr>
        <p:txBody>
          <a:bodyPr wrap="square">
            <a:spAutoFit/>
          </a:bodyPr>
          <a:lstStyle/>
          <a:p>
            <a:r>
              <a:rPr lang="en-US" altLang="zh-CN"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2010.09-2013.06        </a:t>
            </a: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广州医科大学   博士学位</a:t>
            </a:r>
          </a:p>
          <a:p>
            <a:r>
              <a:rPr lang="en-US" altLang="zh-CN"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2004.09-2008.01   </a:t>
            </a:r>
            <a:r>
              <a:rPr lang="zh-CN" altLang="en-US" sz="120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     暨南大学           </a:t>
            </a: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硕士学位 </a:t>
            </a:r>
          </a:p>
          <a:p>
            <a:r>
              <a:rPr lang="en-US" altLang="zh-CN"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1992.09-1997.06        </a:t>
            </a: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同济医科大学   学士学位 </a:t>
            </a:r>
          </a:p>
        </p:txBody>
      </p:sp>
      <p:sp>
        <p:nvSpPr>
          <p:cNvPr id="2" name="文本框 1"/>
          <p:cNvSpPr txBox="1"/>
          <p:nvPr/>
        </p:nvSpPr>
        <p:spPr>
          <a:xfrm>
            <a:off x="2483803" y="32385"/>
            <a:ext cx="6887445" cy="430374"/>
          </a:xfrm>
          <a:prstGeom prst="rect">
            <a:avLst/>
          </a:prstGeom>
          <a:noFill/>
        </p:spPr>
        <p:txBody>
          <a:bodyPr wrap="square">
            <a:spAutoFit/>
          </a:bodyPr>
          <a:lstStyle/>
          <a:p>
            <a:pPr marL="0" marR="0" lvl="0" indent="0" algn="l" defTabSz="914400" rtl="0" eaLnBrk="1" fontAlgn="base" latinLnBrk="0" hangingPunct="1">
              <a:lnSpc>
                <a:spcPct val="120000"/>
              </a:lnSpc>
              <a:spcBef>
                <a:spcPct val="0"/>
              </a:spcBef>
              <a:spcAft>
                <a:spcPct val="0"/>
              </a:spcAft>
              <a:buClrTx/>
              <a:buSzTx/>
              <a:buFontTx/>
              <a:buNone/>
              <a:defRPr/>
            </a:pPr>
            <a:r>
              <a:rPr lang="zh-CN" altLang="en-US" sz="2000" b="1" dirty="0">
                <a:solidFill>
                  <a:prstClr val="white"/>
                </a:solidFill>
                <a:latin typeface="微软雅黑" panose="020B0503020204020204" pitchFamily="34" charset="-122"/>
                <a:ea typeface="微软雅黑" panose="020B0503020204020204" pitchFamily="34" charset="-122"/>
              </a:rPr>
              <a:t>徐波</a:t>
            </a:r>
            <a:r>
              <a:rPr kumimoji="0" lang="zh-CN" altLang="en-US" sz="2000" b="1" i="0" u="none" strike="noStrike" kern="1200" cap="none" spc="0" normalizeH="0" baseline="0" noProof="0" dirty="0">
                <a:ln>
                  <a:noFill/>
                </a:ln>
                <a:solidFill>
                  <a:prstClr val="white"/>
                </a:solidFill>
                <a:effectLst/>
                <a:uLnTx/>
                <a:uFillTx/>
                <a:latin typeface="微软雅黑" panose="020B0503020204020204" pitchFamily="34" charset="-122"/>
                <a:ea typeface="微软雅黑" panose="020B0503020204020204" pitchFamily="34" charset="-122"/>
                <a:cs typeface="+mn-cs"/>
              </a:rPr>
              <a:t>   </a:t>
            </a:r>
            <a:r>
              <a:rPr lang="zh-CN" altLang="en-US" sz="1400" b="1" spc="120" dirty="0">
                <a:solidFill>
                  <a:prstClr val="white"/>
                </a:solidFill>
                <a:latin typeface="微软雅黑" panose="020B0503020204020204" pitchFamily="34" charset="-122"/>
                <a:ea typeface="微软雅黑" panose="020B0503020204020204" pitchFamily="34" charset="-122"/>
              </a:rPr>
              <a:t>主任医师</a:t>
            </a:r>
            <a:r>
              <a:rPr kumimoji="0" lang="zh-CN" altLang="en-US" sz="1400" b="1" i="0" u="none" strike="noStrike" kern="1200" cap="none" spc="120" normalizeH="0" baseline="0" noProof="0" dirty="0">
                <a:ln>
                  <a:noFill/>
                </a:ln>
                <a:solidFill>
                  <a:prstClr val="white"/>
                </a:solidFill>
                <a:effectLst/>
                <a:uLnTx/>
                <a:uFillTx/>
                <a:latin typeface="微软雅黑" panose="020B0503020204020204" pitchFamily="34" charset="-122"/>
                <a:ea typeface="微软雅黑" panose="020B0503020204020204" pitchFamily="34" charset="-122"/>
                <a:cs typeface="+mn-cs"/>
              </a:rPr>
              <a:t>、硕士生导师</a:t>
            </a:r>
            <a:endParaRPr kumimoji="0" lang="en-US" altLang="zh-CN" sz="2000" b="1" i="0" u="none" strike="noStrike" kern="1200" cap="none" spc="0" normalizeH="0" baseline="0" noProof="0" dirty="0">
              <a:ln>
                <a:noFill/>
              </a:ln>
              <a:solidFill>
                <a:prstClr val="white"/>
              </a:solidFill>
              <a:effectLst/>
              <a:uLnTx/>
              <a:uFillTx/>
              <a:latin typeface="微软雅黑" panose="020B0503020204020204" pitchFamily="34" charset="-122"/>
              <a:ea typeface="微软雅黑" panose="020B0503020204020204" pitchFamily="34" charset="-122"/>
              <a:cs typeface="+mn-cs"/>
            </a:endParaRPr>
          </a:p>
        </p:txBody>
      </p:sp>
      <p:sp>
        <p:nvSpPr>
          <p:cNvPr id="3" name="文本框 2"/>
          <p:cNvSpPr txBox="1"/>
          <p:nvPr/>
        </p:nvSpPr>
        <p:spPr>
          <a:xfrm>
            <a:off x="2484120" y="516255"/>
            <a:ext cx="8042275" cy="521970"/>
          </a:xfrm>
          <a:prstGeom prst="rect">
            <a:avLst/>
          </a:prstGeom>
          <a:noFill/>
        </p:spPr>
        <p:txBody>
          <a:bodyPr wrap="square">
            <a:spAutoFit/>
          </a:bodyPr>
          <a:lstStyle/>
          <a:p>
            <a:pPr lvl="0" eaLnBrk="1" hangingPunct="1">
              <a:defRPr/>
            </a:pPr>
            <a:r>
              <a:rPr lang="zh-CN" altLang="en-US" sz="1400" b="1" spc="120" dirty="0">
                <a:solidFill>
                  <a:prstClr val="white"/>
                </a:solidFill>
                <a:latin typeface="微软雅黑" panose="020B0503020204020204" pitchFamily="34" charset="-122"/>
                <a:ea typeface="微软雅黑" panose="020B0503020204020204" pitchFamily="34" charset="-122"/>
                <a:sym typeface="+mn-ea"/>
              </a:rPr>
              <a:t>华南理工大学附属第二医院</a:t>
            </a:r>
            <a:r>
              <a:rPr lang="zh-CN" altLang="en-US" sz="1400" b="1" spc="120" dirty="0">
                <a:solidFill>
                  <a:prstClr val="white"/>
                </a:solidFill>
                <a:latin typeface="微软雅黑" panose="020B0503020204020204" pitchFamily="34" charset="-122"/>
                <a:ea typeface="微软雅黑" panose="020B0503020204020204" pitchFamily="34" charset="-122"/>
              </a:rPr>
              <a:t>（</a:t>
            </a:r>
            <a:r>
              <a:rPr lang="zh-CN" altLang="en-US" sz="1400" b="1" spc="120" noProof="0" dirty="0">
                <a:ln>
                  <a:noFill/>
                </a:ln>
                <a:solidFill>
                  <a:prstClr val="white"/>
                </a:solidFill>
                <a:effectLst/>
                <a:uLnTx/>
                <a:uFillTx/>
                <a:latin typeface="微软雅黑" panose="020B0503020204020204" pitchFamily="34" charset="-122"/>
                <a:ea typeface="微软雅黑" panose="020B0503020204020204" pitchFamily="34" charset="-122"/>
                <a:sym typeface="+mn-ea"/>
              </a:rPr>
              <a:t>广州市第一人民</a:t>
            </a:r>
            <a:r>
              <a:rPr lang="zh-CN" altLang="en-US" sz="1400" b="1" spc="120" dirty="0">
                <a:solidFill>
                  <a:prstClr val="white"/>
                </a:solidFill>
                <a:latin typeface="微软雅黑" panose="020B0503020204020204" pitchFamily="34" charset="-122"/>
                <a:ea typeface="微软雅黑" panose="020B0503020204020204" pitchFamily="34" charset="-122"/>
                <a:sym typeface="+mn-ea"/>
              </a:rPr>
              <a:t>医院</a:t>
            </a:r>
            <a:r>
              <a:rPr lang="zh-CN" altLang="en-US" sz="1400" b="1" spc="120" dirty="0">
                <a:solidFill>
                  <a:prstClr val="white"/>
                </a:solidFill>
                <a:latin typeface="微软雅黑" panose="020B0503020204020204" pitchFamily="34" charset="-122"/>
                <a:ea typeface="微软雅黑" panose="020B0503020204020204" pitchFamily="34" charset="-122"/>
              </a:rPr>
              <a:t>）</a:t>
            </a:r>
            <a:r>
              <a:rPr kumimoji="0" lang="zh-CN" altLang="en-US" sz="1400" b="1" i="0" u="none" strike="noStrike" kern="1200" cap="none" spc="120" normalizeH="0" baseline="0" noProof="0" dirty="0">
                <a:ln>
                  <a:noFill/>
                </a:ln>
                <a:solidFill>
                  <a:prstClr val="white"/>
                </a:solidFill>
                <a:effectLst/>
                <a:uLnTx/>
                <a:uFillTx/>
                <a:latin typeface="微软雅黑" panose="020B0503020204020204" pitchFamily="34" charset="-122"/>
                <a:ea typeface="微软雅黑" panose="020B0503020204020204" pitchFamily="34" charset="-122"/>
                <a:cs typeface="+mn-cs"/>
              </a:rPr>
              <a:t>甲状腺外科主任、普外科副主任、甲状腺疾病中心主任</a:t>
            </a:r>
          </a:p>
        </p:txBody>
      </p:sp>
      <p:sp>
        <p:nvSpPr>
          <p:cNvPr id="18450" name="矩形 31"/>
          <p:cNvSpPr>
            <a:spLocks noChangeArrowheads="1"/>
          </p:cNvSpPr>
          <p:nvPr/>
        </p:nvSpPr>
        <p:spPr bwMode="auto">
          <a:xfrm>
            <a:off x="2385060" y="2904490"/>
            <a:ext cx="4398010" cy="4105910"/>
          </a:xfrm>
          <a:prstGeom prst="rect">
            <a:avLst/>
          </a:prstGeom>
          <a:noFill/>
          <a:ln w="9525">
            <a:noFill/>
            <a:miter lim="800000"/>
          </a:ln>
        </p:spPr>
        <p:txBody>
          <a:bodyPr wrap="squar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       </a:t>
            </a:r>
            <a:endPar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lvl="0" eaLnBrk="1" hangingPunct="1">
              <a:lnSpc>
                <a:spcPct val="120000"/>
              </a:lnSpc>
              <a:spcBef>
                <a:spcPts val="600"/>
              </a:spcBef>
              <a:defRPr/>
            </a:pPr>
            <a:r>
              <a:rPr lang="zh-CN" altLang="en-US" sz="1200" b="1" dirty="0">
                <a:solidFill>
                  <a:prstClr val="black"/>
                </a:solidFill>
                <a:latin typeface="微软雅黑" panose="020B0503020204020204" pitchFamily="34" charset="-122"/>
                <a:ea typeface="微软雅黑" panose="020B0503020204020204" pitchFamily="34" charset="-122"/>
              </a:rPr>
              <a:t>学会职务：</a:t>
            </a:r>
            <a:endParaRPr lang="en-US" altLang="zh-CN" sz="1200" b="1" dirty="0">
              <a:solidFill>
                <a:prstClr val="black"/>
              </a:solidFill>
              <a:latin typeface="微软雅黑" panose="020B0503020204020204" pitchFamily="34" charset="-122"/>
              <a:ea typeface="微软雅黑" panose="020B0503020204020204" pitchFamily="34" charset="-122"/>
            </a:endParaRPr>
          </a:p>
          <a:p>
            <a:pPr lvl="0" eaLnBrk="1" hangingPunct="1">
              <a:lnSpc>
                <a:spcPct val="120000"/>
              </a:lnSpc>
              <a:spcBef>
                <a:spcPts val="600"/>
              </a:spcBef>
              <a:defRPr/>
            </a:pPr>
            <a:r>
              <a:rPr lang="zh-CN" altLang="en-US" sz="1200" dirty="0">
                <a:solidFill>
                  <a:prstClr val="black"/>
                </a:solidFill>
                <a:latin typeface="微软雅黑" panose="020B0503020204020204" pitchFamily="34" charset="-122"/>
                <a:ea typeface="微软雅黑" panose="020B0503020204020204" pitchFamily="34" charset="-122"/>
              </a:rPr>
              <a:t>中国研究型医院学会甲状腺疾病专业委员常委兼副秘书长兼青年委员会副主任委员</a:t>
            </a:r>
          </a:p>
          <a:p>
            <a:pPr lvl="0" eaLnBrk="1" hangingPunct="1">
              <a:lnSpc>
                <a:spcPct val="120000"/>
              </a:lnSpc>
              <a:spcBef>
                <a:spcPts val="600"/>
              </a:spcBef>
              <a:defRPr/>
            </a:pPr>
            <a:r>
              <a:rPr lang="en-US" altLang="zh-CN" sz="1200" dirty="0">
                <a:solidFill>
                  <a:prstClr val="black"/>
                </a:solidFill>
                <a:latin typeface="微软雅黑" panose="020B0503020204020204" pitchFamily="34" charset="-122"/>
                <a:ea typeface="微软雅黑" panose="020B0503020204020204" pitchFamily="34" charset="-122"/>
                <a:sym typeface="+mn-ea"/>
              </a:rPr>
              <a:t>中国医疗保健国际交流促进会临床实用技术分会委员兼青委副主任委员</a:t>
            </a:r>
            <a:endParaRPr lang="zh-CN" altLang="en-US" sz="1200" dirty="0">
              <a:solidFill>
                <a:prstClr val="black"/>
              </a:solidFill>
              <a:latin typeface="微软雅黑" panose="020B0503020204020204" pitchFamily="34" charset="-122"/>
              <a:ea typeface="微软雅黑" panose="020B0503020204020204" pitchFamily="34" charset="-122"/>
            </a:endParaRPr>
          </a:p>
          <a:p>
            <a:pPr lvl="0" eaLnBrk="1" hangingPunct="1">
              <a:lnSpc>
                <a:spcPct val="120000"/>
              </a:lnSpc>
              <a:spcBef>
                <a:spcPts val="600"/>
              </a:spcBef>
              <a:defRPr/>
            </a:pPr>
            <a:r>
              <a:rPr lang="zh-CN" altLang="en-US" sz="1200" dirty="0">
                <a:solidFill>
                  <a:prstClr val="black"/>
                </a:solidFill>
                <a:latin typeface="微软雅黑" panose="020B0503020204020204" pitchFamily="34" charset="-122"/>
                <a:ea typeface="微软雅黑" panose="020B0503020204020204" pitchFamily="34" charset="-122"/>
              </a:rPr>
              <a:t>广东省医师协会甲状腺专业医师委员会副主任委员、青年医师专业组长、神经监测专业组副组长</a:t>
            </a:r>
            <a:endParaRPr lang="en-US" altLang="zh-CN" sz="1200" dirty="0">
              <a:solidFill>
                <a:prstClr val="black"/>
              </a:solidFill>
              <a:latin typeface="微软雅黑" panose="020B0503020204020204" pitchFamily="34" charset="-122"/>
              <a:ea typeface="微软雅黑" panose="020B0503020204020204" pitchFamily="34" charset="-122"/>
            </a:endParaRPr>
          </a:p>
          <a:p>
            <a:pPr lvl="0" eaLnBrk="1" hangingPunct="1">
              <a:lnSpc>
                <a:spcPct val="120000"/>
              </a:lnSpc>
              <a:spcBef>
                <a:spcPts val="600"/>
              </a:spcBef>
              <a:defRPr/>
            </a:pPr>
            <a:r>
              <a:rPr lang="zh-CN" altLang="en-US" sz="1200" dirty="0">
                <a:solidFill>
                  <a:prstClr val="black"/>
                </a:solidFill>
                <a:latin typeface="微软雅黑" panose="020B0503020204020204" pitchFamily="34" charset="-122"/>
                <a:ea typeface="微软雅黑" panose="020B0503020204020204" pitchFamily="34" charset="-122"/>
              </a:rPr>
              <a:t>广东省抗癌协会甲状腺癌专业委员会副主任委员</a:t>
            </a:r>
            <a:endParaRPr lang="en-US" altLang="zh-CN" sz="1200" dirty="0">
              <a:solidFill>
                <a:prstClr val="black"/>
              </a:solidFill>
              <a:latin typeface="微软雅黑" panose="020B0503020204020204" pitchFamily="34" charset="-122"/>
              <a:ea typeface="微软雅黑" panose="020B0503020204020204" pitchFamily="34" charset="-122"/>
            </a:endParaRPr>
          </a:p>
          <a:p>
            <a:pPr lvl="0" eaLnBrk="1" hangingPunct="1">
              <a:lnSpc>
                <a:spcPct val="120000"/>
              </a:lnSpc>
              <a:spcBef>
                <a:spcPts val="600"/>
              </a:spcBef>
              <a:defRPr/>
            </a:pPr>
            <a:r>
              <a:rPr lang="zh-CN" altLang="en-US" sz="1200" dirty="0">
                <a:solidFill>
                  <a:prstClr val="black"/>
                </a:solidFill>
                <a:latin typeface="微软雅黑" panose="020B0503020204020204" pitchFamily="34" charset="-122"/>
                <a:ea typeface="微软雅黑" panose="020B0503020204020204" pitchFamily="34" charset="-122"/>
              </a:rPr>
              <a:t>广东省健康管理学会甲状腺病学专业委员会副主任委员</a:t>
            </a:r>
          </a:p>
          <a:p>
            <a:pPr lvl="0" eaLnBrk="1" hangingPunct="1">
              <a:lnSpc>
                <a:spcPct val="120000"/>
              </a:lnSpc>
              <a:spcBef>
                <a:spcPts val="600"/>
              </a:spcBef>
              <a:defRPr/>
            </a:pPr>
            <a:r>
              <a:rPr lang="en-US" altLang="zh-CN" sz="1200" dirty="0">
                <a:solidFill>
                  <a:prstClr val="black"/>
                </a:solidFill>
                <a:latin typeface="微软雅黑" panose="020B0503020204020204" pitchFamily="34" charset="-122"/>
                <a:ea typeface="微软雅黑" panose="020B0503020204020204" pitchFamily="34" charset="-122"/>
                <a:sym typeface="+mn-ea"/>
              </a:rPr>
              <a:t>广东省临床医学会甲状腺疾病专业委员会副主任委员</a:t>
            </a:r>
          </a:p>
          <a:p>
            <a:pPr lvl="0" eaLnBrk="1" hangingPunct="1">
              <a:lnSpc>
                <a:spcPct val="120000"/>
              </a:lnSpc>
              <a:spcBef>
                <a:spcPts val="600"/>
              </a:spcBef>
              <a:defRPr/>
            </a:pPr>
            <a:r>
              <a:rPr lang="en-US" altLang="zh-CN" sz="1200" dirty="0">
                <a:solidFill>
                  <a:prstClr val="black"/>
                </a:solidFill>
                <a:latin typeface="微软雅黑" panose="020B0503020204020204" pitchFamily="34" charset="-122"/>
                <a:ea typeface="微软雅黑" panose="020B0503020204020204" pitchFamily="34" charset="-122"/>
              </a:rPr>
              <a:t>广东省中西医结合学会围手术期专业委员会副主任委员</a:t>
            </a:r>
          </a:p>
          <a:p>
            <a:pPr lvl="0" eaLnBrk="1" hangingPunct="1">
              <a:lnSpc>
                <a:spcPct val="120000"/>
              </a:lnSpc>
              <a:spcBef>
                <a:spcPts val="600"/>
              </a:spcBef>
              <a:defRPr/>
            </a:pPr>
            <a:r>
              <a:rPr lang="zh-CN" altLang="en-US" sz="1200" dirty="0">
                <a:solidFill>
                  <a:prstClr val="black"/>
                </a:solidFill>
                <a:latin typeface="微软雅黑" panose="020B0503020204020204" pitchFamily="34" charset="-122"/>
                <a:ea typeface="微软雅黑" panose="020B0503020204020204" pitchFamily="34" charset="-122"/>
              </a:rPr>
              <a:t>广州市医学会甲状腺疾病分会主任委员</a:t>
            </a:r>
            <a:endParaRPr lang="en-US" altLang="zh-CN" sz="1200" dirty="0">
              <a:solidFill>
                <a:prstClr val="black"/>
              </a:solidFill>
              <a:latin typeface="微软雅黑" panose="020B0503020204020204" pitchFamily="34" charset="-122"/>
              <a:ea typeface="微软雅黑" panose="020B0503020204020204" pitchFamily="34" charset="-122"/>
            </a:endParaRPr>
          </a:p>
          <a:p>
            <a:pPr lvl="0" eaLnBrk="1" hangingPunct="1">
              <a:lnSpc>
                <a:spcPct val="120000"/>
              </a:lnSpc>
              <a:spcBef>
                <a:spcPts val="600"/>
              </a:spcBef>
              <a:defRPr/>
            </a:pPr>
            <a:endParaRPr lang="en-US" altLang="zh-CN" sz="1200" dirty="0">
              <a:solidFill>
                <a:prstClr val="black"/>
              </a:solidFill>
              <a:latin typeface="微软雅黑" panose="020B0503020204020204" pitchFamily="34" charset="-122"/>
              <a:ea typeface="微软雅黑" panose="020B0503020204020204" pitchFamily="34" charset="-122"/>
            </a:endParaRPr>
          </a:p>
          <a:p>
            <a:pPr marL="0" marR="0" lvl="0" indent="0" algn="l" defTabSz="914400" rtl="0" eaLnBrk="1" fontAlgn="base" latinLnBrk="0" hangingPunct="1">
              <a:lnSpc>
                <a:spcPct val="100000"/>
              </a:lnSpc>
              <a:spcBef>
                <a:spcPct val="0"/>
              </a:spcBef>
              <a:spcAft>
                <a:spcPct val="0"/>
              </a:spcAft>
              <a:buClrTx/>
              <a:buSzTx/>
              <a:buFontTx/>
              <a:buNone/>
              <a:defRPr/>
            </a:pPr>
            <a:endParaRPr kumimoji="0" lang="zh-CN" altLang="en-US"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sp>
        <p:nvSpPr>
          <p:cNvPr id="18439" name="文本框 13"/>
          <p:cNvSpPr txBox="1">
            <a:spLocks noChangeArrowheads="1"/>
          </p:cNvSpPr>
          <p:nvPr/>
        </p:nvSpPr>
        <p:spPr bwMode="auto">
          <a:xfrm>
            <a:off x="6783070" y="2331085"/>
            <a:ext cx="5301615" cy="2678430"/>
          </a:xfrm>
          <a:prstGeom prst="rect">
            <a:avLst/>
          </a:prstGeom>
          <a:noFill/>
          <a:ln w="9525">
            <a:noFill/>
            <a:miter lim="800000"/>
          </a:ln>
        </p:spPr>
        <p:txBody>
          <a:bodyPr wrap="square">
            <a:noAutofit/>
          </a:bodyPr>
          <a:lstStyle/>
          <a:p>
            <a:pPr marL="0" marR="0" lvl="0" indent="0" algn="l" defTabSz="914400" rtl="0" eaLnBrk="1" fontAlgn="base" latinLnBrk="0" hangingPunct="1">
              <a:lnSpc>
                <a:spcPct val="120000"/>
              </a:lnSpc>
              <a:spcBef>
                <a:spcPts val="600"/>
              </a:spcBef>
              <a:spcAft>
                <a:spcPct val="0"/>
              </a:spcAft>
              <a:buClrTx/>
              <a:buSzTx/>
              <a:buFontTx/>
              <a:buNone/>
              <a:defRPr/>
            </a:pPr>
            <a:r>
              <a:rPr kumimoji="0" lang="zh-CN" altLang="en-US" sz="1200" b="1" i="0" u="none" strike="noStrike" kern="1200" cap="none" spc="0" normalizeH="0" baseline="0" noProof="0" dirty="0">
                <a:ln>
                  <a:noFill/>
                </a:ln>
                <a:solidFill>
                  <a:prstClr val="black"/>
                </a:solidFill>
                <a:effectLst/>
                <a:uLnTx/>
                <a:uFillTx/>
                <a:latin typeface="Times New Roman" panose="02020603050405020304" pitchFamily="18" charset="0"/>
                <a:ea typeface="微软雅黑" panose="020B0503020204020204" pitchFamily="34" charset="-122"/>
                <a:cs typeface="Times New Roman" panose="02020603050405020304" pitchFamily="18" charset="0"/>
              </a:rPr>
              <a:t>研究方向：甲状腺疾病微创诊治、甲状腺癌及甲亢相关机制研究</a:t>
            </a:r>
            <a:endParaRPr kumimoji="0" lang="en-US" altLang="zh-CN" sz="1200" b="1" i="0" u="none" strike="noStrike" kern="1200" cap="none" spc="0" normalizeH="0" baseline="0" noProof="0" dirty="0">
              <a:ln>
                <a:noFill/>
              </a:ln>
              <a:solidFill>
                <a:prstClr val="black"/>
              </a:solidFill>
              <a:effectLst/>
              <a:uLnTx/>
              <a:uFillTx/>
              <a:latin typeface="Times New Roman" panose="02020603050405020304" pitchFamily="18" charset="0"/>
              <a:ea typeface="微软雅黑" panose="020B0503020204020204" pitchFamily="34" charset="-122"/>
              <a:cs typeface="Times New Roman" panose="02020603050405020304" pitchFamily="18" charset="0"/>
            </a:endParaRPr>
          </a:p>
          <a:p>
            <a:pPr marL="0" marR="0" lvl="0" indent="0" algn="just" defTabSz="914400" rtl="0" eaLnBrk="1" fontAlgn="base" latinLnBrk="0" hangingPunct="1">
              <a:lnSpc>
                <a:spcPct val="120000"/>
              </a:lnSpc>
              <a:spcBef>
                <a:spcPts val="600"/>
              </a:spcBef>
              <a:spcAft>
                <a:spcPct val="0"/>
              </a:spcAft>
              <a:buClrTx/>
              <a:buSzTx/>
              <a:buFontTx/>
              <a:buNone/>
              <a:defRPr/>
            </a:pPr>
            <a:r>
              <a:rPr kumimoji="0" lang="zh-CN" altLang="en-US" sz="1200" b="1" i="0" u="none" strike="noStrike" kern="1200" cap="none" spc="0" normalizeH="0" baseline="0" noProof="0" dirty="0">
                <a:ln>
                  <a:noFill/>
                </a:ln>
                <a:solidFill>
                  <a:prstClr val="black"/>
                </a:solidFill>
                <a:effectLst/>
                <a:uLnTx/>
                <a:uFillTx/>
                <a:latin typeface="Times New Roman" panose="02020603050405020304" pitchFamily="18" charset="0"/>
                <a:ea typeface="微软雅黑" panose="020B0503020204020204" pitchFamily="34" charset="-122"/>
                <a:cs typeface="Times New Roman" panose="02020603050405020304" pitchFamily="18" charset="0"/>
              </a:rPr>
              <a:t>主要业绩</a:t>
            </a:r>
            <a:r>
              <a:rPr kumimoji="0" lang="zh-CN" altLang="en-US" sz="1200" b="0" i="0" u="none" strike="noStrike" kern="1200" cap="none" spc="0" normalizeH="0" baseline="0" noProof="0" dirty="0">
                <a:ln>
                  <a:noFill/>
                </a:ln>
                <a:solidFill>
                  <a:prstClr val="black"/>
                </a:solidFill>
                <a:effectLst/>
                <a:uLnTx/>
                <a:uFillTx/>
                <a:latin typeface="Times New Roman" panose="02020603050405020304" pitchFamily="18" charset="0"/>
                <a:ea typeface="微软雅黑" panose="020B0503020204020204" pitchFamily="34" charset="-122"/>
                <a:cs typeface="Times New Roman" panose="02020603050405020304" pitchFamily="18" charset="0"/>
              </a:rPr>
              <a:t>：</a:t>
            </a: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华南理工大学硕士研究生导师、广州医科大学硕士研究生导师、广东医科大学硕士研究所导师、暨南大学博士生导师。广州市医学重点人才，</a:t>
            </a:r>
            <a:r>
              <a:rPr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获“第三届羊城好医生”和2019~2021年度“岭南名医”称号。2010~2012年度广东省卫计委“创先争优”先进个人。《中华内分泌外科杂志》编委，主编《甲状（旁）腺外科少见临床病例汇编》，《甲状腺功能亢进外科治疗中国专家共识（2020版）》执笔人</a:t>
            </a: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a:t>
            </a:r>
            <a:r>
              <a:rPr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近年来致力于研究甲状腺癌的基础和临床研究，自2018年至今近5年以通讯作者在 Endocrine、Int J Surg、Front Pharmacol、Front Oncol等国际专业杂志（SCI 收录）发表了一系列重要研究成果，累计发表文章15篇，IF因子总分81.336分，其中，最高影响因子13.4分，其中6篇 IF＞6分。</a:t>
            </a: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                 </a:t>
            </a:r>
          </a:p>
          <a:p>
            <a:pPr marL="0" marR="0" lvl="0" indent="0" algn="just" defTabSz="914400" rtl="0" eaLnBrk="1" fontAlgn="base" latinLnBrk="0" hangingPunct="1">
              <a:lnSpc>
                <a:spcPct val="120000"/>
              </a:lnSpc>
              <a:spcBef>
                <a:spcPts val="600"/>
              </a:spcBef>
              <a:spcAft>
                <a:spcPct val="0"/>
              </a:spcAft>
              <a:buClrTx/>
              <a:buSzTx/>
              <a:buFontTx/>
              <a:buNone/>
              <a:defRPr/>
            </a:pP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 </a:t>
            </a:r>
            <a:r>
              <a:rPr lang="en-US" altLang="zh-CN"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               </a:t>
            </a: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近年来已招生博士生</a:t>
            </a:r>
            <a:r>
              <a:rPr lang="en-US" altLang="zh-CN"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12</a:t>
            </a: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名，硕士生</a:t>
            </a:r>
            <a:r>
              <a:rPr lang="en-US" altLang="zh-CN"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17</a:t>
            </a: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名，已毕业</a:t>
            </a:r>
            <a:r>
              <a:rPr lang="en-US" altLang="zh-CN"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17</a:t>
            </a: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名，其中</a:t>
            </a:r>
            <a:r>
              <a:rPr lang="en-US" altLang="zh-CN"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2</a:t>
            </a:r>
            <a:r>
              <a:rPr lang="zh-CN" altLang="en-US"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rPr>
              <a:t>名学生在校期间获得国家优秀研究生奖学金；指导学生在国内外专业杂志发表多篇文章。</a:t>
            </a:r>
            <a:endParaRPr lang="en-US" altLang="zh-CN" sz="1200" dirty="0">
              <a:solidFill>
                <a:prstClr val="black"/>
              </a:solidFill>
              <a:latin typeface="Times New Roman" panose="02020603050405020304" pitchFamily="18" charset="0"/>
              <a:ea typeface="微软雅黑" panose="020B0503020204020204" pitchFamily="34" charset="-122"/>
              <a:cs typeface="Times New Roman" panose="02020603050405020304" pitchFamily="18" charset="0"/>
            </a:endParaRPr>
          </a:p>
          <a:p>
            <a:pPr eaLnBrk="1" hangingPunct="1">
              <a:lnSpc>
                <a:spcPct val="120000"/>
              </a:lnSpc>
              <a:spcBef>
                <a:spcPts val="600"/>
              </a:spcBef>
              <a:defRPr/>
            </a:pPr>
            <a:endPar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pic>
        <p:nvPicPr>
          <p:cNvPr id="9" name="图片 8"/>
          <p:cNvPicPr>
            <a:picLocks noChangeAspect="1"/>
          </p:cNvPicPr>
          <p:nvPr/>
        </p:nvPicPr>
        <p:blipFill>
          <a:blip r:embed="rId5" cstate="print">
            <a:extLst>
              <a:ext uri="{28A0092B-C50C-407E-A947-70E740481C1C}">
                <a14:useLocalDpi xmlns:a14="http://schemas.microsoft.com/office/drawing/2010/main" xmlns="" val="0"/>
              </a:ext>
            </a:extLst>
          </a:blip>
          <a:stretch>
            <a:fillRect/>
          </a:stretch>
        </p:blipFill>
        <p:spPr>
          <a:xfrm>
            <a:off x="9965055" y="5387340"/>
            <a:ext cx="1784350" cy="1169035"/>
          </a:xfrm>
          <a:prstGeom prst="rect">
            <a:avLst/>
          </a:prstGeom>
        </p:spPr>
      </p:pic>
    </p:spTree>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KSO_WPP_MARK_KEY" val="f4f6476a-3222-4522-87f8-6fdb2911b7e9"/>
  <p:tag name="COMMONDATA" val="eyJoZGlkIjoiMGEwNDY1NzE3MWI1NTY4YmVjMDM0NDgzZGY1MTE3NmQifQ=="/>
</p:tagLst>
</file>

<file path=ppt/theme/theme1.xml><?xml version="1.0" encoding="utf-8"?>
<a:theme xmlns:a="http://schemas.openxmlformats.org/drawingml/2006/main" name="1_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308</Words>
  <Application>WPS 演示</Application>
  <PresentationFormat>自定义</PresentationFormat>
  <Paragraphs>29</Paragraphs>
  <Slides>1</Slides>
  <Notes>0</Notes>
  <HiddenSlides>0</HiddenSlides>
  <MMClips>0</MMClips>
  <ScaleCrop>false</ScaleCrop>
  <HeadingPairs>
    <vt:vector size="4" baseType="variant">
      <vt:variant>
        <vt:lpstr>主题</vt:lpstr>
      </vt:variant>
      <vt:variant>
        <vt:i4>1</vt:i4>
      </vt:variant>
      <vt:variant>
        <vt:lpstr>幻灯片标题</vt:lpstr>
      </vt:variant>
      <vt:variant>
        <vt:i4>1</vt:i4>
      </vt:variant>
    </vt:vector>
  </HeadingPairs>
  <TitlesOfParts>
    <vt:vector size="2" baseType="lpstr">
      <vt:lpstr>1_Office 主题</vt:lpstr>
      <vt:lpstr>幻灯片 1</vt:lpstr>
    </vt:vector>
  </TitlesOfParts>
  <Company>zsb</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china</dc:creator>
  <cp:lastModifiedBy>what what</cp:lastModifiedBy>
  <cp:revision>390</cp:revision>
  <dcterms:created xsi:type="dcterms:W3CDTF">2015-05-04T02:17:00Z</dcterms:created>
  <dcterms:modified xsi:type="dcterms:W3CDTF">2023-03-28T04:27:56Z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2052-11.1.0.12970</vt:lpwstr>
  </property>
  <property fmtid="{D5CDD505-2E9C-101B-9397-08002B2CF9AE}" pid="3" name="ICV">
    <vt:lpwstr>019324A1E142477C9847C38CF6F72A07</vt:lpwstr>
  </property>
</Properties>
</file>