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22">
          <p15:clr>
            <a:srgbClr val="A4A3A4"/>
          </p15:clr>
        </p15:guide>
        <p15:guide id="2" pos="39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676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500" y="-60"/>
      </p:cViewPr>
      <p:guideLst>
        <p:guide orient="horz" pos="2122"/>
        <p:guide pos="395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80494" y="1633538"/>
            <a:ext cx="357981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学术型硕士：临床医学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（内科学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消化内科）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专业型硕士：临床医学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（内科学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消化内科）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200640" y="4009072"/>
            <a:ext cx="2183785" cy="9599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13609045779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eynieyuqiang@scut.edu.cn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695742"/>
            <a:ext cx="4508693" cy="17786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肠道微生态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与消化系疾病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主持完成的“广东省非酒精性脂肪性肝病临床特征及基因多态性研究”获2012年度广州市科技进步一等奖。多次被评为市优秀医学科技人才。发表SCI收录论文80余篇。已指导硕士研究生毕业40人，博士毕业10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余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，出站博士后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近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年获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国家自然科学基金2项，市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级重大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重点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课题2项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，以及其他省市级课题多项。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525713" y="379758"/>
            <a:ext cx="82857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聂玉强</a:t>
            </a:r>
            <a:r>
              <a:rPr kumimoji="0" lang="zh-CN" altLang="en-US" sz="10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教授、主任医师、博士生（硕士生）导师、国务院特殊津贴专家</a:t>
            </a:r>
            <a:endParaRPr kumimoji="0" lang="zh-CN" altLang="en-US" sz="12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48616" y="13562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工作单位：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</a:t>
            </a: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274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11743" y="220770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794318" y="2233105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1"/>
          <p:cNvSpPr txBox="1">
            <a:spLocks noChangeArrowheads="1"/>
          </p:cNvSpPr>
          <p:nvPr/>
        </p:nvSpPr>
        <p:spPr bwMode="auto">
          <a:xfrm>
            <a:off x="2532757" y="2589851"/>
            <a:ext cx="4207751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1993 同济医科大学 医学硕士学位</a:t>
            </a:r>
          </a:p>
          <a:p>
            <a:pPr lvl="0" eaLnBrk="1" hangingPunct="1">
              <a:defRPr/>
            </a:pP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2005 </a:t>
            </a:r>
            <a:r>
              <a:rPr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中山大学</a:t>
            </a: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医学博士学位</a:t>
            </a:r>
            <a:endParaRPr 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1984-至今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在广州市第一人民医院消化内科工作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，先后任职医师、主治医师、副主任医师、主任医师、教授、副院长</a:t>
            </a:r>
            <a:endParaRPr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 descr="微信图片_2022031517460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58229" y="3509095"/>
            <a:ext cx="3384351" cy="2835085"/>
          </a:xfrm>
          <a:prstGeom prst="rect">
            <a:avLst/>
          </a:prstGeom>
        </p:spPr>
      </p:pic>
      <p:pic>
        <p:nvPicPr>
          <p:cNvPr id="21" name="Picture 2" descr="聂玉强院长标准相7110">
            <a:extLst>
              <a:ext uri="{FF2B5EF4-FFF2-40B4-BE49-F238E27FC236}">
                <a16:creationId xmlns:a16="http://schemas.microsoft.com/office/drawing/2014/main" xmlns="" id="{FB305570-26E5-6445-8E63-3AC5641E7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468" y="1433868"/>
            <a:ext cx="1725285" cy="242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4">
            <a:extLst>
              <a:ext uri="{FF2B5EF4-FFF2-40B4-BE49-F238E27FC236}">
                <a16:creationId xmlns:a16="http://schemas.microsoft.com/office/drawing/2014/main" xmlns="" id="{18849754-6A94-9C44-B034-D67FC77EBF3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362084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5">
            <a:extLst>
              <a:ext uri="{FF2B5EF4-FFF2-40B4-BE49-F238E27FC236}">
                <a16:creationId xmlns:a16="http://schemas.microsoft.com/office/drawing/2014/main" xmlns="" id="{150530D3-8F90-8742-9A50-D3C5E4A3E9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3249" y="3630588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12E7120-7772-844A-9CB2-E866FB60E740}"/>
              </a:ext>
            </a:extLst>
          </p:cNvPr>
          <p:cNvSpPr/>
          <p:nvPr/>
        </p:nvSpPr>
        <p:spPr>
          <a:xfrm>
            <a:off x="2525713" y="3961736"/>
            <a:ext cx="3574691" cy="1917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中华医学会消化病分会委员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中华医学会肝病分会委员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中国医师协会内镜医师委员会委员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中国医师协会消化医师委员会委员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广东省医学会肝病分会前任主任委员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广东省医学会内科医师分会主任委员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广东省医学会消化病分会副主任委员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广东省医师协会消化内镜委员会副主任委员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198</Words>
  <Application>Microsoft Macintosh PowerPoint</Application>
  <PresentationFormat>自定义</PresentationFormat>
  <Paragraphs>30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396</cp:revision>
  <dcterms:created xsi:type="dcterms:W3CDTF">2015-05-04T02:17:00Z</dcterms:created>
  <dcterms:modified xsi:type="dcterms:W3CDTF">2023-03-28T04:40:20Z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CD0F76497BD148DA84058B1114F7EC5E</vt:lpwstr>
  </property>
  <property fmtid="{D5CDD505-2E9C-101B-9397-08002B2CF9AE}" pid="3" name="KSOProductBuildVer">
    <vt:lpwstr>2052-11.1.0.11365</vt:lpwstr>
  </property>
</Properties>
</file>