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custDataLst>
    <p:tags r:id="rId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60" autoAdjust="0"/>
    <p:restoredTop sz="93203" autoAdjust="0"/>
  </p:normalViewPr>
  <p:slideViewPr>
    <p:cSldViewPr snapToGrid="0" showGuides="1">
      <p:cViewPr varScale="1">
        <p:scale>
          <a:sx n="56" d="100"/>
          <a:sy n="56" d="100"/>
        </p:scale>
        <p:origin x="84" y="510"/>
      </p:cViewPr>
      <p:guideLst>
        <p:guide orient="horz" pos="21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3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808288" y="1637345"/>
            <a:ext cx="357981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专业型硕士：临床医学（骨科学）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699124"/>
            <a:ext cx="2195513" cy="533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13560048796</a:t>
            </a:r>
          </a:p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240056194@qq.com</a:t>
            </a: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915702" y="1678552"/>
            <a:ext cx="4630879" cy="2261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骨肿瘤诊断与治疗；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非编码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RNA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调控骨肿瘤的机制。</a:t>
            </a: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以第一或</a:t>
            </a:r>
            <a:r>
              <a:rPr 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通讯</a:t>
            </a: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作者发表专业论著17篇，其中SCI收录13篇</a:t>
            </a:r>
            <a:r>
              <a:rPr 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，获</a:t>
            </a:r>
            <a:r>
              <a:rPr 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授权</a:t>
            </a:r>
            <a:r>
              <a:rPr 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发明专利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项。</a:t>
            </a:r>
            <a:endParaRPr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主持科研立项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项，其中国家自然科学基金项目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项，广东省自然科学基金项目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项，广州市科技计划项目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项，广州市医药卫生科技一般引导项目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项，华南理工大学中央高校科研项目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altLang="zh-CN" sz="2000" b="1" i="0" kern="1200" cap="none" spc="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刘四红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895725" y="47625"/>
            <a:ext cx="561340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骨科副主任医师、医学</a:t>
            </a:r>
            <a:r>
              <a:rPr kumimoji="0" lang="zh-CN" altLang="en-US" sz="1600" b="1" i="0" kern="1200" cap="none" spc="12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博士、硕士研究生导师、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600" b="1" i="0" kern="1200" cap="none" spc="12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广东省杰出青年医学人才</a:t>
            </a: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3" cstate="print"/>
          <a:srcRect t="3896" r="91544" b="3088"/>
          <a:stretch>
            <a:fillRect/>
          </a:stretch>
        </p:blipFill>
        <p:spPr bwMode="auto">
          <a:xfrm>
            <a:off x="2499043" y="2034324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739708" y="2059724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3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3" cstate="print"/>
          <a:srcRect t="3896" r="91544" b="3088"/>
          <a:stretch>
            <a:fillRect/>
          </a:stretch>
        </p:blipFill>
        <p:spPr bwMode="auto">
          <a:xfrm>
            <a:off x="2643638" y="4669571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89383" y="4698781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1" name="文本框 11"/>
          <p:cNvSpPr txBox="1">
            <a:spLocks noChangeArrowheads="1"/>
          </p:cNvSpPr>
          <p:nvPr/>
        </p:nvSpPr>
        <p:spPr bwMode="auto">
          <a:xfrm>
            <a:off x="2808605" y="4977765"/>
            <a:ext cx="392303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中国医药生物技术协会科研实验室建设与管理分院委员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广东省医师学会骨科医师分会基础专业组成员</a:t>
            </a:r>
          </a:p>
        </p:txBody>
      </p:sp>
      <p:sp>
        <p:nvSpPr>
          <p:cNvPr id="28" name="文本框 11"/>
          <p:cNvSpPr txBox="1">
            <a:spLocks noChangeArrowheads="1"/>
          </p:cNvSpPr>
          <p:nvPr/>
        </p:nvSpPr>
        <p:spPr bwMode="auto">
          <a:xfrm>
            <a:off x="2778125" y="2422525"/>
            <a:ext cx="3869055" cy="21088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1999-9至2004-6, 南华大学, 临床医学, 学士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2004-9至2007-6, 广州医科大学, 药理学, 硕士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2013-9至2017-6, 暨南大学, 外科学（骨科）, 博士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2007-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至今，华南理工大学附属第二医院（广州市第一人民医院）骨科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临床医学研究所工作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2015-6至2016-6, 美国圣路易斯华盛顿大学医学院, 肿瘤分子生物系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，访问学者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1"/>
          <p:cNvSpPr txBox="1">
            <a:spLocks noChangeArrowheads="1"/>
          </p:cNvSpPr>
          <p:nvPr/>
        </p:nvSpPr>
        <p:spPr bwMode="auto">
          <a:xfrm>
            <a:off x="594519" y="704"/>
            <a:ext cx="1605756" cy="75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kumimoji="0" lang="zh-CN" altLang="en-US" sz="1200" b="1" i="0" kern="1200" cap="none" spc="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工作单位：</a:t>
            </a: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华南理工大学医学院附属第二医院</a:t>
            </a:r>
            <a:endParaRPr kumimoji="0" lang="en-US" altLang="zh-CN" sz="1200" b="1" i="0" kern="1200" cap="none" spc="0" normalizeH="0" baseline="0" noProof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7" name="图片 24"/>
          <p:cNvPicPr>
            <a:picLocks noChangeAspect="1"/>
          </p:cNvPicPr>
          <p:nvPr/>
        </p:nvPicPr>
        <p:blipFill>
          <a:blip r:embed="rId3" cstate="print"/>
          <a:srcRect t="3896" r="91544" b="3088"/>
          <a:stretch>
            <a:fillRect/>
          </a:stretch>
        </p:blipFill>
        <p:spPr bwMode="auto">
          <a:xfrm>
            <a:off x="2579503" y="567239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文本框 25"/>
          <p:cNvSpPr txBox="1">
            <a:spLocks noChangeArrowheads="1"/>
          </p:cNvSpPr>
          <p:nvPr/>
        </p:nvSpPr>
        <p:spPr bwMode="auto">
          <a:xfrm>
            <a:off x="2862078" y="5697793"/>
            <a:ext cx="902811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招生要求</a:t>
            </a:r>
          </a:p>
        </p:txBody>
      </p:sp>
      <p:sp>
        <p:nvSpPr>
          <p:cNvPr id="31" name="文本框 11"/>
          <p:cNvSpPr txBox="1">
            <a:spLocks noChangeArrowheads="1"/>
          </p:cNvSpPr>
          <p:nvPr/>
        </p:nvSpPr>
        <p:spPr bwMode="auto">
          <a:xfrm>
            <a:off x="2740025" y="6018530"/>
            <a:ext cx="385381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性格开朗，肯吃苦，热爱骨科学专业，英语水平佳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-214748262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26390" y="1753235"/>
            <a:ext cx="1954530" cy="27374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750" y="3869055"/>
            <a:ext cx="4165600" cy="21621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a125f12c-18bb-4651-8f99-5de6cfe2b7d5"/>
  <p:tag name="COMMONDATA" val="eyJoZGlkIjoiNDQ2NWViOWE5ZTRmNDA4MzExZmFlMDBhZjM5MTMwYmQ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</Words>
  <Application>Microsoft Office PowerPoint</Application>
  <PresentationFormat>宽屏</PresentationFormat>
  <Paragraphs>24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微软雅黑</vt:lpstr>
      <vt:lpstr>Arial</vt:lpstr>
      <vt:lpstr>Calibri</vt:lpstr>
      <vt:lpstr>Calibri Light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1</cp:lastModifiedBy>
  <cp:revision>404</cp:revision>
  <dcterms:created xsi:type="dcterms:W3CDTF">2015-05-04T02:17:00Z</dcterms:created>
  <dcterms:modified xsi:type="dcterms:W3CDTF">2023-03-28T04:30:36Z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6E485C0911EB4FB8823C8726C0C1E7D1</vt:lpwstr>
  </property>
  <property fmtid="{D5CDD505-2E9C-101B-9397-08002B2CF9AE}" pid="3" name="KSOProductBuildVer">
    <vt:lpwstr>2052-11.1.0.13703</vt:lpwstr>
  </property>
</Properties>
</file>