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32536" y="1966726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98828" y="4413361"/>
            <a:ext cx="2535456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15920906069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eyyushengyou@scut.edu.cn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044024" y="1835383"/>
            <a:ext cx="4630879" cy="39145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儿童肾脏病与免疫性疾病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:   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近年来，以第一及通讯作者发表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余篇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，担任《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Journal of Pediatric Health and Nutrition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》杂志主编及《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Journal of Nephrology Advances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》、《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Journal of Integrative Medicine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》等杂志编委，同时受邀为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Pharmacological Research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Cell Death &amp; Disease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Apoptosis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Cell Proliferation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Renal Failure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等国际知名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杂志审稿人。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2015</a:t>
            </a:r>
            <a:r>
              <a:rPr lang="zh-CN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年获广东省科技进步三等奖。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主持及参与国家重点研发计划、国家自然科学基金项目、广东省医学科研基金项目、广州市科技计划项目等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于生友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医学博士 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附属第二医院（广州市第一人民医院）儿科 副教授</a:t>
            </a:r>
          </a:p>
        </p:txBody>
      </p:sp>
      <p:sp>
        <p:nvSpPr>
          <p:cNvPr id="24" name="矩形 23"/>
          <p:cNvSpPr/>
          <p:nvPr/>
        </p:nvSpPr>
        <p:spPr>
          <a:xfrm>
            <a:off x="257176" y="0"/>
            <a:ext cx="1993900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zh-CN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49E8F64-53BF-A26E-AA28-EDC2FABC1C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715" y="1324207"/>
            <a:ext cx="1993900" cy="27867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BC57B0D-A180-652E-BA24-D19D7EAA1829}"/>
              </a:ext>
            </a:extLst>
          </p:cNvPr>
          <p:cNvSpPr txBox="1"/>
          <p:nvPr/>
        </p:nvSpPr>
        <p:spPr>
          <a:xfrm>
            <a:off x="2832536" y="2731164"/>
            <a:ext cx="32194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广州医科大学  硕士研究生  儿童肾脏病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  博士研究生  儿童肾脏病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广州市第一人民医院儿科工作至今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8BC8A5F-A759-4B92-4F53-960C697C5B73}"/>
              </a:ext>
            </a:extLst>
          </p:cNvPr>
          <p:cNvSpPr txBox="1"/>
          <p:nvPr/>
        </p:nvSpPr>
        <p:spPr>
          <a:xfrm>
            <a:off x="2862078" y="4104932"/>
            <a:ext cx="3962400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中国医师协会儿科分会儿童血液净化学组委员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广东省医学会儿科学分会委员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广东省医学会儿科学分会免疫与过敏性疾病委员会委员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广东省药学会儿童肾脏病委员会委员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广东省医学教育协会风湿免疫学专业委员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184</Words>
  <Application>Microsoft Office PowerPoint</Application>
  <PresentationFormat>自定义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383</cp:revision>
  <dcterms:created xsi:type="dcterms:W3CDTF">2015-05-04T02:17:00Z</dcterms:created>
  <dcterms:modified xsi:type="dcterms:W3CDTF">2023-03-28T04:19:44Z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