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114" d="100"/>
          <a:sy n="114" d="100"/>
        </p:scale>
        <p:origin x="-1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29333" y="1630317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81046473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llzhang1304@126.com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4493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张璐璐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附属第二医院（广州市第一人民医院）精神</a:t>
            </a:r>
            <a:r>
              <a:rPr lang="zh-CN" altLang="en-US" sz="1400" b="1" spc="12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心理科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17324" y="196452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99899" y="1989927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62725" y="359664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45300" y="3622045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 descr="证件照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639" y="1510018"/>
            <a:ext cx="1904487" cy="1992386"/>
          </a:xfrm>
          <a:prstGeom prst="rect">
            <a:avLst/>
          </a:prstGeom>
        </p:spPr>
      </p:pic>
      <p:sp>
        <p:nvSpPr>
          <p:cNvPr id="26" name="文本框 11"/>
          <p:cNvSpPr txBox="1">
            <a:spLocks noChangeArrowheads="1"/>
          </p:cNvSpPr>
          <p:nvPr/>
        </p:nvSpPr>
        <p:spPr bwMode="auto">
          <a:xfrm>
            <a:off x="2822341" y="2193778"/>
            <a:ext cx="3579813" cy="16619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医学博士，毕业于中南大学，专业：精神病与精神卫生学。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现任华南理工大学附属第二医院（广州市第一人民医院）精神心理科主任、精神科住院医师规范化培训基地主任。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11"/>
          <p:cNvSpPr txBox="1">
            <a:spLocks noChangeArrowheads="1"/>
          </p:cNvSpPr>
          <p:nvPr/>
        </p:nvSpPr>
        <p:spPr bwMode="auto">
          <a:xfrm>
            <a:off x="2882462" y="3894253"/>
            <a:ext cx="3579813" cy="2552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心理卫生协会老年心理卫生专业委员、中华医学会精神医学分会综合医院精神心理研究协作组委员、中华医学会心身医学分会心身重症医学协作学组委员、中华医学会心身医学分会联络会诊心身医学专业学组委员、广东省心理学会临床心理专业委员会副主任委员、广东省心理卫生协会常务理事、广东省医学会精神医学分会常务委员、广东省医学会心身医学分会常务委员、广州市医学会精神医学分会副主任委员。</a:t>
            </a:r>
          </a:p>
        </p:txBody>
      </p:sp>
      <p:sp>
        <p:nvSpPr>
          <p:cNvPr id="30" name="文本框 11"/>
          <p:cNvSpPr txBox="1">
            <a:spLocks noChangeArrowheads="1"/>
          </p:cNvSpPr>
          <p:nvPr/>
        </p:nvSpPr>
        <p:spPr bwMode="auto">
          <a:xfrm>
            <a:off x="7641816" y="1719800"/>
            <a:ext cx="3579813" cy="6136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围绕抑郁症神经炎症、人工智能以及精神分裂症阴性症状的优化治疗开展了系列研究。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11"/>
          <p:cNvSpPr txBox="1">
            <a:spLocks noChangeArrowheads="1"/>
          </p:cNvSpPr>
          <p:nvPr/>
        </p:nvSpPr>
        <p:spPr bwMode="auto">
          <a:xfrm>
            <a:off x="7633427" y="2281862"/>
            <a:ext cx="3579813" cy="31066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有丰富的临床和教学经验，尤其擅长抑郁症、焦虑症、精神分裂症、青少年情绪管理和全病程康复。曾参与荣获广州市科技进步二等奖、中南大学医疗新技术一等奖、岭南名医、羊城好医生。发表多篇中英文论文，其中</a:t>
            </a:r>
            <a:r>
              <a:rPr lang="en-US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 10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余篇，最高影响因子</a:t>
            </a:r>
            <a:r>
              <a:rPr lang="en-US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13.89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。参与编著国家“十三五”规划教材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健康管理学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健康服务与管理技能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省“十二五”规划课程精品教材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心理评估与测量学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。积极开展并形成了有效的多学科联络会诊模式，近</a:t>
            </a:r>
            <a:r>
              <a:rPr lang="en-US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年每年均作为项目负责人承担举办国家级和（或）省级医学继续教育项目，取得了良好的辐射作用。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1"/>
          <p:cNvSpPr txBox="1">
            <a:spLocks noChangeArrowheads="1"/>
          </p:cNvSpPr>
          <p:nvPr/>
        </p:nvSpPr>
        <p:spPr bwMode="auto">
          <a:xfrm>
            <a:off x="7634825" y="5353631"/>
            <a:ext cx="3579813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主持和参与国家级、省部级各类科研项目。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328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张璐璐</cp:lastModifiedBy>
  <cp:revision>383</cp:revision>
  <dcterms:created xsi:type="dcterms:W3CDTF">2015-05-04T02:17:00Z</dcterms:created>
  <dcterms:modified xsi:type="dcterms:W3CDTF">2023-03-27T06:24:58Z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