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2E86A7-FF25-447C-B297-19EC57E2B446}" v="56" dt="2023-03-27T03:10:25.7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ng Liu" userId="37a585994d0032c6" providerId="LiveId" clId="{932E86A7-FF25-447C-B297-19EC57E2B446}"/>
    <pc:docChg chg="undo custSel modSld">
      <pc:chgData name="Yong Liu" userId="37a585994d0032c6" providerId="LiveId" clId="{932E86A7-FF25-447C-B297-19EC57E2B446}" dt="2023-03-27T03:10:25.762" v="286"/>
      <pc:docMkLst>
        <pc:docMk/>
      </pc:docMkLst>
      <pc:sldChg chg="addSp delSp modSp mod">
        <pc:chgData name="Yong Liu" userId="37a585994d0032c6" providerId="LiveId" clId="{932E86A7-FF25-447C-B297-19EC57E2B446}" dt="2023-03-27T03:10:25.762" v="286"/>
        <pc:sldMkLst>
          <pc:docMk/>
          <pc:sldMk cId="0" sldId="446"/>
        </pc:sldMkLst>
        <pc:spChg chg="add mod">
          <ac:chgData name="Yong Liu" userId="37a585994d0032c6" providerId="LiveId" clId="{932E86A7-FF25-447C-B297-19EC57E2B446}" dt="2023-03-27T03:02:57.884" v="119"/>
          <ac:spMkLst>
            <pc:docMk/>
            <pc:sldMk cId="0" sldId="446"/>
            <ac:spMk id="3" creationId="{5CA099D8-983C-F67D-5337-58B3FBBBDAEF}"/>
          </ac:spMkLst>
        </pc:spChg>
        <pc:spChg chg="add mod">
          <ac:chgData name="Yong Liu" userId="37a585994d0032c6" providerId="LiveId" clId="{932E86A7-FF25-447C-B297-19EC57E2B446}" dt="2023-03-27T03:03:46.354" v="175"/>
          <ac:spMkLst>
            <pc:docMk/>
            <pc:sldMk cId="0" sldId="446"/>
            <ac:spMk id="4" creationId="{B9965AC3-7529-C1E2-C225-F3DADA56DA3C}"/>
          </ac:spMkLst>
        </pc:spChg>
        <pc:spChg chg="add mod">
          <ac:chgData name="Yong Liu" userId="37a585994d0032c6" providerId="LiveId" clId="{932E86A7-FF25-447C-B297-19EC57E2B446}" dt="2023-03-27T03:03:54.484" v="176"/>
          <ac:spMkLst>
            <pc:docMk/>
            <pc:sldMk cId="0" sldId="446"/>
            <ac:spMk id="5" creationId="{89C27DBE-A793-4BAF-B9EA-862A6724278C}"/>
          </ac:spMkLst>
        </pc:spChg>
        <pc:spChg chg="add mod">
          <ac:chgData name="Yong Liu" userId="37a585994d0032c6" providerId="LiveId" clId="{932E86A7-FF25-447C-B297-19EC57E2B446}" dt="2023-03-27T03:10:14.649" v="282" actId="20577"/>
          <ac:spMkLst>
            <pc:docMk/>
            <pc:sldMk cId="0" sldId="446"/>
            <ac:spMk id="7" creationId="{1A315780-2E6A-14F2-33FD-EE8C27954AAA}"/>
          </ac:spMkLst>
        </pc:spChg>
        <pc:spChg chg="mod">
          <ac:chgData name="Yong Liu" userId="37a585994d0032c6" providerId="LiveId" clId="{932E86A7-FF25-447C-B297-19EC57E2B446}" dt="2023-03-27T03:10:25.762" v="286"/>
          <ac:spMkLst>
            <pc:docMk/>
            <pc:sldMk cId="0" sldId="446"/>
            <ac:spMk id="23" creationId="{00000000-0000-0000-0000-000000000000}"/>
          </ac:spMkLst>
        </pc:spChg>
        <pc:spChg chg="del">
          <ac:chgData name="Yong Liu" userId="37a585994d0032c6" providerId="LiveId" clId="{932E86A7-FF25-447C-B297-19EC57E2B446}" dt="2023-03-27T03:04:14.797" v="180" actId="478"/>
          <ac:spMkLst>
            <pc:docMk/>
            <pc:sldMk cId="0" sldId="446"/>
            <ac:spMk id="27" creationId="{00000000-0000-0000-0000-000000000000}"/>
          </ac:spMkLst>
        </pc:spChg>
        <pc:spChg chg="mod">
          <ac:chgData name="Yong Liu" userId="37a585994d0032c6" providerId="LiveId" clId="{932E86A7-FF25-447C-B297-19EC57E2B446}" dt="2023-03-27T03:10:23.674" v="284" actId="14100"/>
          <ac:spMkLst>
            <pc:docMk/>
            <pc:sldMk cId="0" sldId="446"/>
            <ac:spMk id="17412" creationId="{00000000-0000-0000-0000-000000000000}"/>
          </ac:spMkLst>
        </pc:spChg>
        <pc:spChg chg="del">
          <ac:chgData name="Yong Liu" userId="37a585994d0032c6" providerId="LiveId" clId="{932E86A7-FF25-447C-B297-19EC57E2B446}" dt="2023-03-27T03:03:02.978" v="120" actId="478"/>
          <ac:spMkLst>
            <pc:docMk/>
            <pc:sldMk cId="0" sldId="446"/>
            <ac:spMk id="17413" creationId="{00000000-0000-0000-0000-000000000000}"/>
          </ac:spMkLst>
        </pc:spChg>
        <pc:spChg chg="del">
          <ac:chgData name="Yong Liu" userId="37a585994d0032c6" providerId="LiveId" clId="{932E86A7-FF25-447C-B297-19EC57E2B446}" dt="2023-03-27T03:04:08.520" v="177" actId="478"/>
          <ac:spMkLst>
            <pc:docMk/>
            <pc:sldMk cId="0" sldId="446"/>
            <ac:spMk id="17414" creationId="{00000000-0000-0000-0000-000000000000}"/>
          </ac:spMkLst>
        </pc:spChg>
        <pc:picChg chg="add mod">
          <ac:chgData name="Yong Liu" userId="37a585994d0032c6" providerId="LiveId" clId="{932E86A7-FF25-447C-B297-19EC57E2B446}" dt="2023-03-27T03:02:50.766" v="118"/>
          <ac:picMkLst>
            <pc:docMk/>
            <pc:sldMk cId="0" sldId="446"/>
            <ac:picMk id="2" creationId="{08FF01F7-2155-78AD-E128-BB1D837BF3F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23095" y="1805009"/>
            <a:ext cx="1658289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刘勇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2" y="519113"/>
            <a:ext cx="80197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特聘研究员 博士、硕士研究生导师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附属第二医院（广州市第一人民医院）临床医学研究所 神经免疫与健康实验室</a:t>
            </a:r>
            <a:r>
              <a:rPr kumimoji="0" lang="en-US" altLang="zh-CN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(LNHD.org)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写</a:t>
            </a: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8FF01F7-2155-78AD-E128-BB1D837BF3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764" y="1257574"/>
            <a:ext cx="1806311" cy="1806311"/>
          </a:xfrm>
          <a:prstGeom prst="rect">
            <a:avLst/>
          </a:prstGeom>
        </p:spPr>
      </p:pic>
      <p:sp>
        <p:nvSpPr>
          <p:cNvPr id="3" name="文本框 12">
            <a:extLst>
              <a:ext uri="{FF2B5EF4-FFF2-40B4-BE49-F238E27FC236}">
                <a16:creationId xmlns:a16="http://schemas.microsoft.com/office/drawing/2014/main" xmlns="" id="{5CA099D8-983C-F67D-5337-58B3FBBBD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369" y="3170627"/>
            <a:ext cx="2054225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19898022212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liuy6@foxmail.com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11">
            <a:extLst>
              <a:ext uri="{FF2B5EF4-FFF2-40B4-BE49-F238E27FC236}">
                <a16:creationId xmlns:a16="http://schemas.microsoft.com/office/drawing/2014/main" xmlns="" id="{B9965AC3-7529-C1E2-C225-F3DADA56D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323" y="2770904"/>
            <a:ext cx="357981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171450" lvl="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湖南师范大学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：生物科学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中山大学医学院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：生理学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美国衰老研究所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博士后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：神经退行性疾病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美国梅奥医学中心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博士后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：神经免疫与疾病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1">
            <a:extLst>
              <a:ext uri="{FF2B5EF4-FFF2-40B4-BE49-F238E27FC236}">
                <a16:creationId xmlns:a16="http://schemas.microsoft.com/office/drawing/2014/main" xmlns="" id="{89C27DBE-A793-4BAF-B9EA-862A67242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322" y="4064279"/>
            <a:ext cx="3742702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广东省医学会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疼痛学会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临床基础转化学组：副组长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13">
            <a:extLst>
              <a:ext uri="{FF2B5EF4-FFF2-40B4-BE49-F238E27FC236}">
                <a16:creationId xmlns:a16="http://schemas.microsoft.com/office/drawing/2014/main" xmlns="" id="{1A315780-2E6A-14F2-33FD-EE8C27954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8975" y="1684547"/>
            <a:ext cx="4630879" cy="501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marL="171450" indent="-171450"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双光子在体脑成像；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神经免疫调控在健康和疾病中的作用；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麻醉与免疫；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AD/ALS/PD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的机理与干预；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间断禁食在健康和神经疾病中的作用。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Nature 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Neurosci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2019 (PMID: 31636449)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Nature Neurosci 2022 (PMID: 34916658)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Nature Com., 2019 (PMID: 31015456)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 Neurosci, 2017 (PMID: 28123022)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</a:p>
          <a:p>
            <a:pPr lvl="0" eaLnBrk="1" hangingPunct="1"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国自然优秀青年科学基金项目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海外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marL="171450" lvl="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国自然面上项目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209</Words>
  <Application>Microsoft Office PowerPoint</Application>
  <PresentationFormat>自定义</PresentationFormat>
  <Paragraphs>36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379</cp:revision>
  <dcterms:created xsi:type="dcterms:W3CDTF">2015-05-04T02:17:00Z</dcterms:created>
  <dcterms:modified xsi:type="dcterms:W3CDTF">2023-03-28T05:17:43Z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