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custDataLst>
    <p:tags r:id="rId4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234" autoAdjust="0"/>
    <p:restoredTop sz="93203" autoAdjust="0"/>
  </p:normalViewPr>
  <p:slideViewPr>
    <p:cSldViewPr snapToGrid="0" showGuides="1">
      <p:cViewPr varScale="1">
        <p:scale>
          <a:sx n="68" d="100"/>
          <a:sy n="68" d="100"/>
        </p:scale>
        <p:origin x="-516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.xml"/><Relationship Id="rId7" Type="http://schemas.openxmlformats.org/officeDocument/2006/relationships/image" Target="../media/image2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.emf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Relationship Id="rId9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6" cstate="print"/>
          <a:srcRect t="3896" r="91544" b="3088"/>
          <a:stretch>
            <a:fillRect/>
          </a:stretch>
        </p:blipFill>
        <p:spPr bwMode="auto">
          <a:xfrm>
            <a:off x="2434908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571016" y="1839238"/>
            <a:ext cx="3579813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专业硕士：临床医学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麻醉学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30200" y="4103370"/>
            <a:ext cx="2053590" cy="975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(020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 </a:t>
            </a: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81048306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eyzhengbin@scut.edu.cn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981190" y="1674495"/>
            <a:ext cx="4354830" cy="2827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、术后认知功能障碍；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、基于机器学习的围术期大数据研究</a:t>
            </a: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近年在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Brain Behavior and Immunity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</a:t>
            </a:r>
            <a:r>
              <a:rPr lang="en-US" altLang="zh-CN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Aging</a:t>
            </a:r>
            <a:r>
              <a:rPr lang="zh-CN" altLang="en-US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Molecular Neurobiology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Advances in Therapy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等国际期刊发表学术论文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10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篇，其中第一或通讯作者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6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篇，最高影响因子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19.2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分。</a:t>
            </a: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历年来主持和参与国自然、省自然、市科技计划项目多项，目前在研市科技计划一般项目</a:t>
            </a:r>
            <a:r>
              <a:rPr kumimoji="0" lang="en-US" altLang="zh-CN" sz="12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zh-CN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项，市科技计划（市</a:t>
            </a:r>
            <a:r>
              <a:rPr kumimoji="0" lang="en-US" altLang="zh-CN" sz="12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</a:t>
            </a:r>
            <a:r>
              <a:rPr kumimoji="0" lang="zh-CN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校联合）项目</a:t>
            </a:r>
            <a:r>
              <a:rPr kumimoji="0" lang="en-US" altLang="zh-CN" sz="12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zh-CN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项以及广东省医院协会横向课题</a:t>
            </a:r>
            <a:r>
              <a:rPr kumimoji="0" lang="en-US" altLang="zh-CN" sz="12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zh-CN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项，在研经费</a:t>
            </a:r>
            <a:r>
              <a:rPr kumimoji="0" lang="en-US" altLang="zh-CN" sz="12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29</a:t>
            </a:r>
            <a:r>
              <a:rPr kumimoji="0" lang="zh-CN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万元。</a:t>
            </a:r>
            <a:endParaRPr kumimoji="0" lang="en-US" altLang="zh-CN" sz="120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郑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彬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640013" y="519113"/>
            <a:ext cx="5251450" cy="5219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主任医师</a:t>
            </a:r>
            <a:r>
              <a:rPr kumimoji="0" lang="zh-CN" altLang="en-US" sz="1400" b="1" i="0" u="none" strike="noStrike" kern="1200" cap="none" spc="12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硕士研究生导师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附属第二医院（广州市第一人民医院）麻醉科</a:t>
            </a: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副</a:t>
            </a:r>
            <a:r>
              <a:rPr kumimoji="0" lang="zh-CN" altLang="en-US" sz="1400" b="1" i="0" u="none" strike="noStrike" kern="1200" cap="none" spc="12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717483" y="1300163"/>
            <a:ext cx="1441420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与</a:t>
            </a:r>
            <a:r>
              <a:rPr kumimoji="0" lang="zh-CN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类型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6" cstate="print"/>
          <a:srcRect t="3896" r="91544" b="3088"/>
          <a:stretch>
            <a:fillRect/>
          </a:stretch>
        </p:blipFill>
        <p:spPr bwMode="auto">
          <a:xfrm>
            <a:off x="2434908" y="2102904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717483" y="2128304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6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7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6" cstate="print"/>
          <a:srcRect t="3896" r="91544" b="3088"/>
          <a:stretch>
            <a:fillRect/>
          </a:stretch>
        </p:blipFill>
        <p:spPr bwMode="auto">
          <a:xfrm>
            <a:off x="2435358" y="4465797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688723" y="4457542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385781" y="1684547"/>
            <a:ext cx="1550595" cy="3139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插入导师图片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文本框 12"/>
          <p:cNvSpPr txBox="1">
            <a:spLocks noChangeArrowheads="1"/>
          </p:cNvSpPr>
          <p:nvPr/>
        </p:nvSpPr>
        <p:spPr bwMode="auto">
          <a:xfrm>
            <a:off x="8486289" y="4782749"/>
            <a:ext cx="1920875" cy="5355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此处可放团队照片或实验室照片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 descr="C:/Users/admin/AppData/Local/Temp/picturecompress_20211116090057/output_1.pngoutput_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448310" y="1300480"/>
            <a:ext cx="1797050" cy="2430145"/>
          </a:xfrm>
          <a:prstGeom prst="rect">
            <a:avLst/>
          </a:prstGeom>
        </p:spPr>
      </p:pic>
      <p:sp>
        <p:nvSpPr>
          <p:cNvPr id="2" name="文本框 1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717165" y="2403475"/>
            <a:ext cx="4204970" cy="20783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lvl="0" eaLnBrk="1" hangingPunct="1">
              <a:defRPr/>
            </a:pPr>
            <a:r>
              <a:rPr lang="zh-CN" altLang="en-US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教育经历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1997.09-2002.06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湖北医药学院麻醉学系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</a:t>
            </a:r>
          </a:p>
          <a:p>
            <a:pPr lvl="0" eaLnBrk="1" hangingPunct="1"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2007.09-2010.06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广州医科大学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硕士研究生</a:t>
            </a:r>
          </a:p>
          <a:p>
            <a:pPr lvl="0" eaLnBrk="1" hangingPunct="1"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2013.06-2014.12  University of Virginia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访问学者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</a:p>
          <a:p>
            <a:pPr lvl="0" eaLnBrk="1" hangingPunct="1"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2015.09-2019.04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暨南大学医学院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博士研究生</a:t>
            </a:r>
            <a:endParaRPr lang="zh-CN" altLang="en-US" sz="12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zh-CN" altLang="en-US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工作经历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lvl="0" eaLnBrk="1" hangingPunct="1"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2002.07-2008.11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广州市第一人民医院麻醉科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住院医师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2008.12-2012.11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广州市第一人民医院麻醉科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主治医师</a:t>
            </a:r>
          </a:p>
          <a:p>
            <a:pPr lvl="0" eaLnBrk="1" hangingPunct="1"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2012.12-2018.11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广州市第一人民医院麻醉科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副主任医师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</a:p>
          <a:p>
            <a:pPr lvl="0" eaLnBrk="1" hangingPunct="1"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2019.12-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至今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广州市第一人民医院麻醉科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主任医师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1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720340" y="4748530"/>
            <a:ext cx="4204970" cy="1489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lvl="0" eaLnBrk="1" hangingPunct="1"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中国中西医结合学会围术期医学分会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委员</a:t>
            </a:r>
          </a:p>
          <a:p>
            <a:pPr lvl="0" eaLnBrk="1" hangingPunct="1"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中国医药教育协会麻醉专业委员会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委员</a:t>
            </a:r>
          </a:p>
          <a:p>
            <a:pPr lvl="0" eaLnBrk="1" hangingPunct="1"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广东省医学会麻醉学分会青年委员会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副主任委员</a:t>
            </a:r>
          </a:p>
          <a:p>
            <a:pPr lvl="0" eaLnBrk="1" hangingPunct="1"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广东省医药教育协会麻醉专业委员会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常务委员</a:t>
            </a:r>
          </a:p>
          <a:p>
            <a:pPr lvl="0" eaLnBrk="1" hangingPunct="1"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广东省药学会麻醉专家委员会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常务委员</a:t>
            </a:r>
          </a:p>
          <a:p>
            <a:pPr lvl="0" eaLnBrk="1" hangingPunct="1"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广东省精准医学会麻醉学分会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常务委员</a:t>
            </a:r>
          </a:p>
          <a:p>
            <a:pPr lvl="0" eaLnBrk="1" hangingPunct="1"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广东省神经科学学会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常务理事</a:t>
            </a:r>
          </a:p>
          <a:p>
            <a:pPr lvl="0" eaLnBrk="1" hangingPunct="1"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广州市医学会麻醉学分会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副主任委员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7537450" y="4558030"/>
            <a:ext cx="3197225" cy="1809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5a1f7ca4-34d2-4d8c-8d6b-b67be393016b"/>
  <p:tag name="COMMONDATA" val="eyJoZGlkIjoiZDdjZTcxYmIyYmU2YThkNzUzMmNlNmMxZmE0NTA0ODQ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299</Words>
  <Application>WPS 演示</Application>
  <PresentationFormat>自定义</PresentationFormat>
  <Paragraphs>38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what what</cp:lastModifiedBy>
  <cp:revision>384</cp:revision>
  <dcterms:created xsi:type="dcterms:W3CDTF">2015-05-04T02:17:00Z</dcterms:created>
  <dcterms:modified xsi:type="dcterms:W3CDTF">2023-03-28T05:12:14Z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F1B9E16BEB544BC7BFF8AAFA5FDF5315</vt:lpwstr>
  </property>
  <property fmtid="{D5CDD505-2E9C-101B-9397-08002B2CF9AE}" pid="3" name="KSOProductBuildVer">
    <vt:lpwstr>2052-11.1.0.13703</vt:lpwstr>
  </property>
</Properties>
</file>