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>
        <p:scale>
          <a:sx n="70" d="100"/>
          <a:sy n="70" d="100"/>
        </p:scale>
        <p:origin x="-384" y="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1951632" y="1236768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195436" y="1827513"/>
            <a:ext cx="3579813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学术硕士：</a:t>
            </a:r>
            <a:r>
              <a:rPr lang="zh-CN" altLang="zh-CN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基础医学</a:t>
            </a:r>
            <a:r>
              <a:rPr lang="en-US" altLang="zh-CN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医学</a:t>
            </a:r>
            <a:r>
              <a:rPr lang="zh-CN" altLang="zh-CN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免疫学</a:t>
            </a: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6948" y="3745042"/>
            <a:ext cx="2054225" cy="10014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15017598399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eyyufengliu@scut.edu.cn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；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WeChat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1251906113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426002" y="1712509"/>
            <a:ext cx="5847027" cy="54534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系统免疫学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新生儿重大疾病的发病机制与防治；</a:t>
            </a:r>
            <a:endParaRPr lang="en-US" altLang="zh-CN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免疫异常与重大疾病；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生命体系多层次交互通讯的免疫调控基础；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marL="171450" lvl="0" indent="-171450" eaLnBrk="1" hangingPunct="1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以第一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通讯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共同作者在</a:t>
            </a:r>
            <a:r>
              <a:rPr kumimoji="0" lang="en-US" altLang="zh-CN" sz="1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Nat Med, J Clin Invest, J EXP MED, STEM CELL REP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等国际权威杂志发表论文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17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篇；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eaLnBrk="1" hangingPunct="1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相关研究首次证明了</a:t>
            </a:r>
            <a:r>
              <a: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髓系抑制性细胞在新生儿时期具有重要的免疫保护功能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，其对于预防感染，维持新生个体的免疫稳态至关重要，为认知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MDSC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的生理性免疫调节作用开启了新篇章。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</a:t>
            </a:r>
            <a:r>
              <a:rPr lang="en-US" altLang="zh-CN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面上项目（</a:t>
            </a:r>
            <a:r>
              <a:rPr lang="en-US" altLang="zh-CN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8217060280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）；</a:t>
            </a: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广州市第一人民医院高层次人才</a:t>
            </a:r>
            <a:r>
              <a:rPr lang="en-US" altLang="zh-CN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启动经费；</a:t>
            </a: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广东省自然科学基金、广州市科技创新发展专项基金；</a:t>
            </a: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endParaRPr lang="en-US" altLang="zh-CN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7997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刘雨丰、博士、</a:t>
            </a:r>
            <a:r>
              <a:rPr lang="zh-CN" altLang="en-US" sz="200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研究员；</a:t>
            </a:r>
            <a:endParaRPr lang="en-US" altLang="zh-CN" sz="20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广州市第一人民医院高层次人才；</a:t>
            </a:r>
          </a:p>
          <a:p>
            <a:pPr defTabSz="685800">
              <a:defRPr/>
            </a:pPr>
            <a:r>
              <a:rPr lang="zh-CN" altLang="en-US" sz="160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医学研究与创新转化中心</a:t>
            </a:r>
            <a:r>
              <a:rPr lang="en-US" altLang="zh-CN" sz="160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160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系统免疫学</a:t>
            </a:r>
            <a:r>
              <a:rPr lang="en-US" altLang="zh-CN" sz="160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</a:t>
            </a:r>
            <a:r>
              <a:rPr lang="zh-CN" altLang="en-US" sz="160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b="1" spc="9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1909" y="85725"/>
            <a:ext cx="2059166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工作单位</a:t>
            </a:r>
            <a:r>
              <a:rPr lang="zh-CN" altLang="en-US" sz="16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：华南理工大学医学院附属第二医院</a:t>
            </a:r>
            <a:endParaRPr lang="en-US" altLang="zh-CN" sz="16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234207" y="1262168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仅填写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年招生专业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1940087" y="2365278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222662" y="2390678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1924645" y="466481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207220" y="4690217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9540E90-1019-D54E-862C-2BE19CADB9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053" y="1454150"/>
            <a:ext cx="1441450" cy="209422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41102A-1D78-D970-3D8A-D0D282D6E97A}"/>
              </a:ext>
            </a:extLst>
          </p:cNvPr>
          <p:cNvSpPr txBox="1"/>
          <p:nvPr/>
        </p:nvSpPr>
        <p:spPr>
          <a:xfrm>
            <a:off x="1874062" y="2882665"/>
            <a:ext cx="4498600" cy="15573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2012.09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2015.06   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中山大学</a:t>
            </a:r>
            <a:r>
              <a:rPr lang="en-US" altLang="zh-CN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中山医学院  </a:t>
            </a:r>
            <a:r>
              <a:rPr lang="zh-CN" altLang="en-US" sz="13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免疫学 博士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3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214313" indent="-214313"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2015.06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2017.06  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广州市妇女儿童医疗中心，博士后；</a:t>
            </a:r>
          </a:p>
          <a:p>
            <a:pPr marL="214313" indent="-214313"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2017.08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2020.07   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广州中医药大学，研究员；</a:t>
            </a:r>
            <a:endParaRPr lang="en-US" altLang="zh-CN" sz="13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214313" indent="-214313"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13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2020.08</a:t>
            </a:r>
            <a:r>
              <a:rPr lang="zh-CN" altLang="en-US" sz="13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～至今     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华南理工大学医学院</a:t>
            </a:r>
            <a:r>
              <a:rPr lang="en-US" altLang="zh-CN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华南理工大学医学院附属第二医院，研究员；</a:t>
            </a:r>
            <a:endParaRPr lang="en-US" altLang="zh-CN" sz="13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AF53FE1-7301-D56A-CDB0-149AAADACC15}"/>
              </a:ext>
            </a:extLst>
          </p:cNvPr>
          <p:cNvSpPr txBox="1"/>
          <p:nvPr/>
        </p:nvSpPr>
        <p:spPr>
          <a:xfrm>
            <a:off x="1874062" y="4840414"/>
            <a:ext cx="4802962" cy="1619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 defTabSz="457200" eaLnBrk="1" fontAlgn="auto" hangingPunct="1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214313" indent="-214313" defTabSz="457200" eaLnBrk="1" fontAlgn="auto" hangingPunct="1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中国免疫学会会员；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214313" indent="-214313" defTabSz="457200" eaLnBrk="1" fontAlgn="auto" hangingPunct="1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2017.01.01-2022.12.31</a:t>
            </a: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，美国免疫学会，会员；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214313" indent="-214313" defTabSz="457200" eaLnBrk="1" fontAlgn="auto" hangingPunct="1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国际多种免疫学刊物审稿人；</a:t>
            </a:r>
          </a:p>
          <a:p>
            <a:pPr defTabSz="457200" eaLnBrk="1" fontAlgn="auto" hangingPunct="1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defRPr/>
            </a:pPr>
            <a:endParaRPr lang="zh-CN" altLang="en-US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278</Words>
  <Application>Microsoft Office PowerPoint</Application>
  <PresentationFormat>自定义</PresentationFormat>
  <Paragraphs>34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387</cp:revision>
  <dcterms:created xsi:type="dcterms:W3CDTF">2015-05-04T02:17:00Z</dcterms:created>
  <dcterms:modified xsi:type="dcterms:W3CDTF">2023-03-28T04:41:30Z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