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>
      <p:cViewPr varScale="1">
        <p:scale>
          <a:sx n="68" d="100"/>
          <a:sy n="68" d="100"/>
        </p:scale>
        <p:origin x="-51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6408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925762" y="1860890"/>
            <a:ext cx="357981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专业硕士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：临床医学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神经病学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269317" y="4916727"/>
            <a:ext cx="2581104" cy="5167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(020) 81046119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Email:eyzhanghuili@scut.edu.cn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21051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重症肌无力，遗传性神经肌肉疾病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(DMD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为主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国家自然科学基金及广东省自然科学基金获得者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zh-CN" altLang="en-US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国家自然科学基金及广东省自然科学基金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姓  名   张惠丽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副主任医师</a:t>
            </a: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副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教授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</a:t>
            </a: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神经内科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</a:t>
            </a:r>
            <a:r>
              <a:rPr kumimoji="0" lang="zh-CN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7747" y="370570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3731102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508088" y="1508201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251DC75-6260-DD85-803D-2564D0F9D07C}"/>
              </a:ext>
            </a:extLst>
          </p:cNvPr>
          <p:cNvSpPr txBox="1"/>
          <p:nvPr/>
        </p:nvSpPr>
        <p:spPr>
          <a:xfrm>
            <a:off x="2965809" y="2743567"/>
            <a:ext cx="3640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2001-2006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南京医科大学 临床医学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2009-2012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广州医科大学  神经病学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2012-2015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中山大学  神经病学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00906E13-FB13-BB67-B229-901D0DCB49FE}"/>
              </a:ext>
            </a:extLst>
          </p:cNvPr>
          <p:cNvSpPr txBox="1"/>
          <p:nvPr/>
        </p:nvSpPr>
        <p:spPr>
          <a:xfrm>
            <a:off x="2862078" y="4207115"/>
            <a:ext cx="5477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广东省医学会神经病学分会、广东省中西医结合学会等委员</a:t>
            </a:r>
          </a:p>
        </p:txBody>
      </p:sp>
      <p:pic>
        <p:nvPicPr>
          <p:cNvPr id="5" name="图片 4" descr="图形用户界面, 应用程序, Teams&#10;&#10;描述已自动生成">
            <a:extLst>
              <a:ext uri="{FF2B5EF4-FFF2-40B4-BE49-F238E27FC236}">
                <a16:creationId xmlns:a16="http://schemas.microsoft.com/office/drawing/2014/main" xmlns="" id="{20865C48-28DF-CB84-D3D4-AC839EA9A9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445" y="1508201"/>
            <a:ext cx="1973261" cy="2762566"/>
          </a:xfrm>
          <a:prstGeom prst="rect">
            <a:avLst/>
          </a:prstGeom>
        </p:spPr>
      </p:pic>
      <p:pic>
        <p:nvPicPr>
          <p:cNvPr id="10" name="图片 9" descr="图片包含 游戏机&#10;&#10;描述已自动生成">
            <a:extLst>
              <a:ext uri="{FF2B5EF4-FFF2-40B4-BE49-F238E27FC236}">
                <a16:creationId xmlns:a16="http://schemas.microsoft.com/office/drawing/2014/main" xmlns="" id="{751B1B52-AEC0-C7C8-BDA5-80A2D931AC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20642" y="3680398"/>
            <a:ext cx="2482113" cy="27079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103</Words>
  <Application>Microsoft Office PowerPoint</Application>
  <PresentationFormat>自定义</PresentationFormat>
  <Paragraphs>20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381</cp:revision>
  <dcterms:created xsi:type="dcterms:W3CDTF">2015-05-04T02:17:00Z</dcterms:created>
  <dcterms:modified xsi:type="dcterms:W3CDTF">2023-03-28T07:47:51Z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