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3"/>
  </p:notesMasterIdLst>
  <p:sldIdLst>
    <p:sldId id="451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93" d="100"/>
          <a:sy n="93" d="100"/>
        </p:scale>
        <p:origin x="8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1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81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04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17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62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69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21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123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377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436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6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8A74C-4DD2-4115-84CC-72AB077C2150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9D7C0-0C34-4F73-A837-56B754955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002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2838" y="-2801"/>
            <a:ext cx="8243887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48" name="图片 7"/>
          <p:cNvPicPr>
            <a:picLocks noChangeAspect="1"/>
          </p:cNvPicPr>
          <p:nvPr/>
        </p:nvPicPr>
        <p:blipFill>
          <a:blip r:embed="rId2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solidFill>
            <a:srgbClr val="F18D00"/>
          </a:solidFill>
          <a:ln w="9525">
            <a:noFill/>
            <a:miter lim="800000"/>
            <a:headEnd/>
            <a:tailEnd/>
          </a:ln>
        </p:spPr>
      </p:pic>
      <p:sp>
        <p:nvSpPr>
          <p:cNvPr id="6149" name="文本框 11"/>
          <p:cNvSpPr txBox="1">
            <a:spLocks noChangeArrowheads="1"/>
          </p:cNvSpPr>
          <p:nvPr/>
        </p:nvSpPr>
        <p:spPr bwMode="auto">
          <a:xfrm>
            <a:off x="2797365" y="1620634"/>
            <a:ext cx="3573462" cy="60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eaLnBrk="1" hangingPunct="1">
              <a:lnSpc>
                <a:spcPts val="2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学术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硕士：临床医学（肾脏病学）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ts val="2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专业硕士：临床医学（肾脏病学）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0" name="文本框 12"/>
          <p:cNvSpPr txBox="1">
            <a:spLocks noChangeArrowheads="1"/>
          </p:cNvSpPr>
          <p:nvPr/>
        </p:nvSpPr>
        <p:spPr bwMode="auto">
          <a:xfrm>
            <a:off x="346581" y="4140002"/>
            <a:ext cx="2179132" cy="516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Tel: 13580317752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Email: eyhefeng@scut.edu.cn</a:t>
            </a:r>
          </a:p>
        </p:txBody>
      </p:sp>
      <p:sp>
        <p:nvSpPr>
          <p:cNvPr id="6151" name="文本框 13"/>
          <p:cNvSpPr txBox="1">
            <a:spLocks noChangeArrowheads="1"/>
          </p:cNvSpPr>
          <p:nvPr/>
        </p:nvSpPr>
        <p:spPr bwMode="auto">
          <a:xfrm>
            <a:off x="6846888" y="1600200"/>
            <a:ext cx="4429125" cy="252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研究方向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基于分子生物学和临床数据库，主要从事（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）糖尿病肾病发病机制研究；（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）高血压肾损伤的机制研究与防治。</a:t>
            </a: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主要业绩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近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年以第一作者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通讯作者，在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  </a:t>
            </a:r>
            <a:r>
              <a:rPr lang="en-US" altLang="zh-CN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Exp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Med., </a:t>
            </a:r>
            <a:r>
              <a:rPr lang="en-US" altLang="zh-CN" sz="1200" dirty="0" err="1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Diabetologia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Am J Kidney Dis., Oncogene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等国际著名杂志发表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SCI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论著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19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篇。协助指导博士生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名，独立</a:t>
            </a:r>
            <a:r>
              <a:rPr lang="zh-CN" altLang="en-US" sz="1200" noProof="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指导硕士生</a:t>
            </a:r>
            <a:r>
              <a:rPr lang="en-US" altLang="zh-CN" sz="1200" noProof="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200" noProof="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名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。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主持国家自然科学基金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3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项；广东省杰出青年基金 </a:t>
            </a:r>
            <a:r>
              <a:rPr lang="en-US" altLang="zh-CN" sz="1200" noProof="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项；广州市科技计划重点项目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项等。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研究团队</a:t>
            </a:r>
            <a:r>
              <a:rPr lang="en-US" altLang="zh-CN" sz="1200" b="1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何凤研究员为独立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PI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，带领团队围绕糖尿病肾病代谢、免疫稳态、炎症调节机制与疾病防控进行研究，现已建成临床与基础、医科与理工交叉融合、年龄梯队合理的科研团队。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640013" y="76200"/>
            <a:ext cx="3578225" cy="4303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何 凤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779462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研究员 副任医师  </a:t>
            </a:r>
            <a:r>
              <a:rPr kumimoji="0" lang="zh-CN" altLang="en-US" sz="1600" b="1" i="0" u="none" strike="noStrike" kern="1200" cap="none" spc="1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硕士生导师</a:t>
            </a:r>
          </a:p>
        </p:txBody>
      </p:sp>
      <p:sp>
        <p:nvSpPr>
          <p:cNvPr id="24" name="矩形 23"/>
          <p:cNvSpPr/>
          <p:nvPr/>
        </p:nvSpPr>
        <p:spPr>
          <a:xfrm>
            <a:off x="444500" y="0"/>
            <a:ext cx="1806575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7" name="文本框 17"/>
          <p:cNvSpPr txBox="1">
            <a:spLocks noChangeArrowheads="1"/>
          </p:cNvSpPr>
          <p:nvPr/>
        </p:nvSpPr>
        <p:spPr bwMode="auto">
          <a:xfrm>
            <a:off x="2806700" y="1300163"/>
            <a:ext cx="144145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招生专业与类型</a:t>
            </a:r>
          </a:p>
        </p:txBody>
      </p:sp>
      <p:pic>
        <p:nvPicPr>
          <p:cNvPr id="6158" name="图片 24"/>
          <p:cNvPicPr>
            <a:picLocks noChangeAspect="1"/>
          </p:cNvPicPr>
          <p:nvPr/>
        </p:nvPicPr>
        <p:blipFill>
          <a:blip r:embed="rId2"/>
          <a:srcRect t="3896" r="91544" b="3088"/>
          <a:stretch>
            <a:fillRect/>
          </a:stretch>
        </p:blipFill>
        <p:spPr bwMode="auto">
          <a:xfrm>
            <a:off x="2525713" y="223837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9" name="文本框 25"/>
          <p:cNvSpPr txBox="1">
            <a:spLocks noChangeArrowheads="1"/>
          </p:cNvSpPr>
          <p:nvPr/>
        </p:nvSpPr>
        <p:spPr bwMode="auto">
          <a:xfrm>
            <a:off x="2823478" y="2263775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教育经历</a:t>
            </a:r>
          </a:p>
        </p:txBody>
      </p:sp>
      <p:pic>
        <p:nvPicPr>
          <p:cNvPr id="6160" name="图片 27"/>
          <p:cNvPicPr>
            <a:picLocks noChangeAspect="1"/>
          </p:cNvPicPr>
          <p:nvPr/>
        </p:nvPicPr>
        <p:blipFill>
          <a:blip r:embed="rId2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1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17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科研工作</a:t>
            </a:r>
          </a:p>
        </p:txBody>
      </p:sp>
      <p:pic>
        <p:nvPicPr>
          <p:cNvPr id="6162" name="图片 32"/>
          <p:cNvPicPr>
            <a:picLocks noChangeAspect="1"/>
          </p:cNvPicPr>
          <p:nvPr/>
        </p:nvPicPr>
        <p:blipFill>
          <a:blip r:embed="rId3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3" name="文本框 3"/>
          <p:cNvSpPr txBox="1">
            <a:spLocks noChangeArrowheads="1"/>
          </p:cNvSpPr>
          <p:nvPr/>
        </p:nvSpPr>
        <p:spPr bwMode="auto">
          <a:xfrm>
            <a:off x="1371600" y="2165350"/>
            <a:ext cx="46038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5" name="文本框 34"/>
          <p:cNvSpPr txBox="1">
            <a:spLocks noChangeArrowheads="1"/>
          </p:cNvSpPr>
          <p:nvPr/>
        </p:nvSpPr>
        <p:spPr bwMode="auto">
          <a:xfrm>
            <a:off x="2827338" y="3819525"/>
            <a:ext cx="10823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eaLnBrk="1" hangingPunct="1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代表性论文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646362" y="2617788"/>
            <a:ext cx="40846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2001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.09-2006.07  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南昌大学  临床医学   学士</a:t>
            </a:r>
            <a:endParaRPr lang="en-US" altLang="zh-CN" sz="1200" dirty="0">
              <a:solidFill>
                <a:prstClr val="black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2006.09-2009.07  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南方医科大学  内科学   硕士</a:t>
            </a:r>
            <a:endParaRPr lang="en-US" altLang="zh-CN" sz="1200" dirty="0">
              <a:solidFill>
                <a:prstClr val="black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2010.09-2013.07  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中山大学  内科学   博士</a:t>
            </a:r>
            <a:endParaRPr lang="en-US" altLang="zh-CN" sz="1200" dirty="0">
              <a:solidFill>
                <a:prstClr val="black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2014.11-2018.08  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美国耶鲁大学  博士后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25" name="文本框 16"/>
          <p:cNvSpPr txBox="1">
            <a:spLocks noChangeArrowheads="1"/>
          </p:cNvSpPr>
          <p:nvPr/>
        </p:nvSpPr>
        <p:spPr bwMode="auto">
          <a:xfrm>
            <a:off x="2666139" y="4200525"/>
            <a:ext cx="339151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Mitophagy-mediated adipose inflammation</a:t>
            </a: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contributes to type 2 diabetes with hepatic insulin</a:t>
            </a: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Resistance. J  </a:t>
            </a:r>
            <a:r>
              <a:rPr lang="en-US" altLang="zh-CN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Exp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Med. , 2021, 218(3):e20201416. (IF 17.579)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JCR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一区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MiR-135a promotes renal fibrosis in diabetic nephropathy by regulating TRPC1. </a:t>
            </a:r>
            <a:r>
              <a:rPr lang="en-US" altLang="zh-CN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Diabetologia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2014, 57(8):1726-36. (IF 10.460)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JCR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一区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eaLnBrk="1" hangingPunct="1">
              <a:lnSpc>
                <a:spcPts val="600"/>
              </a:lnSpc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pitchFamily="2" charset="-122"/>
              <a:cs typeface="+mn-cs"/>
            </a:endParaRPr>
          </a:p>
          <a:p>
            <a:pPr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Relationship Between Serum Uric Acid and All-Cause and Cardiovascular Mortality in Patients Treated With Peritoneal Dialysis. Am J Kidney Dis. 2014,64(2):257-64. (</a:t>
            </a:r>
            <a:r>
              <a:rPr lang="en-US" altLang="zh-CN" sz="120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IF 11.072) 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JCR</a:t>
            </a:r>
            <a:r>
              <a:rPr lang="zh-CN" altLang="en-US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一区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)</a:t>
            </a:r>
            <a:endParaRPr lang="zh-CN" altLang="en-US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ts val="600"/>
              </a:lnSpc>
              <a:defRPr/>
            </a:pPr>
            <a:endParaRPr lang="en-US" altLang="zh-C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图片 24"/>
          <p:cNvPicPr>
            <a:picLocks noChangeAspect="1"/>
          </p:cNvPicPr>
          <p:nvPr/>
        </p:nvPicPr>
        <p:blipFill>
          <a:blip r:embed="rId2"/>
          <a:srcRect t="3896" r="91544" b="3088"/>
          <a:stretch>
            <a:fillRect/>
          </a:stretch>
        </p:blipFill>
        <p:spPr bwMode="auto">
          <a:xfrm>
            <a:off x="2529078" y="378122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97499AD-0732-E3D9-ECE9-C7E808BF3D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1206401"/>
            <a:ext cx="1806575" cy="282277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7300C312-5208-B5E8-66AC-E7AE467B11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941" y="4127302"/>
            <a:ext cx="4274768" cy="240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13734"/>
      </p:ext>
    </p:extLst>
  </p:cSld>
  <p:clrMapOvr>
    <a:masterClrMapping/>
  </p:clrMapOvr>
</p:sld>
</file>

<file path=ppt/theme/theme1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3344</TotalTime>
  <Words>310</Words>
  <Application>Microsoft Office PowerPoint</Application>
  <PresentationFormat>宽屏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微软雅黑</vt:lpstr>
      <vt:lpstr>Arial</vt:lpstr>
      <vt:lpstr>Calibri</vt:lpstr>
      <vt:lpstr>Calibri Light</vt:lpstr>
      <vt:lpstr>Times New Roman</vt:lpstr>
      <vt:lpstr>4_Office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He Feng</cp:lastModifiedBy>
  <cp:revision>385</cp:revision>
  <dcterms:created xsi:type="dcterms:W3CDTF">2015-05-04T02:17:26Z</dcterms:created>
  <dcterms:modified xsi:type="dcterms:W3CDTF">2023-03-27T06:02:40Z</dcterms:modified>
</cp:coreProperties>
</file>