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1292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1800" dirty="0"/>
              <a:t>专业硕士</a:t>
            </a:r>
            <a:r>
              <a:rPr lang="zh-CN" altLang="en-US" sz="1800" dirty="0" smtClean="0"/>
              <a:t>：临床医学</a:t>
            </a:r>
            <a:r>
              <a:rPr lang="en-US" altLang="zh-CN" sz="1800" smtClean="0"/>
              <a:t>——</a:t>
            </a:r>
            <a:r>
              <a:rPr lang="zh-CN" altLang="en-US" sz="1800" smtClean="0"/>
              <a:t>外科学</a:t>
            </a:r>
            <a:r>
              <a:rPr lang="zh-CN" altLang="en-US" sz="1800"/>
              <a:t>（胸外科方向）               </a:t>
            </a:r>
          </a:p>
          <a:p>
            <a:pPr eaLnBrk="1" hangingPunct="1">
              <a:defRPr/>
            </a:pPr>
            <a:r>
              <a:rPr lang="zh-CN" altLang="en-US" sz="1800" dirty="0"/>
              <a:t>            </a:t>
            </a:r>
          </a:p>
          <a:p>
            <a:pPr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1196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</a:t>
            </a:r>
            <a:r>
              <a:rPr kumimoji="0" lang="en-US" altLang="zh-CN" sz="1200" b="0" i="0" kern="1200" cap="none" spc="0" normalizeH="0" baseline="0" noProof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en-US" altLang="zh-CN" sz="1200" b="0" i="0" kern="1200" cap="none" spc="0" normalizeH="0" baseline="0" noProof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(020</a:t>
            </a:r>
            <a:r>
              <a:rPr kumimoji="0" lang="en-US" altLang="zh-CN" sz="1200" b="0" i="0" kern="1200" cap="none" spc="0" normalizeH="0" baseline="0" noProof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)81048278</a:t>
            </a: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0" i="0" kern="1200" cap="none" spc="0" normalizeH="0" baseline="0" noProof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13560041503</a:t>
            </a:r>
            <a:endParaRPr kumimoji="0" lang="en-US" altLang="zh-CN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kumimoji="0" lang="en-US" altLang="zh-CN" sz="1200" b="0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575804010@qq.com</a:t>
            </a: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0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46443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研究方向：非小细胞肺癌的临床与基础研究</a:t>
            </a:r>
            <a:endParaRPr kumimoji="0" lang="en-US" altLang="zh-CN" sz="1200" b="0" i="0" kern="1200" cap="none" spc="0" normalizeH="0" baseline="0" noProof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indent="0" algn="l">
              <a:buNone/>
            </a:pP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Jianjiang Xie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, Jianheng Ye, Zhiduan Cai, Yong Luo, Xuejin Zhu, Yulin Deng, Yuanfa Feng,Yingke Liang, Ren Liu, Zhaodong Han, Yuxiang Liang, Yu Zheng , Rujun Mo ,   Yangjia Zhuo,Yongding Wu , Funeng Jiang , Jianguo Zhu , Chin-Lee Wu*, and Weide Zhong *。GPD1 Enhances the Anticancer Effects of Metformin by Synergistically Increasing Total Cellular Glycerol-3-Phosphate.</a:t>
            </a:r>
            <a:r>
              <a:rPr kumimoji="0" lang="en-US" altLang="zh-CN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Caner Research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 2020 Jun 1;80(11):2150-2162.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indent="0" algn="l">
              <a:buNone/>
            </a:pPr>
            <a:r>
              <a:rPr lang="zh-CN" sz="1200">
                <a:solidFill>
                  <a:srgbClr val="000000"/>
                </a:solidFill>
                <a:latin typeface="Arial" panose="020B0604020202020204" pitchFamily="34" charset="0"/>
                <a:ea typeface="仿宋_GB2312" charset="-122"/>
                <a:sym typeface="+mn-ea"/>
              </a:rPr>
              <a:t>1.</a:t>
            </a:r>
            <a:r>
              <a:rPr lang="en-US" altLang="zh-CN" sz="1200">
                <a:solidFill>
                  <a:srgbClr val="000000"/>
                </a:solidFill>
                <a:latin typeface="Arial" panose="020B0604020202020204" pitchFamily="34" charset="0"/>
                <a:ea typeface="仿宋_GB2312" charset="-122"/>
                <a:sym typeface="+mn-ea"/>
              </a:rPr>
              <a:t>2021</a:t>
            </a: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仿宋_GB2312" charset="-122"/>
                <a:sym typeface="+mn-ea"/>
              </a:rPr>
              <a:t>年</a:t>
            </a:r>
            <a:r>
              <a:rPr lang="zh-CN" sz="1200">
                <a:solidFill>
                  <a:srgbClr val="000000"/>
                </a:solidFill>
                <a:latin typeface="Arial" panose="020B0604020202020204" pitchFamily="34" charset="0"/>
                <a:ea typeface="仿宋_GB2312" charset="-122"/>
                <a:sym typeface="+mn-ea"/>
              </a:rPr>
              <a:t>广东省基础与应用基础研究基金（面上项目）：二甲双胍抑制GPD2重塑线粒体结构及活性重编程CD8+ T细胞代谢调控肺癌PD-1/PD-L1抑制剂疗效的机制研究+</a:t>
            </a:r>
            <a:endParaRPr lang="zh-CN" sz="1200" b="0">
              <a:solidFill>
                <a:srgbClr val="000000"/>
              </a:solidFill>
              <a:latin typeface="Arial" panose="020B0604020202020204" pitchFamily="34" charset="0"/>
              <a:ea typeface="仿宋_GB2312" charset="-122"/>
            </a:endParaRPr>
          </a:p>
          <a:p>
            <a:pPr indent="0" algn="l">
              <a:buNone/>
            </a:pPr>
            <a:r>
              <a:rPr lang="zh-CN" sz="1200">
                <a:solidFill>
                  <a:srgbClr val="000000"/>
                </a:solidFill>
                <a:latin typeface="Arial" panose="020B0604020202020204" pitchFamily="34" charset="0"/>
                <a:ea typeface="仿宋_GB2312" charset="-122"/>
                <a:sym typeface="+mn-ea"/>
              </a:rPr>
              <a:t>2.广州市科技基础与应用基础研究项目（一般项目）二甲双胍抑制GPD2重编程CD8+T细胞代谢负性调节PD-1/PD-L1抑制剂在非小细胞肺癌中疗效的机制研究</a:t>
            </a:r>
            <a:endParaRPr lang="en-US" altLang="en-US" sz="1200" b="0">
              <a:solidFill>
                <a:srgbClr val="000000"/>
              </a:solidFill>
              <a:latin typeface="仿宋_GB2312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i="0" kern="1200" cap="none" spc="0" normalizeH="0" baseline="0" noProof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  名：谢建将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120" normalizeH="0" baseline="0" noProof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副主任医师</a:t>
            </a:r>
            <a:r>
              <a:rPr kumimoji="0" lang="zh-CN" altLang="en-US" sz="1400" b="1" i="0" kern="1200" cap="none" spc="120" normalizeH="0" noProof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副</a:t>
            </a:r>
            <a:r>
              <a:rPr kumimoji="0" lang="zh-CN" altLang="en-US" sz="1400" b="1" i="0" kern="1200" cap="none" spc="120" normalizeH="0" baseline="0" noProof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kern="1200" cap="none" spc="12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120" normalizeH="0" baseline="0" noProof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附属第二医院（广州市第一人民医院）胸外科</a:t>
            </a:r>
            <a:r>
              <a:rPr kumimoji="0" lang="zh-CN" altLang="en-US" sz="1400" b="1" i="0" kern="1200" cap="none" spc="120" normalizeH="0" baseline="0" noProof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</a:t>
            </a:r>
            <a:r>
              <a:rPr kumimoji="0" lang="zh-CN" altLang="en-US" sz="1400" b="1" i="0" kern="1200" cap="none" spc="120" normalizeH="0" noProof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</a:t>
            </a:r>
            <a:endParaRPr kumimoji="0" lang="zh-CN" altLang="en-US" sz="1400" b="1" i="0" kern="1200" cap="none" spc="12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r>
              <a:rPr kumimoji="0" lang="en-US" altLang="zh-CN" sz="1400" b="1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</a:t>
            </a:r>
            <a:r>
              <a:rPr kumimoji="0" lang="zh-CN" altLang="en-US" sz="1400" b="1" i="0" kern="1200" cap="none" spc="0" normalizeH="0" baseline="0" noProof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写</a:t>
            </a:r>
            <a:r>
              <a:rPr kumimoji="0" lang="en-US" altLang="zh-CN" sz="1400" b="1" i="0" kern="1200" cap="none" spc="0" normalizeH="0" baseline="0" noProof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400" b="1" i="0" kern="1200" cap="none" spc="0" normalizeH="0" baseline="0" noProof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zh-CN" altLang="en-US" sz="1400" b="1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</a:t>
            </a:r>
          </a:p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kern="1200" cap="none" spc="0" normalizeH="0" baseline="0" noProof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 descr="谢建将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785" y="1116330"/>
            <a:ext cx="1805940" cy="24949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08605" y="2838450"/>
            <a:ext cx="40640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2010</a:t>
            </a:r>
            <a:r>
              <a:rPr lang="zh-CN" altLang="en-US"/>
              <a:t>年硕士研究生毕业后进入广州市第一人民医院胸外科工作至今，期间获得南方医科大学临床医学博士学位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808605" y="4103370"/>
            <a:ext cx="4144645" cy="19310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buClr>
                <a:srgbClr val="C00000"/>
              </a:buClr>
              <a:buSzTx/>
            </a:pPr>
            <a:r>
              <a:rPr lang="en-US" altLang="zh-CN" sz="1800">
                <a:sym typeface="+mn-ea"/>
              </a:rPr>
              <a:t>广东省基层医药学会胸部肿瘤分会常委</a:t>
            </a:r>
            <a:endParaRPr lang="en-US" altLang="zh-CN" sz="1800" kern="1200">
              <a:cs typeface="+mn-cs"/>
            </a:endParaRPr>
          </a:p>
          <a:p>
            <a:pPr>
              <a:buClr>
                <a:srgbClr val="C00000"/>
              </a:buClr>
              <a:buSzTx/>
            </a:pPr>
            <a:r>
              <a:rPr lang="en-US" altLang="zh-CN" sz="1800">
                <a:sym typeface="+mn-ea"/>
              </a:rPr>
              <a:t>广东省医师协会胸外科分会委员</a:t>
            </a:r>
            <a:endParaRPr lang="en-US" altLang="zh-CN" sz="1800" kern="1200">
              <a:cs typeface="+mn-cs"/>
            </a:endParaRPr>
          </a:p>
          <a:p>
            <a:pPr>
              <a:buClr>
                <a:srgbClr val="C00000"/>
              </a:buClr>
              <a:buSzTx/>
            </a:pPr>
            <a:r>
              <a:rPr lang="en-US" altLang="zh-CN" sz="1800">
                <a:sym typeface="+mn-ea"/>
              </a:rPr>
              <a:t>广东省医师协会肺癌学组成员</a:t>
            </a:r>
            <a:endParaRPr lang="en-US" altLang="zh-CN" sz="1800" kern="1200">
              <a:cs typeface="+mn-cs"/>
            </a:endParaRPr>
          </a:p>
          <a:p>
            <a:pPr>
              <a:buClr>
                <a:srgbClr val="C00000"/>
              </a:buClr>
              <a:buSzTx/>
            </a:pPr>
            <a:r>
              <a:rPr lang="en-US" altLang="zh-CN" sz="1800">
                <a:sym typeface="+mn-ea"/>
              </a:rPr>
              <a:t>中国抗癌协会肺结节专业委员会委员</a:t>
            </a:r>
            <a:endParaRPr lang="en-US" altLang="zh-CN" sz="1800" kern="1200">
              <a:cs typeface="+mn-cs"/>
            </a:endParaRPr>
          </a:p>
          <a:p>
            <a:pPr>
              <a:buClr>
                <a:srgbClr val="C00000"/>
              </a:buClr>
              <a:buSzTx/>
            </a:pPr>
            <a:r>
              <a:rPr lang="en-US" altLang="zh-CN" sz="1800">
                <a:sym typeface="+mn-ea"/>
              </a:rPr>
              <a:t>广东省抗癌协会食管癌委员会委员</a:t>
            </a:r>
            <a:endParaRPr lang="en-US" altLang="zh-CN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448287e0-3fcd-45ee-923f-f4e862c47705"/>
  <p:tag name="COMMONDATA" val="eyJoZGlkIjoiYjcxZGQxYmMyYmQ2ZmVlMTgyOTJlNTcwOTQ1ZDBiOGQ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WPS 演示</Application>
  <PresentationFormat>自定义</PresentationFormat>
  <Paragraphs>28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380</cp:revision>
  <dcterms:created xsi:type="dcterms:W3CDTF">2015-05-04T02:17:00Z</dcterms:created>
  <dcterms:modified xsi:type="dcterms:W3CDTF">2023-03-28T08:09:27Z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2052-11.1.0.13703</vt:lpwstr>
  </property>
</Properties>
</file>