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  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内科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学（风湿免疫专业）</a:t>
            </a:r>
            <a:r>
              <a:rPr lang="en-US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             </a:t>
            </a: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757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(020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-81048664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caixytracy@126.com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27915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 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风湿免疫病临床及基础研究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先后主持广州市科技计划重点研发项目、广东省科技计划项目、广州市科技计划一般面上、广州市科技计划市校联合项目等，先后在国内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、国</a:t>
            </a: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外核心期刊发表文章数十篇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。</a:t>
            </a:r>
            <a:endParaRPr lang="zh-CN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  名   蔡小燕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</a:t>
            </a:r>
            <a:r>
              <a:rPr lang="zh-CN" altLang="en-US" sz="1400" b="1" spc="12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风湿免疫内科</a:t>
            </a:r>
            <a:r>
              <a:rPr kumimoji="0" lang="zh-CN" altLang="en-US" sz="1400" b="1" i="0" u="none" strike="noStrike" kern="1200" cap="none" spc="120" normalizeH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620957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经历：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/>
            </a:r>
            <a:b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b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37558" y="387348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9" y="3898882"/>
            <a:ext cx="1261884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729218" y="2677996"/>
            <a:ext cx="3747083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en-US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1990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年中山医科大学临床医学专业毕业，后取得中山大学内科学硕士、博士学位；美国宾夕法尼亚州立大学医学院访问学者。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pPr lvl="0" eaLnBrk="1" hangingPunct="1">
              <a:defRPr/>
            </a:pPr>
            <a:r>
              <a:rPr lang="en-US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1990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年</a:t>
            </a:r>
            <a:r>
              <a:rPr lang="en-US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7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月到广州市第一人民医院内科工作，先后担任住院医师、主治医师、副主任医师、主任医师。目前是风湿免疫内科科主任，二级主任医师，广州市第一人民医院红棉学者</a:t>
            </a:r>
            <a:r>
              <a:rPr lang="en-US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红棉优才。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569828" y="4367810"/>
            <a:ext cx="375547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广州市医学会风湿病分会主任委员，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pPr eaLnBrk="1" hangingPunct="1">
              <a:defRPr/>
            </a:pP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中国医师协会风湿免疫医师分会委员，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pPr eaLnBrk="1" hangingPunct="1">
              <a:defRPr/>
            </a:pP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中国生物医学工程学会免疫治疗分会委员，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pPr eaLnBrk="1" hangingPunct="1">
              <a:defRPr/>
            </a:pP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广东省医学会风湿病学分会副主委，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pPr eaLnBrk="1" hangingPunct="1">
              <a:defRPr/>
            </a:pP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广东省医师协会风湿免疫医师分会副主委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pPr eaLnBrk="1" hangingPunct="1">
              <a:defRPr/>
            </a:pP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广东省医院协会风湿免疫科管理专委会副主委</a:t>
            </a: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，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pPr eaLnBrk="1" hangingPunct="1">
              <a:defRPr/>
            </a:pP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海峡两岸风湿免疫交流学会委员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银屑病关节炎学组常委</a:t>
            </a: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，广东省医师协会风湿免疫医师分会红斑狼疮专业组组长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等</a:t>
            </a: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。</a:t>
            </a:r>
            <a:endParaRPr lang="zh-CN" altLang="en-US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892087" y="3672173"/>
            <a:ext cx="441659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2022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年</a:t>
            </a:r>
            <a:r>
              <a:rPr lang="zh-CN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广州市科技计划重点研发项目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202206010047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r>
              <a:rPr lang="en-US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2022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年广州市科技计划市校（院）联合资助项目基础与应用基础研究</a:t>
            </a:r>
            <a:endParaRPr lang="en-US" altLang="zh-CN" sz="1100" b="1" dirty="0" smtClean="0">
              <a:solidFill>
                <a:prstClr val="black"/>
              </a:solidFill>
              <a:latin typeface="仿宋" pitchFamily="49" charset="-122"/>
              <a:ea typeface="仿宋" pitchFamily="49" charset="-122"/>
            </a:endParaRPr>
          </a:p>
          <a:p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202201020277</a:t>
            </a:r>
            <a:r>
              <a:rPr lang="zh-CN" altLang="en-US" sz="1100" b="1" dirty="0" smtClean="0">
                <a:solidFill>
                  <a:prstClr val="black"/>
                </a:solidFill>
                <a:latin typeface="仿宋" pitchFamily="49" charset="-122"/>
                <a:ea typeface="仿宋" pitchFamily="49" charset="-122"/>
              </a:rPr>
              <a:t>）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5867" y="4244828"/>
            <a:ext cx="2894201" cy="217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560" y="1438412"/>
            <a:ext cx="1661020" cy="213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290</Words>
  <Application>Microsoft Office PowerPoint</Application>
  <PresentationFormat>自定义</PresentationFormat>
  <Paragraphs>32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393</cp:revision>
  <dcterms:created xsi:type="dcterms:W3CDTF">2015-05-04T02:17:00Z</dcterms:created>
  <dcterms:modified xsi:type="dcterms:W3CDTF">2023-03-28T04:06:38Z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