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6" r:id="rId3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46D0A"/>
    <a:srgbClr val="C0504E"/>
    <a:srgbClr val="FBCB29"/>
    <a:srgbClr val="14007C"/>
    <a:srgbClr val="44546A"/>
    <a:srgbClr val="130179"/>
    <a:srgbClr val="00B0F0"/>
    <a:srgbClr val="376092"/>
    <a:srgbClr val="08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3203" autoAdjust="0"/>
  </p:normalViewPr>
  <p:slideViewPr>
    <p:cSldViewPr snapToGrid="0" showGuides="1">
      <p:cViewPr varScale="1">
        <p:scale>
          <a:sx n="116" d="100"/>
          <a:sy n="116" d="100"/>
        </p:scale>
        <p:origin x="204" y="102"/>
      </p:cViewPr>
      <p:guideLst>
        <p:guide orient="horz" pos="21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4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A1E5227-7275-4FAD-8045-5E43A9DEFCA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6E862D0-2B7E-4F25-9618-F4C0670918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66F45-E083-45A9-9A6B-F6CDDC2C82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5FA5-EDB1-42CD-BF72-1C7D4EBDC7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620C-F03E-4C66-93D2-ACB1EC2326C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8786-88AB-4F8F-A871-61C6C2A1B3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C00E-339D-4670-B3B2-0AA7BEF399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991A-197C-43AC-A8B5-DD63DFE825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62C23-345D-44BA-9873-485B083792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7687-9F5E-4B46-BAEA-E23AC4DDB6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4F18-3938-4E13-B927-7798DD9FD7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A120-3D30-41F1-B03E-502B2F05C1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569B-A46B-4872-9EC9-3296FBD3A6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66F-E29A-4A00-A847-A672E15A44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D466B-DD87-40D4-B0FE-BB5C485E508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F165E-1336-4D80-AC76-8081BF0860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7A68D-5A5C-4615-A62C-E76333AA6C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C4DFB-9F71-4253-B181-799F24ADE6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4D48D-870A-4D6D-A293-5C0395159A6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D84B7-AF27-41F2-AD3D-F487325942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CD8AE-447F-41DF-B03B-8F5694AC8DA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30B6E-8D7E-436B-9C9C-85BF57C7B9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64B5D-0EF7-4BD0-A3B7-74A07467ACB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29F2-03A4-4924-AF89-AE14A5A723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C2E812-9B47-4810-A781-F539584DA1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3D6728-958F-4F11-A0FE-129E9BD88B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tags" Target="../tags/tag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.xml"/><Relationship Id="rId1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4425" y="1355"/>
            <a:ext cx="8242300" cy="10969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1" name="图片 7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525713" y="1274763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11"/>
          <p:cNvSpPr txBox="1">
            <a:spLocks noChangeArrowheads="1"/>
          </p:cNvSpPr>
          <p:nvPr/>
        </p:nvSpPr>
        <p:spPr bwMode="auto">
          <a:xfrm>
            <a:off x="2811681" y="1775103"/>
            <a:ext cx="3579813" cy="54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硕士：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330200" y="4103370"/>
            <a:ext cx="2053590" cy="975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(020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 28687213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Email: eyxuxin@scut.edu.cn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414" name="文本框 13"/>
          <p:cNvSpPr txBox="1">
            <a:spLocks noChangeArrowheads="1"/>
          </p:cNvSpPr>
          <p:nvPr/>
        </p:nvSpPr>
        <p:spPr bwMode="auto">
          <a:xfrm>
            <a:off x="6857646" y="1633556"/>
            <a:ext cx="4630879" cy="2697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研究方向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主要业绩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近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年发表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SCI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篇（单篇最高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IF8.469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），发表美国血液学年会大会论文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篇（被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Blood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杂志收录），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年美国血液学年会壁报汇报，取得省级以上科研立项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项，个人获评广州市南沙区高层次卫生人才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研究资助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课题经费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万元（人民币，下同），南沙区高层次卫生人才科研经费资助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年共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4425" y="6556375"/>
            <a:ext cx="9232900" cy="1825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文本框 21"/>
          <p:cNvSpPr txBox="1">
            <a:spLocks noChangeArrowheads="1"/>
          </p:cNvSpPr>
          <p:nvPr/>
        </p:nvSpPr>
        <p:spPr bwMode="auto">
          <a:xfrm>
            <a:off x="2640013" y="76200"/>
            <a:ext cx="35798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许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昕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0330" y="519430"/>
            <a:ext cx="73901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主任医师</a:t>
            </a:r>
            <a:r>
              <a:rPr kumimoji="0" lang="zh-CN" altLang="en-US" sz="1400" b="1" i="0" u="none" strike="noStrike" kern="1200" cap="none" spc="12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医学博士</a:t>
            </a:r>
            <a:r>
              <a:rPr kumimoji="0" lang="en-US" altLang="zh-CN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美国西奈山医学院访问学者</a:t>
            </a:r>
            <a:r>
              <a:rPr kumimoji="0" lang="en-US" altLang="zh-CN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400" b="1" i="0" u="none" strike="noStrike" kern="1200" cap="none" spc="12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硕士研究生导师</a:t>
            </a:r>
            <a:endParaRPr kumimoji="0" lang="en-US" altLang="zh-CN" sz="1400" b="1" i="0" u="none" strike="noStrike" kern="1200" cap="none" spc="12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2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附属第二医院（广州市第一人民医院）南沙医院</a:t>
            </a:r>
            <a:r>
              <a:rPr kumimoji="0" lang="en-US" altLang="zh-CN" sz="1400" b="1" i="0" u="none" strike="noStrike" kern="1200" cap="none" spc="12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400" b="1" i="0" u="none" strike="noStrike" kern="1200" cap="none" spc="12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老年医学科</a:t>
            </a:r>
            <a:r>
              <a:rPr kumimoji="0" lang="en-US" altLang="zh-CN" sz="1400" b="1" i="0" u="none" strike="noStrike" kern="1200" cap="none" spc="12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400" b="1" i="0" u="none" strike="noStrike" kern="1200" cap="none" spc="12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行政副主任</a:t>
            </a:r>
            <a:endParaRPr kumimoji="0" lang="zh-CN" altLang="en-US" sz="1400" b="1" i="0" u="none" strike="noStrike" kern="1200" cap="none" spc="12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6088" y="0"/>
            <a:ext cx="1804987" cy="1101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1" name="文本框 17"/>
          <p:cNvSpPr txBox="1">
            <a:spLocks noChangeArrowheads="1"/>
          </p:cNvSpPr>
          <p:nvPr/>
        </p:nvSpPr>
        <p:spPr bwMode="auto">
          <a:xfrm>
            <a:off x="2808288" y="1300163"/>
            <a:ext cx="33585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招生专业与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类型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仅填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招生专业</a:t>
            </a:r>
            <a:endParaRPr kumimoji="0" lang="zh-CN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供学生参</a:t>
            </a: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2" name="图片 24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525713" y="2152434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文本框 25"/>
          <p:cNvSpPr txBox="1">
            <a:spLocks noChangeArrowheads="1"/>
          </p:cNvSpPr>
          <p:nvPr/>
        </p:nvSpPr>
        <p:spPr bwMode="auto">
          <a:xfrm>
            <a:off x="2834958" y="2206409"/>
            <a:ext cx="144145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教育与工作经历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4" name="图片 27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6731000" y="1274763"/>
            <a:ext cx="3079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文本框 28"/>
          <p:cNvSpPr txBox="1">
            <a:spLocks noChangeArrowheads="1"/>
          </p:cNvSpPr>
          <p:nvPr/>
        </p:nvSpPr>
        <p:spPr bwMode="auto">
          <a:xfrm>
            <a:off x="7011988" y="1300163"/>
            <a:ext cx="903287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科研工作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7" name="图片 24"/>
          <p:cNvPicPr>
            <a:picLocks noChangeAspect="1"/>
          </p:cNvPicPr>
          <p:nvPr/>
        </p:nvPicPr>
        <p:blipFill>
          <a:blip r:embed="rId2" cstate="print"/>
          <a:srcRect l="9991" r="8128"/>
          <a:stretch>
            <a:fillRect/>
          </a:stretch>
        </p:blipFill>
        <p:spPr bwMode="auto">
          <a:xfrm>
            <a:off x="10810875" y="85725"/>
            <a:ext cx="112395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4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502033" y="4588352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文本框 25"/>
          <p:cNvSpPr txBox="1">
            <a:spLocks noChangeArrowheads="1"/>
          </p:cNvSpPr>
          <p:nvPr/>
        </p:nvSpPr>
        <p:spPr bwMode="auto">
          <a:xfrm>
            <a:off x="2835408" y="4639152"/>
            <a:ext cx="1261884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学术团体任职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49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230" y="1168400"/>
            <a:ext cx="1801495" cy="2702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1900" y="2495550"/>
            <a:ext cx="4999990" cy="953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1900" y="3435350"/>
            <a:ext cx="5000625" cy="1268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26030" y="4925695"/>
            <a:ext cx="4064000" cy="1639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中国老年保健协会脏器康复专业委员会全国委员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中国抗癌协会康复会血液分会委员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中国抗癌协会肿瘤与微生态专业委员会委员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广东省预防医学会血液肿瘤防治专业委员会常务委员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广东省女医师协会血液专业委员会常务委员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广东省女医师协会淋巴瘤专业委员会常务委员</a:t>
            </a:r>
            <a:endParaRPr lang="zh-CN" altLang="en-US" sz="1200" b="1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200" b="1">
                <a:solidFill>
                  <a:srgbClr val="0070C0"/>
                </a:solidFill>
              </a:rPr>
              <a:t>广东省医学会肠内肠外营养学分会肿瘤营养学组委员</a:t>
            </a:r>
            <a:endParaRPr lang="zh-CN" altLang="en-US" sz="1200" b="1">
              <a:solidFill>
                <a:srgbClr val="0070C0"/>
              </a:solidFill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56830" y="1633855"/>
            <a:ext cx="4065905" cy="32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 eaLnBrk="1" hangingPunct="1">
              <a:lnSpc>
                <a:spcPct val="110000"/>
              </a:lnSpc>
              <a:defRPr/>
            </a:pPr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淋巴瘤死亡调控，免疫与抗衰老，肿瘤微环境</a:t>
            </a:r>
            <a:endParaRPr lang="zh-CN" altLang="en-US" sz="1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lum bright="18000"/>
          </a:blip>
          <a:stretch>
            <a:fillRect/>
          </a:stretch>
        </p:blipFill>
        <p:spPr>
          <a:xfrm>
            <a:off x="6857365" y="4588510"/>
            <a:ext cx="2118995" cy="1412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43695" y="4588510"/>
            <a:ext cx="2101215" cy="1419860"/>
          </a:xfrm>
          <a:prstGeom prst="rect">
            <a:avLst/>
          </a:prstGeom>
        </p:spPr>
      </p:pic>
      <p:sp>
        <p:nvSpPr>
          <p:cNvPr id="10" name="文本框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57365" y="6019165"/>
            <a:ext cx="463105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 eaLnBrk="1" hangingPunct="1">
              <a:lnSpc>
                <a:spcPct val="110000"/>
              </a:lnSpc>
              <a:defRPr/>
            </a:pPr>
            <a:r>
              <a:rPr 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左图：许昕教授在美国西奈山医学院实验室进行实验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zh-CN" altLang="en-US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右图：许昕教授及市一南沙医院老年医学团队合影</a:t>
            </a:r>
            <a:endParaRPr lang="zh-CN" altLang="en-US" sz="1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e0148fc0-d5b6-49d6-80e5-ff47af537cb3"/>
  <p:tag name="COMMONDATA" val="eyJoZGlkIjoiMWIyZTI5MzlmMzIwZmZkNTg0NzFhODIyYTM4NDM0NW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宽屏</PresentationFormat>
  <Paragraphs>40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Arial Unicode MS</vt:lpstr>
      <vt:lpstr>1_Office 主题</vt:lpstr>
      <vt:lpstr>PowerPoint 演示文稿</vt:lpstr>
    </vt:vector>
  </TitlesOfParts>
  <Company>zsb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XX.Echo</cp:lastModifiedBy>
  <cp:revision>383</cp:revision>
  <dcterms:created xsi:type="dcterms:W3CDTF">2015-05-04T02:17:00Z</dcterms:created>
  <dcterms:modified xsi:type="dcterms:W3CDTF">2023-03-28T06:49:44Z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4BBB0601823C44AB8854F14E53742CE4</vt:lpwstr>
  </property>
  <property fmtid="{D5CDD505-2E9C-101B-9397-08002B2CF9AE}" pid="3" name="KSOProductBuildVer">
    <vt:lpwstr>2052-11.1.0.12980</vt:lpwstr>
  </property>
</Properties>
</file>