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6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硕士</a:t>
            </a:r>
            <a:r>
              <a:rPr lang="zh-CN" altLang="en-US" sz="1200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：临床医学，</a:t>
            </a:r>
            <a:r>
              <a:rPr lang="en-US" altLang="zh-CN" sz="1200" dirty="0" err="1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内科学</a:t>
            </a:r>
            <a:r>
              <a:rPr lang="zh-CN" altLang="en-US" sz="1200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，内分泌与代谢病学</a:t>
            </a:r>
            <a:r>
              <a:rPr lang="en-US" altLang="zh-CN" sz="1200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81045866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helinghe@hotmail.com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41789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cs typeface="+mn-cs"/>
              </a:rPr>
              <a:t>内分泌与自身免疫，代谢性疾病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cs typeface="+mn-cs"/>
              </a:rPr>
              <a:t>糖尿病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主要业绩：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主持省、市级课题7项，参与国家自然科学基金及省、部级课题多项，第一作者发表包括JCEM，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DTT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等</a:t>
            </a:r>
            <a:r>
              <a:rPr lang="zh-CN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在内的论文30余篇，参编著作2部。胡润.平安中国好医生，广州市实力中青年医生，广州市青年岗位能手，广东省青年医师论坛一等奖，健康教育演讲大赛华南五省总决赛冠军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研究资助：</a:t>
            </a:r>
            <a:r>
              <a:rPr kumimoji="0" lang="zh-CN" altLang="zh-CN" sz="1200" i="0" u="none" strike="noStrike" kern="1200" cap="none" spc="0" normalizeH="0" baseline="0">
                <a:latin typeface="Times New Roman" panose="02020603050405020304" charset="0"/>
                <a:cs typeface="Times New Roman" panose="02020603050405020304" charset="0"/>
              </a:rPr>
              <a:t>近5年主持省部级科研课题3项，参与2项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何凌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主任医师，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附属第二医院（广州市第一人民医院）内分泌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科副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78552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81092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640463" y="500173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5001737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40330" y="3199765"/>
            <a:ext cx="5175250" cy="173037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no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/>
              <a:t> </a:t>
            </a:r>
            <a:r>
              <a:rPr lang="zh-CN" altLang="en-US" sz="1200"/>
              <a:t>起止时间	</a:t>
            </a:r>
            <a:r>
              <a:rPr lang="en-US" altLang="zh-CN" sz="1200"/>
              <a:t>                 </a:t>
            </a:r>
            <a:r>
              <a:rPr lang="zh-CN" altLang="en-US" sz="1200"/>
              <a:t>单位	</a:t>
            </a:r>
            <a:r>
              <a:rPr lang="en-US" altLang="zh-CN" sz="1200"/>
              <a:t>                                                           </a:t>
            </a:r>
            <a:r>
              <a:rPr lang="zh-CN" altLang="en-US" sz="1200"/>
              <a:t>任职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/>
              <a:t>2021.8</a:t>
            </a:r>
            <a:r>
              <a:rPr lang="en-US" altLang="zh-CN" sz="1200"/>
              <a:t> </a:t>
            </a:r>
            <a:r>
              <a:rPr lang="zh-CN" altLang="en-US" sz="1200"/>
              <a:t>~</a:t>
            </a:r>
            <a:r>
              <a:rPr lang="en-US" altLang="zh-CN" sz="1200"/>
              <a:t> </a:t>
            </a:r>
            <a:r>
              <a:rPr lang="zh-CN" altLang="en-US" sz="1200"/>
              <a:t>今	</a:t>
            </a:r>
            <a:r>
              <a:rPr lang="en-US" altLang="zh-CN" sz="1200"/>
              <a:t>       </a:t>
            </a:r>
            <a:r>
              <a:rPr lang="zh-CN" altLang="en-US" sz="1200"/>
              <a:t>广州市第一人民医院内分泌科</a:t>
            </a:r>
            <a:r>
              <a:rPr lang="en-US" altLang="zh-CN" sz="1200"/>
              <a:t>             </a:t>
            </a:r>
            <a:r>
              <a:rPr lang="zh-CN" altLang="en-US" sz="1200"/>
              <a:t>副主任、主任医师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/>
              <a:t>2019.8~2021.7</a:t>
            </a:r>
            <a:r>
              <a:rPr lang="en-US" altLang="zh-CN" sz="1200"/>
              <a:t>       </a:t>
            </a:r>
            <a:r>
              <a:rPr lang="zh-CN" altLang="en-US" sz="1200"/>
              <a:t>美国科罗拉多大学</a:t>
            </a:r>
            <a:r>
              <a:rPr lang="en-US" altLang="zh-CN" sz="1200"/>
              <a:t> </a:t>
            </a:r>
            <a:r>
              <a:rPr lang="zh-CN" altLang="en-US" sz="1200"/>
              <a:t>Barbara Davis</a:t>
            </a:r>
            <a:r>
              <a:rPr lang="en-US" altLang="zh-CN" sz="1200"/>
              <a:t>         </a:t>
            </a:r>
            <a:r>
              <a:rPr lang="zh-CN" altLang="en-US" sz="1200">
                <a:sym typeface="+mn-ea"/>
              </a:rPr>
              <a:t>访问学者</a:t>
            </a:r>
            <a:r>
              <a:rPr lang="en-US" altLang="zh-CN" sz="1200">
                <a:sym typeface="+mn-ea"/>
              </a:rPr>
              <a:t>,</a:t>
            </a:r>
            <a:r>
              <a:rPr lang="zh-CN" altLang="en-US" sz="1200"/>
              <a:t> </a:t>
            </a:r>
            <a:r>
              <a:rPr lang="en-US" altLang="zh-CN" sz="1200"/>
              <a:t>   </a:t>
            </a:r>
            <a:r>
              <a:rPr lang="zh-CN" altLang="en-US" sz="1200">
                <a:sym typeface="+mn-ea"/>
              </a:rPr>
              <a:t>博士后</a:t>
            </a:r>
            <a:r>
              <a:rPr lang="en-US" altLang="zh-CN" sz="1200"/>
              <a:t>                                                   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/>
              <a:t>                                  </a:t>
            </a:r>
            <a:r>
              <a:rPr lang="zh-CN" altLang="en-US" sz="1200"/>
              <a:t>Center for Childhood Diabetes	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ym typeface="+mn-ea"/>
              </a:rPr>
              <a:t>2004.7~20</a:t>
            </a:r>
            <a:r>
              <a:rPr lang="en-US" altLang="zh-CN" sz="1200">
                <a:sym typeface="+mn-ea"/>
              </a:rPr>
              <a:t>19.7       </a:t>
            </a:r>
            <a:r>
              <a:rPr lang="zh-CN" altLang="en-US" sz="1200"/>
              <a:t>广州市第一人民医院内分泌科</a:t>
            </a:r>
            <a:r>
              <a:rPr lang="en-US" altLang="zh-CN" sz="1200"/>
              <a:t>         </a:t>
            </a:r>
            <a:r>
              <a:rPr lang="zh-CN" altLang="en-US" sz="1200"/>
              <a:t>副主任医师、主治医师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/>
              <a:t>1999.9~2004.6       </a:t>
            </a:r>
            <a:r>
              <a:rPr lang="zh-CN" altLang="en-US" sz="1200"/>
              <a:t>中南大学湘雅医学院</a:t>
            </a:r>
            <a:r>
              <a:rPr lang="en-US" altLang="zh-CN" sz="1200"/>
              <a:t>                               </a:t>
            </a:r>
            <a:r>
              <a:rPr lang="zh-CN" altLang="en-US" sz="1200"/>
              <a:t>硕士、博士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/>
              <a:t>1994.9-19999.7      </a:t>
            </a:r>
            <a:r>
              <a:rPr lang="zh-CN" altLang="en-US" sz="1200"/>
              <a:t>湖南医科大学临床医学系</a:t>
            </a:r>
            <a:r>
              <a:rPr lang="en-US" altLang="zh-CN" sz="1200"/>
              <a:t>                      </a:t>
            </a:r>
            <a:r>
              <a:rPr lang="zh-CN" altLang="en-US" sz="1200"/>
              <a:t>学士</a:t>
            </a:r>
          </a:p>
          <a:p>
            <a:pPr algn="l"/>
            <a:endParaRPr lang="zh-CN" altLang="en-US" sz="1200"/>
          </a:p>
        </p:txBody>
      </p:sp>
      <p:sp>
        <p:nvSpPr>
          <p:cNvPr id="3" name="文本框 2"/>
          <p:cNvSpPr txBox="1"/>
          <p:nvPr/>
        </p:nvSpPr>
        <p:spPr>
          <a:xfrm>
            <a:off x="2640330" y="5374640"/>
            <a:ext cx="43986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广州市医学会内分泌学分会副主任委员</a:t>
            </a:r>
          </a:p>
          <a:p>
            <a:pPr>
              <a:lnSpc>
                <a:spcPct val="150000"/>
              </a:lnSpc>
            </a:pPr>
            <a:r>
              <a:rPr lang="zh-CN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广东省保健协会糖尿病分会副主任委员</a:t>
            </a:r>
          </a:p>
          <a:p>
            <a:pPr>
              <a:lnSpc>
                <a:spcPct val="150000"/>
              </a:lnSpc>
            </a:pPr>
            <a:r>
              <a:rPr lang="zh-CN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广东省健康管理学会代谢与内分泌专业委员会委员</a:t>
            </a:r>
          </a:p>
        </p:txBody>
      </p:sp>
      <p:pic>
        <p:nvPicPr>
          <p:cNvPr id="4" name="图片 3" descr="何凌工作照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88645" y="1612900"/>
            <a:ext cx="1318895" cy="1978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aed9a4e-c79c-4d34-9196-4d467e09f5d4"/>
  <p:tag name="COMMONDATA" val="eyJoZGlkIjoiYmM5ZDllNGU1YWM4ZmQ1YTE0N2U5M2NjNTlhMTkyNDU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WPS 演示</Application>
  <PresentationFormat>自定义</PresentationFormat>
  <Paragraphs>30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395</cp:revision>
  <dcterms:created xsi:type="dcterms:W3CDTF">2015-05-04T02:17:00Z</dcterms:created>
  <dcterms:modified xsi:type="dcterms:W3CDTF">2023-03-28T06:06:01Z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4DEE084837BB4CF1A465CD4ED6AE8A6C_13</vt:lpwstr>
  </property>
  <property fmtid="{D5CDD505-2E9C-101B-9397-08002B2CF9AE}" pid="3" name="KSOProductBuildVer">
    <vt:lpwstr>2052-11.1.0.14018</vt:lpwstr>
  </property>
</Properties>
</file>