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158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708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08288" y="1688465"/>
            <a:ext cx="3579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l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临床医学  （放射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肿瘤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学术硕士：临床医学（肿瘤学）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699124"/>
            <a:ext cx="2195513" cy="51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13640836938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Email: 261848646@qq.com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915702" y="1678552"/>
            <a:ext cx="4630879" cy="250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肿瘤放射治疗联合免疫治疗；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非编码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RNA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调控放射敏感性的机制。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以第一作者或通讯作者身份发表研究论文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篇，其中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SCI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收录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篇。指导博士后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名，博士研究生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名，硕士研究生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名。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主持科研立项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项，其中国家自然科学基金项目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项，广东省自然科学基金项目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项，广东省医学科研基金项目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项，广州市科技计划项目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项，广州市医药卫生科技一般引导项目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项。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28073" y="30022"/>
            <a:ext cx="3579812" cy="43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伍  勇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28074" y="401149"/>
            <a:ext cx="7359988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华南理工大学附属第二医院（广州市第一人民医院）肿瘤科副主任、主任医师</a:t>
            </a:r>
            <a:endParaRPr lang="en-US" altLang="zh-CN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博士、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硕士研究生导师、广州市高层次人才、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岭南名医、广州实力中青年医生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17213" y="1192368"/>
            <a:ext cx="3390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eaLnBrk="1" hangingPunct="1"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  <a:r>
              <a:rPr lang="en-US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仅填写</a:t>
            </a:r>
            <a:r>
              <a:rPr lang="en-US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年招生专业</a:t>
            </a:r>
          </a:p>
          <a:p>
            <a:pPr lvl="0" eaLnBrk="1" hangingPunct="1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供学生参考</a:t>
            </a:r>
            <a:r>
              <a:rPr lang="en-US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79503" y="415776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4183161"/>
            <a:ext cx="12618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学术团体任职</a:t>
            </a:r>
          </a:p>
        </p:txBody>
      </p:sp>
      <p:sp>
        <p:nvSpPr>
          <p:cNvPr id="21" name="文本框 11">
            <a:extLst>
              <a:ext uri="{FF2B5EF4-FFF2-40B4-BE49-F238E27FC236}">
                <a16:creationId xmlns:a16="http://schemas.microsoft.com/office/drawing/2014/main" xmlns="" id="{9B414E3A-71B8-D045-8316-788D131EE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4284" y="4511116"/>
            <a:ext cx="3579813" cy="116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广东省医学会放射肿瘤学青年委员会委员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广东省医师协会放射治疗医师分会委员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广州市医学会放射治疗学分会常务委员兼秘书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广州抗癌协会放射肿瘤学专业委员会委员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11">
            <a:extLst>
              <a:ext uri="{FF2B5EF4-FFF2-40B4-BE49-F238E27FC236}">
                <a16:creationId xmlns:a16="http://schemas.microsoft.com/office/drawing/2014/main" xmlns="" id="{CDE36A9B-73D2-964B-A230-D88FF41A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4284" y="2639629"/>
            <a:ext cx="4123362" cy="144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1997-2004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，中山大学，肿瘤学，本硕连读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2009-2012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，广州医科大学，内科学，博士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2004-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至今，华南理工大学附属第二医院（广州市第一人民医院）肿瘤科工作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2013-2014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，美国哈佛医学院，布莱根妇女医院，博士后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7C2B0148-BA2F-B946-98FB-DDD1EDBFD86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4801" y="1984418"/>
            <a:ext cx="1766274" cy="250652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0B520A7-2303-C243-9ADA-B5E03064E6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06361" y="3882185"/>
            <a:ext cx="2834675" cy="2661179"/>
          </a:xfrm>
          <a:prstGeom prst="rect">
            <a:avLst/>
          </a:prstGeom>
        </p:spPr>
      </p:pic>
      <p:pic>
        <p:nvPicPr>
          <p:cNvPr id="27" name="图片 24">
            <a:extLst>
              <a:ext uri="{FF2B5EF4-FFF2-40B4-BE49-F238E27FC236}">
                <a16:creationId xmlns:a16="http://schemas.microsoft.com/office/drawing/2014/main" xmlns="" id="{F16984DD-CC0F-034B-B4B8-B47F6CEF8B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79503" y="567239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文本框 25">
            <a:extLst>
              <a:ext uri="{FF2B5EF4-FFF2-40B4-BE49-F238E27FC236}">
                <a16:creationId xmlns:a16="http://schemas.microsoft.com/office/drawing/2014/main" xmlns="" id="{EA8A5EA5-0887-0845-838B-6BCD3BCAF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2078" y="5697793"/>
            <a:ext cx="902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招生要求</a:t>
            </a:r>
          </a:p>
        </p:txBody>
      </p:sp>
      <p:sp>
        <p:nvSpPr>
          <p:cNvPr id="31" name="文本框 11">
            <a:extLst>
              <a:ext uri="{FF2B5EF4-FFF2-40B4-BE49-F238E27FC236}">
                <a16:creationId xmlns:a16="http://schemas.microsoft.com/office/drawing/2014/main" xmlns="" id="{78C8FF76-2213-D848-912A-953A3BCB2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9975" y="6018581"/>
            <a:ext cx="3579813" cy="33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性格开朗，肯吃苦，热爱肿瘤学专业，英语水平佳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27101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3348</TotalTime>
  <Words>277</Words>
  <Application>Microsoft Macintosh PowerPoint</Application>
  <PresentationFormat>自定义</PresentationFormat>
  <Paragraphs>26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411</cp:revision>
  <dcterms:created xsi:type="dcterms:W3CDTF">2015-05-04T02:17:26Z</dcterms:created>
  <dcterms:modified xsi:type="dcterms:W3CDTF">2023-03-28T04:08:26Z</dcterms:modified>
</cp:coreProperties>
</file>