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custDataLst>
    <p:tags r:id="rId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 showGuides="1">
      <p:cViewPr varScale="1">
        <p:scale>
          <a:sx n="68" d="100"/>
          <a:sy n="68" d="100"/>
        </p:scale>
        <p:origin x="-51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：临床医学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外科学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  <a:p>
            <a:pPr lvl="0" eaLnBrk="1" hangingPunct="1"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221615" y="4103370"/>
            <a:ext cx="2029460" cy="755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(020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 </a:t>
            </a: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81048265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21720091@qq.com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365" y="1765935"/>
            <a:ext cx="4631055" cy="43262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杨荣华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330" y="519430"/>
            <a:ext cx="6399530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</a:t>
            </a: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附属第二医院（广州市第一人民医院）烧伤整形美容与创面修复科</a:t>
            </a: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79503" y="419719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3048133" y="4187667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 descr="广州市一医师证件照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9725" y="1552575"/>
            <a:ext cx="1867535" cy="231838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678430" y="2813685"/>
            <a:ext cx="4269740" cy="12884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00"/>
              <a:t>2010.9至2013.6 </a:t>
            </a:r>
            <a:r>
              <a:rPr lang="en-US" altLang="zh-CN" sz="1400"/>
              <a:t> </a:t>
            </a:r>
            <a:r>
              <a:rPr lang="zh-CN" altLang="en-US" sz="1400"/>
              <a:t>中山大学 外科学 博士</a:t>
            </a:r>
          </a:p>
          <a:p>
            <a:r>
              <a:rPr lang="zh-CN" altLang="en-US" sz="1400"/>
              <a:t>2013.7至2022.01 佛山市第一人民医院  烧伤整形创面修复外科   副主任</a:t>
            </a:r>
          </a:p>
          <a:p>
            <a:r>
              <a:rPr lang="zh-CN" altLang="en-US" sz="1400"/>
              <a:t>2022.02至今  华南理工大学附属第二医院， 烧伤整形美容与创面修复科 主任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712085" y="4647565"/>
            <a:ext cx="5546725" cy="18103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00"/>
              <a:t>国际烧伤学会会员</a:t>
            </a:r>
          </a:p>
          <a:p>
            <a:r>
              <a:rPr lang="zh-CN" altLang="en-US" sz="1400"/>
              <a:t>中华医学会烧伤分会青年委员</a:t>
            </a:r>
          </a:p>
          <a:p>
            <a:r>
              <a:rPr lang="zh-CN" altLang="en-US" sz="1400"/>
              <a:t>中国整形美容协会瘢痕医学分会委员</a:t>
            </a:r>
          </a:p>
          <a:p>
            <a:r>
              <a:rPr lang="zh-CN" altLang="en-US" sz="1400"/>
              <a:t>中国研究型医院学会烧创伤修复重建与康复专业委员会委员</a:t>
            </a:r>
          </a:p>
          <a:p>
            <a:r>
              <a:rPr lang="zh-CN" altLang="en-US" sz="1400"/>
              <a:t>广东省健康管理学会创面修复专业委员会副主任委员</a:t>
            </a:r>
          </a:p>
          <a:p>
            <a:r>
              <a:rPr lang="zh-CN" altLang="en-US" sz="1400"/>
              <a:t>广东省精准医学应用学会精准医美分会常委</a:t>
            </a:r>
          </a:p>
          <a:p>
            <a:r>
              <a:rPr lang="zh-CN" altLang="en-US" sz="1400"/>
              <a:t>广东省整形美容协会整形美容外科分会委员</a:t>
            </a:r>
          </a:p>
          <a:p>
            <a:r>
              <a:rPr lang="zh-CN" altLang="en-US" sz="1400"/>
              <a:t>广东省医学会烧伤学分会委员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767320" y="1810385"/>
            <a:ext cx="328739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/>
              <a:t>干细胞与创面修复的机制与应用研究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760970" y="2319020"/>
            <a:ext cx="3466465" cy="18694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00">
                <a:sym typeface="+mn-ea"/>
              </a:rPr>
              <a:t>广东省杰出青年医学人才，第八届“羊城好医生”，广东实力中青年医生，国家自然科学基金函审专家，《Burns &amp; Trauma》青年编委。以第一作者（通讯作者）在SCI杂志发表了论著40余篇，总影响因子数达150余分。曾在中科院1区SCI杂志Burns &amp; Trauma发表封面文章。以第三主编在科学技术文献出版社出版专著《烧伤诊治要点与整形外科技术》。“3D打印毛囊再生技术应用于毛发移植”项目获得2022年中国创新方法大赛广东区域赛三等奖。</a:t>
            </a:r>
            <a:endParaRPr lang="zh-CN" altLang="en-US" sz="1400"/>
          </a:p>
        </p:txBody>
      </p:sp>
      <p:sp>
        <p:nvSpPr>
          <p:cNvPr id="9" name="文本框 8"/>
          <p:cNvSpPr txBox="1"/>
          <p:nvPr/>
        </p:nvSpPr>
        <p:spPr>
          <a:xfrm>
            <a:off x="7760970" y="5006340"/>
            <a:ext cx="405320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/>
              <a:t>主持3项国家自然科学基金项目，3项广东省自然科学基金项目，</a:t>
            </a:r>
            <a:r>
              <a:rPr lang="en-US" altLang="zh-CN" sz="1400"/>
              <a:t>1</a:t>
            </a:r>
            <a:r>
              <a:rPr lang="zh-CN" altLang="en-US" sz="1400"/>
              <a:t>项</a:t>
            </a:r>
            <a:r>
              <a:rPr lang="zh-CN" altLang="en-US" sz="1400">
                <a:sym typeface="+mn-ea"/>
              </a:rPr>
              <a:t>重庆市中医药传承创新团队，《中医药防治代谢性疾病传承创新团队》，团队后备带头人。</a:t>
            </a:r>
            <a:r>
              <a:rPr lang="zh-CN" altLang="en-US" sz="1400"/>
              <a:t>科研经费总共</a:t>
            </a:r>
            <a:r>
              <a:rPr lang="en-US" altLang="zh-CN" sz="1400"/>
              <a:t>3</a:t>
            </a:r>
            <a:r>
              <a:rPr lang="zh-CN" altLang="en-US" sz="1400"/>
              <a:t>00余万元。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f56b441f-4630-4cb3-9144-2257eb6069be"/>
  <p:tag name="COMMONDATA" val="eyJoZGlkIjoiMTA1YTdjNmE5MDQ0OGY5MDYwNmE1MGQyZTk2MTRhMjQifQ==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314</Words>
  <Application>WPS 演示</Application>
  <PresentationFormat>自定义</PresentationFormat>
  <Paragraphs>38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387</cp:revision>
  <dcterms:created xsi:type="dcterms:W3CDTF">2015-05-04T02:17:00Z</dcterms:created>
  <dcterms:modified xsi:type="dcterms:W3CDTF">2023-03-28T04:13:17Z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1679889D7F584C0B856FD1F56727FE32</vt:lpwstr>
  </property>
  <property fmtid="{D5CDD505-2E9C-101B-9397-08002B2CF9AE}" pid="3" name="KSOProductBuildVer">
    <vt:lpwstr>2052-11.1.0.13703</vt:lpwstr>
  </property>
</Properties>
</file>