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>
        <p:scale>
          <a:sx n="89" d="100"/>
          <a:sy n="89" d="100"/>
        </p:scale>
        <p:origin x="-48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硕士：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神经内科</a:t>
            </a:r>
            <a:r>
              <a:rPr lang="en-US" altLang="zh-CN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2531878" cy="7383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15013091878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477659248@qq.com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5304477" y="1669750"/>
            <a:ext cx="7003228" cy="5044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脑损伤过程中的神经炎症反应及血脑屏障的损伤与保护机理研究。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擅长重症脑血管病的诊疗。主持参与国家及省市级课题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项。发表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篇。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发现脑毛细血管内皮细胞多糖包被降解后血脑屏障通透性增高、脑水肿。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(Xing Li, Jiajia Zhu, 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Kewei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Liu, 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Yafang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Hu, 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Kaibin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Huang, 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Suyue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Pan*, Heparin ameliorates cerebral edema and improves outcomes following status epilepticus by protecting endothelial glycocalyx in mice. . 2020 Aug; 330:113320. 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doi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10.1016/j.expneurol.2020.113320. 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Epub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2020 Apr 16. Experimental neurology, JCR II 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区，影响因子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:4.9)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在大鼠窒息心肺复苏模型，发现透明质酸酶降解多糖包被加剧心肺复苏后血脑屏障损坏，氢化可的 松对多糖包被有保护作用并减轻心肺复苏后脑损伤。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Zhu J, Xing Li, Yin J, Hu Y, Gu Y, Pan S*, Glycocalyx degradation leads to blood-brain barrier dysfunction and brain edema after asphyxia cardiac arrest in rats. Journal of Cerebral Blood Flow and Metabolism, 2018, 38(11): 1979-1992.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JCR II 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区，影响因子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:6.045)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亦从事脑保护、神经药理方面的研究。进行了低剂量格列本脲在大鼠的药代动力学研究 并发现亚低温状态下 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CYP2C9 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的活性降低。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Xing Li, Ji, Zhong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Gu Yong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 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Yafang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Huang, 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Kaibin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 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Pan 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Suyue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*, Mild hypothermia decreases the total clearance of 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glibenclamide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after low dose administration in rats , NEUROSCIENCE LETTERS, 2016.2.12, 614: 55~59 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影响因子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:2.18)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研究资助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广东省自然基金，广州市科技计划、广州市西医一般引导项目，广州市市院联合项目等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848768" y="6766718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姓  名  李 星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主治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医师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神经内科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3585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仅填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写</a:t>
            </a: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2023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供学生参</a:t>
            </a: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772600" y="2384209"/>
            <a:ext cx="2531877" cy="11695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2016-2019</a:t>
            </a: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南方医科大学南方医院 神经病学 博士</a:t>
            </a:r>
            <a:endParaRPr lang="en-US" altLang="zh-CN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2016-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今 广州市第一人民医院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神经内科  主治医师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B2E5236-8B54-0C1E-BF6B-36AF00E840E5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8995" y="1211263"/>
            <a:ext cx="1804988" cy="22950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410</Words>
  <Application>Microsoft Office PowerPoint</Application>
  <PresentationFormat>自定义</PresentationFormat>
  <Paragraphs>22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382</cp:revision>
  <dcterms:created xsi:type="dcterms:W3CDTF">2015-05-04T02:17:00Z</dcterms:created>
  <dcterms:modified xsi:type="dcterms:W3CDTF">2023-03-28T08:10:39Z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