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99"/>
    <a:srgbClr val="EB701D"/>
    <a:srgbClr val="4AA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43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3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30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19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41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39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5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1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58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3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2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AFF3-9A5A-4C2B-AEB0-9BB867BF1538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4A5E-6E49-41E1-8FDB-4C6A6DFF6A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79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444485" y="842061"/>
            <a:ext cx="7762480" cy="4771606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椭圆 2"/>
          <p:cNvSpPr/>
          <p:nvPr/>
        </p:nvSpPr>
        <p:spPr>
          <a:xfrm>
            <a:off x="2468806" y="1428164"/>
            <a:ext cx="2706900" cy="26711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674626" y="1303505"/>
            <a:ext cx="2745304" cy="2759055"/>
          </a:xfrm>
          <a:prstGeom prst="ellipse">
            <a:avLst/>
          </a:prstGeom>
          <a:solidFill>
            <a:srgbClr val="EB70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24039" y="1493234"/>
            <a:ext cx="1596434" cy="11466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6276560" y="1493234"/>
            <a:ext cx="1529090" cy="114661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24879" y="5813711"/>
            <a:ext cx="77133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基层教代会、部门工会架构</a:t>
            </a:r>
            <a:endParaRPr lang="zh-CN" alt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54989" y="2752487"/>
            <a:ext cx="23345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</a:t>
            </a:r>
            <a:r>
              <a:rPr lang="zh-CN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执行委员会委员</a:t>
            </a:r>
            <a:endParaRPr lang="zh-CN" alt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60264" y="2730325"/>
            <a:ext cx="21332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C.</a:t>
            </a:r>
            <a:r>
              <a:rPr lang="zh-CN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委员会委员</a:t>
            </a:r>
            <a:endParaRPr lang="zh-CN" alt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18368" y="1684790"/>
            <a:ext cx="13453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D.</a:t>
            </a:r>
            <a:r>
              <a:rPr lang="zh-CN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主任</a:t>
            </a:r>
            <a:endParaRPr lang="en-US" altLang="zh-CN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zh-CN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副主任</a:t>
            </a:r>
            <a:endParaRPr lang="zh-CN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36526" y="1693278"/>
            <a:ext cx="12923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E.</a:t>
            </a:r>
            <a:r>
              <a:rPr lang="zh-CN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主席</a:t>
            </a:r>
            <a:endParaRPr lang="en-US" altLang="zh-CN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zh-CN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副主席</a:t>
            </a:r>
            <a:endParaRPr lang="zh-CN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101263" y="-23803"/>
            <a:ext cx="2094257" cy="3647152"/>
          </a:xfrm>
          <a:prstGeom prst="rect">
            <a:avLst/>
          </a:prstGeom>
          <a:solidFill>
            <a:srgbClr val="FF7C8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注：</a:t>
            </a:r>
            <a:endParaRPr lang="en-US" altLang="zh-CN" sz="1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为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年换届的基层两会代表，占教工总数的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；</a:t>
            </a:r>
            <a:endParaRPr lang="en-US" altLang="zh-CN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altLang="zh-CN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从</a:t>
            </a:r>
            <a:r>
              <a:rPr lang="en-US" altLang="zh-CN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CN" altLang="en-US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中选举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；</a:t>
            </a:r>
            <a:endParaRPr lang="en-US" altLang="zh-CN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 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范围内可通过推荐讨论或选举的方式确定；</a:t>
            </a:r>
            <a:endParaRPr lang="en-US" altLang="zh-CN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从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中选出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；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zh-CN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从</a:t>
            </a:r>
            <a:r>
              <a:rPr lang="en-US" altLang="zh-CN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中选举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altLang="zh-CN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B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和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，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和</a:t>
            </a:r>
            <a:r>
              <a:rPr lang="en-US" altLang="zh-CN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zh-CN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可兼任</a:t>
            </a:r>
            <a:endParaRPr lang="en-US" altLang="zh-CN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08233" y="3484207"/>
            <a:ext cx="142804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基层教代会</a:t>
            </a:r>
            <a:endParaRPr lang="zh-CN" altLang="en-US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46975" y="3516294"/>
            <a:ext cx="118826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部门工会</a:t>
            </a:r>
            <a:endParaRPr lang="zh-CN" altLang="en-US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直角上箭头 17"/>
          <p:cNvSpPr/>
          <p:nvPr/>
        </p:nvSpPr>
        <p:spPr>
          <a:xfrm flipH="1">
            <a:off x="3747156" y="4105694"/>
            <a:ext cx="396825" cy="5724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上箭头 16"/>
          <p:cNvSpPr/>
          <p:nvPr/>
        </p:nvSpPr>
        <p:spPr>
          <a:xfrm>
            <a:off x="6696202" y="4062560"/>
            <a:ext cx="480800" cy="6155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43981" y="4197538"/>
            <a:ext cx="267510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CN" altLang="en-US" sz="2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基层教代会、</a:t>
            </a:r>
            <a:endParaRPr lang="en-US" altLang="zh-CN" sz="2400" b="1" cap="none" spc="0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2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部门工会代表</a:t>
            </a:r>
            <a:endParaRPr lang="zh-CN" altLang="en-US" sz="2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0000033" y="2773584"/>
            <a:ext cx="0" cy="777307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8419930" y="2752487"/>
            <a:ext cx="1580103" cy="2230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969007" y="3719010"/>
            <a:ext cx="20533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C:</a:t>
            </a:r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根据教工</a:t>
            </a:r>
            <a:endParaRPr lang="en-US" altLang="zh-CN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规模</a:t>
            </a:r>
            <a:r>
              <a:rPr lang="en-US" altLang="zh-CN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3-9</a:t>
            </a:r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人不等</a:t>
            </a:r>
            <a:endParaRPr lang="zh-CN" altLang="en-US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-170131" y="3807123"/>
            <a:ext cx="20533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altLang="zh-CN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根据教工</a:t>
            </a:r>
            <a:endParaRPr lang="en-US" altLang="zh-CN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规模</a:t>
            </a:r>
            <a:r>
              <a:rPr lang="en-US" altLang="zh-CN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5-11</a:t>
            </a:r>
            <a:r>
              <a:rPr lang="zh-CN" alt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人不等</a:t>
            </a:r>
            <a:endParaRPr lang="zh-CN" altLang="en-US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>
            <a:off x="894843" y="2918195"/>
            <a:ext cx="0" cy="777307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894843" y="2907042"/>
            <a:ext cx="1580103" cy="2230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3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134</Words>
  <Application>Microsoft Office PowerPoint</Application>
  <PresentationFormat>宽屏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win7</dc:creator>
  <cp:lastModifiedBy>win7</cp:lastModifiedBy>
  <cp:revision>12</cp:revision>
  <dcterms:created xsi:type="dcterms:W3CDTF">2017-11-13T02:59:09Z</dcterms:created>
  <dcterms:modified xsi:type="dcterms:W3CDTF">2017-11-15T03:34:09Z</dcterms:modified>
</cp:coreProperties>
</file>