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1" r:id="rId2"/>
    <p:sldId id="311" r:id="rId3"/>
    <p:sldId id="307" r:id="rId4"/>
    <p:sldId id="312" r:id="rId5"/>
    <p:sldId id="308" r:id="rId6"/>
    <p:sldId id="309" r:id="rId7"/>
  </p:sldIdLst>
  <p:sldSz cx="9144000" cy="5715000" type="screen16x10"/>
  <p:notesSz cx="6797675" cy="9926638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ky123.Org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BFCE"/>
    <a:srgbClr val="FF3300"/>
    <a:srgbClr val="F9A30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80" autoAdjust="0"/>
    <p:restoredTop sz="94660"/>
  </p:normalViewPr>
  <p:slideViewPr>
    <p:cSldViewPr>
      <p:cViewPr>
        <p:scale>
          <a:sx n="81" d="100"/>
          <a:sy n="81" d="100"/>
        </p:scale>
        <p:origin x="-72" y="-7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2E5E531-59EA-41DD-BA00-AE335F338CFB}" type="datetimeFigureOut">
              <a:rPr lang="zh-CN" altLang="en-US"/>
              <a:pPr>
                <a:defRPr/>
              </a:pPr>
              <a:t>2016/6/14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44538"/>
            <a:ext cx="59563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92EB6E-39CE-491A-A0C1-23CA801716F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5357"/>
            <a:ext cx="7772400" cy="122502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75F6A-5E19-4A48-BC0C-024FBBA93FC1}" type="datetimeFigureOut">
              <a:rPr lang="zh-CN" altLang="en-US"/>
              <a:pPr>
                <a:defRPr/>
              </a:pPr>
              <a:t>2016/6/14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5AF9A-DAF1-4263-8BCE-53EB30825AE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56FB8-E476-432D-9F37-E210F5C290D0}" type="datetimeFigureOut">
              <a:rPr lang="zh-CN" altLang="en-US"/>
              <a:pPr>
                <a:defRPr/>
              </a:pPr>
              <a:t>2016/6/14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EEF1D-2C42-4658-A223-A98F63B4933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867"/>
            <a:ext cx="2057400" cy="487627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28867"/>
            <a:ext cx="6019800" cy="4876271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DDCED-FD70-4F7E-9041-F14DE618DAE6}" type="datetimeFigureOut">
              <a:rPr lang="zh-CN" altLang="en-US"/>
              <a:pPr>
                <a:defRPr/>
              </a:pPr>
              <a:t>2016/6/14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74EB6-6B4B-4D7F-8F0A-CED8468C458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E27BF-2FF5-476D-AFB0-CA2E6593B0B9}" type="datetimeFigureOut">
              <a:rPr lang="zh-CN" altLang="en-US"/>
              <a:pPr>
                <a:defRPr/>
              </a:pPr>
              <a:t>2016/6/14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C5BFE-FED3-41A3-AB79-61221586AA6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00DDE-BC93-4E3B-A9AE-F825C3351712}" type="datetimeFigureOut">
              <a:rPr lang="zh-CN" altLang="en-US"/>
              <a:pPr>
                <a:defRPr/>
              </a:pPr>
              <a:t>2016/6/14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7D442-A21D-4DD3-A1EE-504D8D8FC36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F5900-39BC-497B-A84F-A67032978D07}" type="datetimeFigureOut">
              <a:rPr lang="zh-CN" altLang="en-US"/>
              <a:pPr>
                <a:defRPr/>
              </a:pPr>
              <a:t>2016/6/14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9AB2B-A592-4812-89BB-A003E031A7F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30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30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C044E-CE4D-4706-B4C8-19954CF55287}" type="datetimeFigureOut">
              <a:rPr lang="zh-CN" altLang="en-US"/>
              <a:pPr>
                <a:defRPr/>
              </a:pPr>
              <a:t>2016/6/14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0D94C-82C6-4BC6-ABE7-E88C28869E9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50B47-AF49-4DDB-BBB6-36CC4F959D26}" type="datetimeFigureOut">
              <a:rPr lang="zh-CN" altLang="en-US"/>
              <a:pPr>
                <a:defRPr/>
              </a:pPr>
              <a:t>2016/6/14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EAD6-5466-4BB9-A73A-43FFD4961E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5EA68-ED74-47D9-8288-0EBCD150575B}" type="datetimeFigureOut">
              <a:rPr lang="zh-CN" altLang="en-US"/>
              <a:pPr>
                <a:defRPr/>
              </a:pPr>
              <a:t>2016/6/14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BB94B-7990-46EE-8847-60F91023BF6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227543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27544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195919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B745F-4806-4932-8E4F-3581EE9CB71D}" type="datetimeFigureOut">
              <a:rPr lang="zh-CN" altLang="en-US"/>
              <a:pPr>
                <a:defRPr/>
              </a:pPr>
              <a:t>2016/6/14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E440C-9326-43C5-A836-AF4CEF8228C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64C0D-8E93-4417-8AB7-37200B76FC0D}" type="datetimeFigureOut">
              <a:rPr lang="zh-CN" altLang="en-US"/>
              <a:pPr>
                <a:defRPr/>
              </a:pPr>
              <a:t>2016/6/14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268AA-C088-4E31-A2B8-CFF52D5A387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5297488"/>
            <a:ext cx="2133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45ED0A0-BDD1-41C2-B26A-CDD0B3021BDF}" type="datetimeFigureOut">
              <a:rPr lang="zh-CN" altLang="en-US"/>
              <a:pPr>
                <a:defRPr/>
              </a:pPr>
              <a:t>2016/6/14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5297488"/>
            <a:ext cx="2895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5297488"/>
            <a:ext cx="2133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0DC192E-DAAC-4F60-98FC-03D918E6648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20"/>
          <p:cNvSpPr txBox="1">
            <a:spLocks noChangeArrowheads="1"/>
          </p:cNvSpPr>
          <p:nvPr/>
        </p:nvSpPr>
        <p:spPr bwMode="auto">
          <a:xfrm>
            <a:off x="4857750" y="1928813"/>
            <a:ext cx="857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工程</a:t>
            </a:r>
          </a:p>
        </p:txBody>
      </p:sp>
      <p:sp>
        <p:nvSpPr>
          <p:cNvPr id="25602" name="矩形 31"/>
          <p:cNvSpPr>
            <a:spLocks noChangeArrowheads="1"/>
          </p:cNvSpPr>
          <p:nvPr/>
        </p:nvSpPr>
        <p:spPr bwMode="auto">
          <a:xfrm>
            <a:off x="71438" y="142875"/>
            <a:ext cx="4286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2CBFCE"/>
                </a:solidFill>
                <a:latin typeface="微软雅黑" pitchFamily="34" charset="-122"/>
                <a:ea typeface="微软雅黑" pitchFamily="34" charset="-122"/>
              </a:rPr>
              <a:t>五、政府采购计划填报系统</a:t>
            </a:r>
            <a:endParaRPr lang="en-US" altLang="zh-CN" sz="2400" b="1">
              <a:solidFill>
                <a:srgbClr val="2CBFC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5603" name="AutoShape 1" descr="C:\Documents and Settings\Administrator\My Documents\2975499852\Image\C2C\DNlZ%(UKVP}S~M%HX{(AG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04" name="AutoShape 2" descr="C:\Documents and Settings\Administrator\My Documents\2975499852\Image\C2C\DNlZ%(UKVP}S~M%HX{(AG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05" name="AutoShape 3" descr="C:\Documents and Settings\Administrator\My Documents\2975499852\Image\C2C\DNlZ%(UKVP}S~M%HX{(AG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5607" name="组合 30"/>
          <p:cNvGrpSpPr>
            <a:grpSpLocks/>
          </p:cNvGrpSpPr>
          <p:nvPr/>
        </p:nvGrpSpPr>
        <p:grpSpPr bwMode="auto">
          <a:xfrm>
            <a:off x="0" y="5143500"/>
            <a:ext cx="9144000" cy="473075"/>
            <a:chOff x="0" y="5143516"/>
            <a:chExt cx="9144000" cy="473301"/>
          </a:xfrm>
        </p:grpSpPr>
        <p:sp>
          <p:nvSpPr>
            <p:cNvPr id="19" name="TextBox 13"/>
            <p:cNvSpPr txBox="1">
              <a:spLocks noChangeArrowheads="1"/>
            </p:cNvSpPr>
            <p:nvPr/>
          </p:nvSpPr>
          <p:spPr bwMode="auto">
            <a:xfrm>
              <a:off x="6643688" y="5143516"/>
              <a:ext cx="1428750" cy="462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CN" altLang="en-US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方正舒体"/>
                  <a:ea typeface="方正舒体"/>
                  <a:cs typeface="方正舒体"/>
                </a:rPr>
                <a:t>招标中心</a:t>
              </a:r>
            </a:p>
          </p:txBody>
        </p:sp>
        <p:grpSp>
          <p:nvGrpSpPr>
            <p:cNvPr id="25609" name="组合 21"/>
            <p:cNvGrpSpPr>
              <a:grpSpLocks/>
            </p:cNvGrpSpPr>
            <p:nvPr/>
          </p:nvGrpSpPr>
          <p:grpSpPr bwMode="auto">
            <a:xfrm>
              <a:off x="0" y="5286455"/>
              <a:ext cx="9144000" cy="330358"/>
              <a:chOff x="0" y="6444911"/>
              <a:chExt cx="9144000" cy="440478"/>
            </a:xfrm>
          </p:grpSpPr>
          <p:sp>
            <p:nvSpPr>
              <p:cNvPr id="21" name="矩形 20"/>
              <p:cNvSpPr/>
              <p:nvPr/>
            </p:nvSpPr>
            <p:spPr>
              <a:xfrm>
                <a:off x="0" y="6472447"/>
                <a:ext cx="6510338" cy="412947"/>
              </a:xfrm>
              <a:prstGeom prst="rect">
                <a:avLst/>
              </a:prstGeom>
              <a:solidFill>
                <a:srgbClr val="2CBFCE"/>
              </a:solidFill>
              <a:ln>
                <a:solidFill>
                  <a:srgbClr val="2CBF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grpSp>
            <p:nvGrpSpPr>
              <p:cNvPr id="25611" name="组合 35"/>
              <p:cNvGrpSpPr>
                <a:grpSpLocks/>
              </p:cNvGrpSpPr>
              <p:nvPr/>
            </p:nvGrpSpPr>
            <p:grpSpPr bwMode="auto">
              <a:xfrm>
                <a:off x="8140700" y="6444911"/>
                <a:ext cx="534988" cy="412949"/>
                <a:chOff x="8071580" y="6444911"/>
                <a:chExt cx="534988" cy="412949"/>
              </a:xfrm>
            </p:grpSpPr>
            <p:sp>
              <p:nvSpPr>
                <p:cNvPr id="30" name="矩形 29"/>
                <p:cNvSpPr/>
                <p:nvPr/>
              </p:nvSpPr>
              <p:spPr>
                <a:xfrm>
                  <a:off x="8071580" y="6444916"/>
                  <a:ext cx="46038" cy="412949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31" name="矩形 30"/>
                <p:cNvSpPr/>
                <p:nvPr/>
              </p:nvSpPr>
              <p:spPr>
                <a:xfrm>
                  <a:off x="8147780" y="6444916"/>
                  <a:ext cx="71438" cy="412949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33" name="矩形 32"/>
                <p:cNvSpPr/>
                <p:nvPr/>
              </p:nvSpPr>
              <p:spPr>
                <a:xfrm>
                  <a:off x="8250968" y="6444916"/>
                  <a:ext cx="106362" cy="412949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34" name="矩形 33"/>
                <p:cNvSpPr/>
                <p:nvPr/>
              </p:nvSpPr>
              <p:spPr>
                <a:xfrm>
                  <a:off x="8387493" y="6444916"/>
                  <a:ext cx="219075" cy="412949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</p:grpSp>
          <p:sp>
            <p:nvSpPr>
              <p:cNvPr id="24" name="矩形 23"/>
              <p:cNvSpPr/>
              <p:nvPr/>
            </p:nvSpPr>
            <p:spPr>
              <a:xfrm>
                <a:off x="8723313" y="6444916"/>
                <a:ext cx="420687" cy="412949"/>
              </a:xfrm>
              <a:prstGeom prst="rect">
                <a:avLst/>
              </a:prstGeom>
              <a:solidFill>
                <a:srgbClr val="2CBFCE"/>
              </a:solidFill>
              <a:ln>
                <a:solidFill>
                  <a:srgbClr val="2CBF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25252"/>
            <a:ext cx="8204597" cy="468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20"/>
          <p:cNvSpPr txBox="1">
            <a:spLocks noChangeArrowheads="1"/>
          </p:cNvSpPr>
          <p:nvPr/>
        </p:nvSpPr>
        <p:spPr bwMode="auto">
          <a:xfrm>
            <a:off x="4857750" y="1928813"/>
            <a:ext cx="857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工程</a:t>
            </a:r>
          </a:p>
        </p:txBody>
      </p:sp>
      <p:sp>
        <p:nvSpPr>
          <p:cNvPr id="25602" name="矩形 31"/>
          <p:cNvSpPr>
            <a:spLocks noChangeArrowheads="1"/>
          </p:cNvSpPr>
          <p:nvPr/>
        </p:nvSpPr>
        <p:spPr bwMode="auto">
          <a:xfrm>
            <a:off x="71438" y="142875"/>
            <a:ext cx="4286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2CBFCE"/>
                </a:solidFill>
                <a:latin typeface="微软雅黑" pitchFamily="34" charset="-122"/>
                <a:ea typeface="微软雅黑" pitchFamily="34" charset="-122"/>
              </a:rPr>
              <a:t>五、政府采购计划填报系统</a:t>
            </a:r>
            <a:endParaRPr lang="en-US" altLang="zh-CN" sz="2400" b="1">
              <a:solidFill>
                <a:srgbClr val="2CBFC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5603" name="AutoShape 1" descr="C:\Documents and Settings\Administrator\My Documents\2975499852\Image\C2C\DNlZ%(UKVP}S~M%HX{(AG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04" name="AutoShape 2" descr="C:\Documents and Settings\Administrator\My Documents\2975499852\Image\C2C\DNlZ%(UKVP}S~M%HX{(AG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605" name="AutoShape 3" descr="C:\Documents and Settings\Administrator\My Documents\2975499852\Image\C2C\DNlZ%(UKVP}S~M%HX{(AG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" name="组合 30"/>
          <p:cNvGrpSpPr>
            <a:grpSpLocks/>
          </p:cNvGrpSpPr>
          <p:nvPr/>
        </p:nvGrpSpPr>
        <p:grpSpPr bwMode="auto">
          <a:xfrm>
            <a:off x="0" y="5143500"/>
            <a:ext cx="9144000" cy="473075"/>
            <a:chOff x="0" y="5143516"/>
            <a:chExt cx="9144000" cy="473301"/>
          </a:xfrm>
        </p:grpSpPr>
        <p:sp>
          <p:nvSpPr>
            <p:cNvPr id="19" name="TextBox 13"/>
            <p:cNvSpPr txBox="1">
              <a:spLocks noChangeArrowheads="1"/>
            </p:cNvSpPr>
            <p:nvPr/>
          </p:nvSpPr>
          <p:spPr bwMode="auto">
            <a:xfrm>
              <a:off x="6643688" y="5143516"/>
              <a:ext cx="1428750" cy="462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CN" altLang="en-US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方正舒体"/>
                  <a:ea typeface="方正舒体"/>
                  <a:cs typeface="方正舒体"/>
                </a:rPr>
                <a:t>招标中心</a:t>
              </a:r>
            </a:p>
          </p:txBody>
        </p:sp>
        <p:grpSp>
          <p:nvGrpSpPr>
            <p:cNvPr id="3" name="组合 21"/>
            <p:cNvGrpSpPr>
              <a:grpSpLocks/>
            </p:cNvGrpSpPr>
            <p:nvPr/>
          </p:nvGrpSpPr>
          <p:grpSpPr bwMode="auto">
            <a:xfrm>
              <a:off x="0" y="5286455"/>
              <a:ext cx="9144000" cy="330358"/>
              <a:chOff x="0" y="6444911"/>
              <a:chExt cx="9144000" cy="440478"/>
            </a:xfrm>
          </p:grpSpPr>
          <p:sp>
            <p:nvSpPr>
              <p:cNvPr id="21" name="矩形 20"/>
              <p:cNvSpPr/>
              <p:nvPr/>
            </p:nvSpPr>
            <p:spPr>
              <a:xfrm>
                <a:off x="0" y="6472447"/>
                <a:ext cx="6510338" cy="412947"/>
              </a:xfrm>
              <a:prstGeom prst="rect">
                <a:avLst/>
              </a:prstGeom>
              <a:solidFill>
                <a:srgbClr val="2CBFCE"/>
              </a:solidFill>
              <a:ln>
                <a:solidFill>
                  <a:srgbClr val="2CBF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grpSp>
            <p:nvGrpSpPr>
              <p:cNvPr id="4" name="组合 35"/>
              <p:cNvGrpSpPr>
                <a:grpSpLocks/>
              </p:cNvGrpSpPr>
              <p:nvPr/>
            </p:nvGrpSpPr>
            <p:grpSpPr bwMode="auto">
              <a:xfrm>
                <a:off x="8140700" y="6444911"/>
                <a:ext cx="534988" cy="412949"/>
                <a:chOff x="8071580" y="6444911"/>
                <a:chExt cx="534988" cy="412949"/>
              </a:xfrm>
            </p:grpSpPr>
            <p:sp>
              <p:nvSpPr>
                <p:cNvPr id="30" name="矩形 29"/>
                <p:cNvSpPr/>
                <p:nvPr/>
              </p:nvSpPr>
              <p:spPr>
                <a:xfrm>
                  <a:off x="8071580" y="6444916"/>
                  <a:ext cx="46038" cy="412949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31" name="矩形 30"/>
                <p:cNvSpPr/>
                <p:nvPr/>
              </p:nvSpPr>
              <p:spPr>
                <a:xfrm>
                  <a:off x="8147780" y="6444916"/>
                  <a:ext cx="71438" cy="412949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33" name="矩形 32"/>
                <p:cNvSpPr/>
                <p:nvPr/>
              </p:nvSpPr>
              <p:spPr>
                <a:xfrm>
                  <a:off x="8250968" y="6444916"/>
                  <a:ext cx="106362" cy="412949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34" name="矩形 33"/>
                <p:cNvSpPr/>
                <p:nvPr/>
              </p:nvSpPr>
              <p:spPr>
                <a:xfrm>
                  <a:off x="8387493" y="6444916"/>
                  <a:ext cx="219075" cy="412949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</p:grpSp>
          <p:sp>
            <p:nvSpPr>
              <p:cNvPr id="24" name="矩形 23"/>
              <p:cNvSpPr/>
              <p:nvPr/>
            </p:nvSpPr>
            <p:spPr>
              <a:xfrm>
                <a:off x="8723313" y="6444916"/>
                <a:ext cx="420687" cy="412949"/>
              </a:xfrm>
              <a:prstGeom prst="rect">
                <a:avLst/>
              </a:prstGeom>
              <a:solidFill>
                <a:srgbClr val="2CBFCE"/>
              </a:solidFill>
              <a:ln>
                <a:solidFill>
                  <a:srgbClr val="2CBF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53244"/>
            <a:ext cx="8496944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Box 20"/>
          <p:cNvSpPr txBox="1">
            <a:spLocks noChangeArrowheads="1"/>
          </p:cNvSpPr>
          <p:nvPr/>
        </p:nvSpPr>
        <p:spPr bwMode="auto">
          <a:xfrm>
            <a:off x="4857750" y="1928813"/>
            <a:ext cx="857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工程</a:t>
            </a:r>
          </a:p>
        </p:txBody>
      </p:sp>
      <p:sp>
        <p:nvSpPr>
          <p:cNvPr id="26626" name="AutoShape 1" descr="C:\Documents and Settings\Administrator\My Documents\2975499852\Image\C2C\DNlZ%(UKVP}S~M%HX{(AG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627" name="AutoShape 2" descr="C:\Documents and Settings\Administrator\My Documents\2975499852\Image\C2C\DNlZ%(UKVP}S~M%HX{(AG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628" name="AutoShape 3" descr="C:\Documents and Settings\Administrator\My Documents\2975499852\Image\C2C\DNlZ%(UKVP}S~M%HX{(AG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630" name="矩形 17"/>
          <p:cNvSpPr>
            <a:spLocks noChangeArrowheads="1"/>
          </p:cNvSpPr>
          <p:nvPr/>
        </p:nvSpPr>
        <p:spPr bwMode="auto">
          <a:xfrm>
            <a:off x="71438" y="142875"/>
            <a:ext cx="4286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2CBFCE"/>
                </a:solidFill>
                <a:latin typeface="微软雅黑" pitchFamily="34" charset="-122"/>
                <a:ea typeface="微软雅黑" pitchFamily="34" charset="-122"/>
              </a:rPr>
              <a:t>五、政府采购计划填报系统</a:t>
            </a:r>
            <a:endParaRPr lang="en-US" altLang="zh-CN" sz="2400" b="1">
              <a:solidFill>
                <a:srgbClr val="2CBFC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6631" name="组合 30"/>
          <p:cNvGrpSpPr>
            <a:grpSpLocks/>
          </p:cNvGrpSpPr>
          <p:nvPr/>
        </p:nvGrpSpPr>
        <p:grpSpPr bwMode="auto">
          <a:xfrm>
            <a:off x="0" y="5143500"/>
            <a:ext cx="9144000" cy="473075"/>
            <a:chOff x="0" y="5143516"/>
            <a:chExt cx="9144000" cy="473301"/>
          </a:xfrm>
        </p:grpSpPr>
        <p:sp>
          <p:nvSpPr>
            <p:cNvPr id="20" name="TextBox 13"/>
            <p:cNvSpPr txBox="1">
              <a:spLocks noChangeArrowheads="1"/>
            </p:cNvSpPr>
            <p:nvPr/>
          </p:nvSpPr>
          <p:spPr bwMode="auto">
            <a:xfrm>
              <a:off x="6643688" y="5143516"/>
              <a:ext cx="1428750" cy="462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CN" altLang="en-US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方正舒体"/>
                  <a:ea typeface="方正舒体"/>
                  <a:cs typeface="方正舒体"/>
                </a:rPr>
                <a:t>招标中心</a:t>
              </a:r>
            </a:p>
          </p:txBody>
        </p:sp>
        <p:grpSp>
          <p:nvGrpSpPr>
            <p:cNvPr id="26633" name="组合 21"/>
            <p:cNvGrpSpPr>
              <a:grpSpLocks/>
            </p:cNvGrpSpPr>
            <p:nvPr/>
          </p:nvGrpSpPr>
          <p:grpSpPr bwMode="auto">
            <a:xfrm>
              <a:off x="0" y="5286455"/>
              <a:ext cx="9144000" cy="330358"/>
              <a:chOff x="0" y="6444911"/>
              <a:chExt cx="9144000" cy="440478"/>
            </a:xfrm>
          </p:grpSpPr>
          <p:sp>
            <p:nvSpPr>
              <p:cNvPr id="22" name="矩形 21"/>
              <p:cNvSpPr/>
              <p:nvPr/>
            </p:nvSpPr>
            <p:spPr>
              <a:xfrm>
                <a:off x="0" y="6472447"/>
                <a:ext cx="6510338" cy="412947"/>
              </a:xfrm>
              <a:prstGeom prst="rect">
                <a:avLst/>
              </a:prstGeom>
              <a:solidFill>
                <a:srgbClr val="2CBFCE"/>
              </a:solidFill>
              <a:ln>
                <a:solidFill>
                  <a:srgbClr val="2CBF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grpSp>
            <p:nvGrpSpPr>
              <p:cNvPr id="26635" name="组合 35"/>
              <p:cNvGrpSpPr>
                <a:grpSpLocks/>
              </p:cNvGrpSpPr>
              <p:nvPr/>
            </p:nvGrpSpPr>
            <p:grpSpPr bwMode="auto">
              <a:xfrm>
                <a:off x="8140700" y="6444911"/>
                <a:ext cx="534988" cy="412949"/>
                <a:chOff x="8071580" y="6444911"/>
                <a:chExt cx="534988" cy="412949"/>
              </a:xfrm>
            </p:grpSpPr>
            <p:sp>
              <p:nvSpPr>
                <p:cNvPr id="31" name="矩形 30"/>
                <p:cNvSpPr/>
                <p:nvPr/>
              </p:nvSpPr>
              <p:spPr>
                <a:xfrm>
                  <a:off x="8071580" y="6444916"/>
                  <a:ext cx="46038" cy="412949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33" name="矩形 32"/>
                <p:cNvSpPr/>
                <p:nvPr/>
              </p:nvSpPr>
              <p:spPr>
                <a:xfrm>
                  <a:off x="8147780" y="6444916"/>
                  <a:ext cx="71438" cy="412949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34" name="矩形 33"/>
                <p:cNvSpPr/>
                <p:nvPr/>
              </p:nvSpPr>
              <p:spPr>
                <a:xfrm>
                  <a:off x="8250968" y="6444916"/>
                  <a:ext cx="106362" cy="412949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35" name="矩形 34"/>
                <p:cNvSpPr/>
                <p:nvPr/>
              </p:nvSpPr>
              <p:spPr>
                <a:xfrm>
                  <a:off x="8387493" y="6444916"/>
                  <a:ext cx="219075" cy="412949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</p:grpSp>
          <p:sp>
            <p:nvSpPr>
              <p:cNvPr id="30" name="矩形 29"/>
              <p:cNvSpPr/>
              <p:nvPr/>
            </p:nvSpPr>
            <p:spPr>
              <a:xfrm>
                <a:off x="8723313" y="6444916"/>
                <a:ext cx="420687" cy="412949"/>
              </a:xfrm>
              <a:prstGeom prst="rect">
                <a:avLst/>
              </a:prstGeom>
              <a:solidFill>
                <a:srgbClr val="2CBFCE"/>
              </a:solidFill>
              <a:ln>
                <a:solidFill>
                  <a:srgbClr val="2CBF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841276"/>
            <a:ext cx="8964488" cy="4356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Box 20"/>
          <p:cNvSpPr txBox="1">
            <a:spLocks noChangeArrowheads="1"/>
          </p:cNvSpPr>
          <p:nvPr/>
        </p:nvSpPr>
        <p:spPr bwMode="auto">
          <a:xfrm>
            <a:off x="4857750" y="1928813"/>
            <a:ext cx="857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工程</a:t>
            </a:r>
          </a:p>
        </p:txBody>
      </p:sp>
      <p:sp>
        <p:nvSpPr>
          <p:cNvPr id="26626" name="AutoShape 1" descr="C:\Documents and Settings\Administrator\My Documents\2975499852\Image\C2C\DNlZ%(UKVP}S~M%HX{(AG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627" name="AutoShape 2" descr="C:\Documents and Settings\Administrator\My Documents\2975499852\Image\C2C\DNlZ%(UKVP}S~M%HX{(AG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628" name="AutoShape 3" descr="C:\Documents and Settings\Administrator\My Documents\2975499852\Image\C2C\DNlZ%(UKVP}S~M%HX{(AG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2662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1214438"/>
            <a:ext cx="8286750" cy="352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矩形 17"/>
          <p:cNvSpPr>
            <a:spLocks noChangeArrowheads="1"/>
          </p:cNvSpPr>
          <p:nvPr/>
        </p:nvSpPr>
        <p:spPr bwMode="auto">
          <a:xfrm>
            <a:off x="71438" y="142875"/>
            <a:ext cx="4286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2CBFCE"/>
                </a:solidFill>
                <a:latin typeface="微软雅黑" pitchFamily="34" charset="-122"/>
                <a:ea typeface="微软雅黑" pitchFamily="34" charset="-122"/>
              </a:rPr>
              <a:t>五、政府采购计划填报系统</a:t>
            </a:r>
            <a:endParaRPr lang="en-US" altLang="zh-CN" sz="2400" b="1">
              <a:solidFill>
                <a:srgbClr val="2CBFC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" name="组合 30"/>
          <p:cNvGrpSpPr>
            <a:grpSpLocks/>
          </p:cNvGrpSpPr>
          <p:nvPr/>
        </p:nvGrpSpPr>
        <p:grpSpPr bwMode="auto">
          <a:xfrm>
            <a:off x="0" y="5143500"/>
            <a:ext cx="9144000" cy="473075"/>
            <a:chOff x="0" y="5143516"/>
            <a:chExt cx="9144000" cy="473301"/>
          </a:xfrm>
        </p:grpSpPr>
        <p:sp>
          <p:nvSpPr>
            <p:cNvPr id="20" name="TextBox 13"/>
            <p:cNvSpPr txBox="1">
              <a:spLocks noChangeArrowheads="1"/>
            </p:cNvSpPr>
            <p:nvPr/>
          </p:nvSpPr>
          <p:spPr bwMode="auto">
            <a:xfrm>
              <a:off x="6643688" y="5143516"/>
              <a:ext cx="1428750" cy="462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CN" altLang="en-US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方正舒体"/>
                  <a:ea typeface="方正舒体"/>
                  <a:cs typeface="方正舒体"/>
                </a:rPr>
                <a:t>招标中心</a:t>
              </a:r>
            </a:p>
          </p:txBody>
        </p:sp>
        <p:grpSp>
          <p:nvGrpSpPr>
            <p:cNvPr id="3" name="组合 21"/>
            <p:cNvGrpSpPr>
              <a:grpSpLocks/>
            </p:cNvGrpSpPr>
            <p:nvPr/>
          </p:nvGrpSpPr>
          <p:grpSpPr bwMode="auto">
            <a:xfrm>
              <a:off x="0" y="5286455"/>
              <a:ext cx="9144000" cy="330358"/>
              <a:chOff x="0" y="6444911"/>
              <a:chExt cx="9144000" cy="440478"/>
            </a:xfrm>
          </p:grpSpPr>
          <p:sp>
            <p:nvSpPr>
              <p:cNvPr id="22" name="矩形 21"/>
              <p:cNvSpPr/>
              <p:nvPr/>
            </p:nvSpPr>
            <p:spPr>
              <a:xfrm>
                <a:off x="0" y="6472447"/>
                <a:ext cx="6510338" cy="412947"/>
              </a:xfrm>
              <a:prstGeom prst="rect">
                <a:avLst/>
              </a:prstGeom>
              <a:solidFill>
                <a:srgbClr val="2CBFCE"/>
              </a:solidFill>
              <a:ln>
                <a:solidFill>
                  <a:srgbClr val="2CBF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grpSp>
            <p:nvGrpSpPr>
              <p:cNvPr id="4" name="组合 35"/>
              <p:cNvGrpSpPr>
                <a:grpSpLocks/>
              </p:cNvGrpSpPr>
              <p:nvPr/>
            </p:nvGrpSpPr>
            <p:grpSpPr bwMode="auto">
              <a:xfrm>
                <a:off x="8140700" y="6444911"/>
                <a:ext cx="534988" cy="412949"/>
                <a:chOff x="8071580" y="6444911"/>
                <a:chExt cx="534988" cy="412949"/>
              </a:xfrm>
            </p:grpSpPr>
            <p:sp>
              <p:nvSpPr>
                <p:cNvPr id="31" name="矩形 30"/>
                <p:cNvSpPr/>
                <p:nvPr/>
              </p:nvSpPr>
              <p:spPr>
                <a:xfrm>
                  <a:off x="8071580" y="6444916"/>
                  <a:ext cx="46038" cy="412949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33" name="矩形 32"/>
                <p:cNvSpPr/>
                <p:nvPr/>
              </p:nvSpPr>
              <p:spPr>
                <a:xfrm>
                  <a:off x="8147780" y="6444916"/>
                  <a:ext cx="71438" cy="412949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34" name="矩形 33"/>
                <p:cNvSpPr/>
                <p:nvPr/>
              </p:nvSpPr>
              <p:spPr>
                <a:xfrm>
                  <a:off x="8250968" y="6444916"/>
                  <a:ext cx="106362" cy="412949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35" name="矩形 34"/>
                <p:cNvSpPr/>
                <p:nvPr/>
              </p:nvSpPr>
              <p:spPr>
                <a:xfrm>
                  <a:off x="8387493" y="6444916"/>
                  <a:ext cx="219075" cy="412949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</p:grpSp>
          <p:sp>
            <p:nvSpPr>
              <p:cNvPr id="30" name="矩形 29"/>
              <p:cNvSpPr/>
              <p:nvPr/>
            </p:nvSpPr>
            <p:spPr>
              <a:xfrm>
                <a:off x="8723313" y="6444916"/>
                <a:ext cx="420687" cy="412949"/>
              </a:xfrm>
              <a:prstGeom prst="rect">
                <a:avLst/>
              </a:prstGeom>
              <a:solidFill>
                <a:srgbClr val="2CBFCE"/>
              </a:solidFill>
              <a:ln>
                <a:solidFill>
                  <a:srgbClr val="2CBF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Box 20"/>
          <p:cNvSpPr txBox="1">
            <a:spLocks noChangeArrowheads="1"/>
          </p:cNvSpPr>
          <p:nvPr/>
        </p:nvSpPr>
        <p:spPr bwMode="auto">
          <a:xfrm>
            <a:off x="4857750" y="1928813"/>
            <a:ext cx="857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工程</a:t>
            </a:r>
          </a:p>
        </p:txBody>
      </p:sp>
      <p:sp>
        <p:nvSpPr>
          <p:cNvPr id="27650" name="AutoShape 1" descr="C:\Documents and Settings\Administrator\My Documents\2975499852\Image\C2C\DNlZ%(UKVP}S~M%HX{(AG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651" name="AutoShape 2" descr="C:\Documents and Settings\Administrator\My Documents\2975499852\Image\C2C\DNlZ%(UKVP}S~M%HX{(AG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652" name="AutoShape 3" descr="C:\Documents and Settings\Administrator\My Documents\2975499852\Image\C2C\DNlZ%(UKVP}S~M%HX{(AG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27653" name="Picture 1" descr="C:\Documents and Settings\Administrator\My Documents\2975499852\Image\C2C\LI{SH(Z0A)SVQ}I~W%A4J5H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1000125"/>
            <a:ext cx="8786812" cy="346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4" name="矩形 17"/>
          <p:cNvSpPr>
            <a:spLocks noChangeArrowheads="1"/>
          </p:cNvSpPr>
          <p:nvPr/>
        </p:nvSpPr>
        <p:spPr bwMode="auto">
          <a:xfrm>
            <a:off x="71438" y="142875"/>
            <a:ext cx="4286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2CBFCE"/>
                </a:solidFill>
                <a:latin typeface="微软雅黑" pitchFamily="34" charset="-122"/>
                <a:ea typeface="微软雅黑" pitchFamily="34" charset="-122"/>
              </a:rPr>
              <a:t>五、政府采购计划填报系统</a:t>
            </a:r>
            <a:endParaRPr lang="en-US" altLang="zh-CN" sz="2400" b="1">
              <a:solidFill>
                <a:srgbClr val="2CBFC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7655" name="组合 30"/>
          <p:cNvGrpSpPr>
            <a:grpSpLocks/>
          </p:cNvGrpSpPr>
          <p:nvPr/>
        </p:nvGrpSpPr>
        <p:grpSpPr bwMode="auto">
          <a:xfrm>
            <a:off x="0" y="5143500"/>
            <a:ext cx="9144000" cy="473075"/>
            <a:chOff x="0" y="5143516"/>
            <a:chExt cx="9144000" cy="473301"/>
          </a:xfrm>
        </p:grpSpPr>
        <p:sp>
          <p:nvSpPr>
            <p:cNvPr id="20" name="TextBox 13"/>
            <p:cNvSpPr txBox="1">
              <a:spLocks noChangeArrowheads="1"/>
            </p:cNvSpPr>
            <p:nvPr/>
          </p:nvSpPr>
          <p:spPr bwMode="auto">
            <a:xfrm>
              <a:off x="6643688" y="5143516"/>
              <a:ext cx="1428750" cy="462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CN" altLang="en-US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方正舒体"/>
                  <a:ea typeface="方正舒体"/>
                  <a:cs typeface="方正舒体"/>
                </a:rPr>
                <a:t>招标中心</a:t>
              </a:r>
            </a:p>
          </p:txBody>
        </p:sp>
        <p:grpSp>
          <p:nvGrpSpPr>
            <p:cNvPr id="27657" name="组合 21"/>
            <p:cNvGrpSpPr>
              <a:grpSpLocks/>
            </p:cNvGrpSpPr>
            <p:nvPr/>
          </p:nvGrpSpPr>
          <p:grpSpPr bwMode="auto">
            <a:xfrm>
              <a:off x="0" y="5286455"/>
              <a:ext cx="9144000" cy="330358"/>
              <a:chOff x="0" y="6444911"/>
              <a:chExt cx="9144000" cy="440478"/>
            </a:xfrm>
          </p:grpSpPr>
          <p:sp>
            <p:nvSpPr>
              <p:cNvPr id="22" name="矩形 21"/>
              <p:cNvSpPr/>
              <p:nvPr/>
            </p:nvSpPr>
            <p:spPr>
              <a:xfrm>
                <a:off x="0" y="6472447"/>
                <a:ext cx="6510338" cy="412947"/>
              </a:xfrm>
              <a:prstGeom prst="rect">
                <a:avLst/>
              </a:prstGeom>
              <a:solidFill>
                <a:srgbClr val="2CBFCE"/>
              </a:solidFill>
              <a:ln>
                <a:solidFill>
                  <a:srgbClr val="2CBF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grpSp>
            <p:nvGrpSpPr>
              <p:cNvPr id="27659" name="组合 35"/>
              <p:cNvGrpSpPr>
                <a:grpSpLocks/>
              </p:cNvGrpSpPr>
              <p:nvPr/>
            </p:nvGrpSpPr>
            <p:grpSpPr bwMode="auto">
              <a:xfrm>
                <a:off x="8140700" y="6444911"/>
                <a:ext cx="534988" cy="412949"/>
                <a:chOff x="8071580" y="6444911"/>
                <a:chExt cx="534988" cy="412949"/>
              </a:xfrm>
            </p:grpSpPr>
            <p:sp>
              <p:nvSpPr>
                <p:cNvPr id="31" name="矩形 30"/>
                <p:cNvSpPr/>
                <p:nvPr/>
              </p:nvSpPr>
              <p:spPr>
                <a:xfrm>
                  <a:off x="8071580" y="6444916"/>
                  <a:ext cx="46038" cy="412949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33" name="矩形 32"/>
                <p:cNvSpPr/>
                <p:nvPr/>
              </p:nvSpPr>
              <p:spPr>
                <a:xfrm>
                  <a:off x="8147780" y="6444916"/>
                  <a:ext cx="71438" cy="412949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34" name="矩形 33"/>
                <p:cNvSpPr/>
                <p:nvPr/>
              </p:nvSpPr>
              <p:spPr>
                <a:xfrm>
                  <a:off x="8250968" y="6444916"/>
                  <a:ext cx="106362" cy="412949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35" name="矩形 34"/>
                <p:cNvSpPr/>
                <p:nvPr/>
              </p:nvSpPr>
              <p:spPr>
                <a:xfrm>
                  <a:off x="8387493" y="6444916"/>
                  <a:ext cx="219075" cy="412949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</p:grpSp>
          <p:sp>
            <p:nvSpPr>
              <p:cNvPr id="30" name="矩形 29"/>
              <p:cNvSpPr/>
              <p:nvPr/>
            </p:nvSpPr>
            <p:spPr>
              <a:xfrm>
                <a:off x="8723313" y="6444916"/>
                <a:ext cx="420687" cy="412949"/>
              </a:xfrm>
              <a:prstGeom prst="rect">
                <a:avLst/>
              </a:prstGeom>
              <a:solidFill>
                <a:srgbClr val="2CBFCE"/>
              </a:solidFill>
              <a:ln>
                <a:solidFill>
                  <a:srgbClr val="2CBF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Box 20"/>
          <p:cNvSpPr txBox="1">
            <a:spLocks noChangeArrowheads="1"/>
          </p:cNvSpPr>
          <p:nvPr/>
        </p:nvSpPr>
        <p:spPr bwMode="auto">
          <a:xfrm>
            <a:off x="4857750" y="1928813"/>
            <a:ext cx="857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工程</a:t>
            </a:r>
          </a:p>
        </p:txBody>
      </p:sp>
      <p:sp>
        <p:nvSpPr>
          <p:cNvPr id="28674" name="AutoShape 1" descr="C:\Documents and Settings\Administrator\My Documents\2975499852\Image\C2C\DNlZ%(UKVP}S~M%HX{(AG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675" name="AutoShape 2" descr="C:\Documents and Settings\Administrator\My Documents\2975499852\Image\C2C\DNlZ%(UKVP}S~M%HX{(AG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676" name="AutoShape 3" descr="C:\Documents and Settings\Administrator\My Documents\2975499852\Image\C2C\DNlZ%(UKVP}S~M%HX{(AG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28677" name="Picture 1" descr="C:\Documents and Settings\Administrator\My Documents\2975499852\Image\C2C\8[AUQ$]BD1R{DX@DK)~H(B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928688"/>
            <a:ext cx="8691563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8" name="矩形 18"/>
          <p:cNvSpPr>
            <a:spLocks noChangeArrowheads="1"/>
          </p:cNvSpPr>
          <p:nvPr/>
        </p:nvSpPr>
        <p:spPr bwMode="auto">
          <a:xfrm>
            <a:off x="2428875" y="2643188"/>
            <a:ext cx="41084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rgbClr val="FF3300"/>
                </a:solidFill>
                <a:latin typeface="微软雅黑" pitchFamily="34" charset="-122"/>
                <a:ea typeface="微软雅黑" pitchFamily="34" charset="-122"/>
              </a:rPr>
              <a:t>在该页面查询后，打印采购计划批复页</a:t>
            </a:r>
            <a:endParaRPr lang="zh-CN" altLang="en-US" b="1">
              <a:solidFill>
                <a:srgbClr val="FF3300"/>
              </a:solidFill>
            </a:endParaRPr>
          </a:p>
        </p:txBody>
      </p:sp>
      <p:sp>
        <p:nvSpPr>
          <p:cNvPr id="28679" name="矩形 19"/>
          <p:cNvSpPr>
            <a:spLocks noChangeArrowheads="1"/>
          </p:cNvSpPr>
          <p:nvPr/>
        </p:nvSpPr>
        <p:spPr bwMode="auto">
          <a:xfrm>
            <a:off x="71438" y="142875"/>
            <a:ext cx="4286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2CBFCE"/>
                </a:solidFill>
                <a:latin typeface="微软雅黑" pitchFamily="34" charset="-122"/>
                <a:ea typeface="微软雅黑" pitchFamily="34" charset="-122"/>
              </a:rPr>
              <a:t>五、政府采购计划填报系统</a:t>
            </a:r>
            <a:endParaRPr lang="en-US" altLang="zh-CN" sz="2400" b="1">
              <a:solidFill>
                <a:srgbClr val="2CBFC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8680" name="组合 30"/>
          <p:cNvGrpSpPr>
            <a:grpSpLocks/>
          </p:cNvGrpSpPr>
          <p:nvPr/>
        </p:nvGrpSpPr>
        <p:grpSpPr bwMode="auto">
          <a:xfrm>
            <a:off x="0" y="5143500"/>
            <a:ext cx="9144000" cy="473075"/>
            <a:chOff x="0" y="5143516"/>
            <a:chExt cx="9144000" cy="473301"/>
          </a:xfrm>
        </p:grpSpPr>
        <p:sp>
          <p:nvSpPr>
            <p:cNvPr id="22" name="TextBox 13"/>
            <p:cNvSpPr txBox="1">
              <a:spLocks noChangeArrowheads="1"/>
            </p:cNvSpPr>
            <p:nvPr/>
          </p:nvSpPr>
          <p:spPr bwMode="auto">
            <a:xfrm>
              <a:off x="6643688" y="5143516"/>
              <a:ext cx="1428750" cy="462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CN" altLang="en-US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方正舒体"/>
                  <a:ea typeface="方正舒体"/>
                  <a:cs typeface="方正舒体"/>
                </a:rPr>
                <a:t>招标中心</a:t>
              </a:r>
            </a:p>
          </p:txBody>
        </p:sp>
        <p:grpSp>
          <p:nvGrpSpPr>
            <p:cNvPr id="28682" name="组合 21"/>
            <p:cNvGrpSpPr>
              <a:grpSpLocks/>
            </p:cNvGrpSpPr>
            <p:nvPr/>
          </p:nvGrpSpPr>
          <p:grpSpPr bwMode="auto">
            <a:xfrm>
              <a:off x="0" y="5286455"/>
              <a:ext cx="9144000" cy="330358"/>
              <a:chOff x="0" y="6444911"/>
              <a:chExt cx="9144000" cy="440478"/>
            </a:xfrm>
          </p:grpSpPr>
          <p:sp>
            <p:nvSpPr>
              <p:cNvPr id="30" name="矩形 29"/>
              <p:cNvSpPr/>
              <p:nvPr/>
            </p:nvSpPr>
            <p:spPr>
              <a:xfrm>
                <a:off x="0" y="6472447"/>
                <a:ext cx="6510338" cy="412947"/>
              </a:xfrm>
              <a:prstGeom prst="rect">
                <a:avLst/>
              </a:prstGeom>
              <a:solidFill>
                <a:srgbClr val="2CBFCE"/>
              </a:solidFill>
              <a:ln>
                <a:solidFill>
                  <a:srgbClr val="2CBF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grpSp>
            <p:nvGrpSpPr>
              <p:cNvPr id="28684" name="组合 35"/>
              <p:cNvGrpSpPr>
                <a:grpSpLocks/>
              </p:cNvGrpSpPr>
              <p:nvPr/>
            </p:nvGrpSpPr>
            <p:grpSpPr bwMode="auto">
              <a:xfrm>
                <a:off x="8140700" y="6444911"/>
                <a:ext cx="534988" cy="412949"/>
                <a:chOff x="8071580" y="6444911"/>
                <a:chExt cx="534988" cy="412949"/>
              </a:xfrm>
            </p:grpSpPr>
            <p:sp>
              <p:nvSpPr>
                <p:cNvPr id="34" name="矩形 33"/>
                <p:cNvSpPr/>
                <p:nvPr/>
              </p:nvSpPr>
              <p:spPr>
                <a:xfrm>
                  <a:off x="8071580" y="6444916"/>
                  <a:ext cx="46038" cy="412949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35" name="矩形 34"/>
                <p:cNvSpPr/>
                <p:nvPr/>
              </p:nvSpPr>
              <p:spPr>
                <a:xfrm>
                  <a:off x="8147780" y="6444916"/>
                  <a:ext cx="71438" cy="412949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36" name="矩形 35"/>
                <p:cNvSpPr/>
                <p:nvPr/>
              </p:nvSpPr>
              <p:spPr>
                <a:xfrm>
                  <a:off x="8250968" y="6444916"/>
                  <a:ext cx="106362" cy="412949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37" name="矩形 36"/>
                <p:cNvSpPr/>
                <p:nvPr/>
              </p:nvSpPr>
              <p:spPr>
                <a:xfrm>
                  <a:off x="8387493" y="6444916"/>
                  <a:ext cx="219075" cy="412949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</p:grpSp>
          <p:sp>
            <p:nvSpPr>
              <p:cNvPr id="33" name="矩形 32"/>
              <p:cNvSpPr/>
              <p:nvPr/>
            </p:nvSpPr>
            <p:spPr>
              <a:xfrm>
                <a:off x="8723313" y="6444916"/>
                <a:ext cx="420687" cy="412949"/>
              </a:xfrm>
              <a:prstGeom prst="rect">
                <a:avLst/>
              </a:prstGeom>
              <a:solidFill>
                <a:srgbClr val="2CBFCE"/>
              </a:solidFill>
              <a:ln>
                <a:solidFill>
                  <a:srgbClr val="2CBFC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自定义 1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2097</TotalTime>
  <Words>71</Words>
  <Application>Microsoft Office PowerPoint</Application>
  <PresentationFormat>全屏显示(16:10)</PresentationFormat>
  <Paragraphs>19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lenovo</dc:creator>
  <cp:lastModifiedBy>lenovo</cp:lastModifiedBy>
  <cp:revision>303</cp:revision>
  <dcterms:modified xsi:type="dcterms:W3CDTF">2016-06-14T04:11:02Z</dcterms:modified>
</cp:coreProperties>
</file>